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71" r:id="rId4"/>
    <p:sldId id="265" r:id="rId5"/>
    <p:sldId id="267" r:id="rId6"/>
    <p:sldId id="268" r:id="rId7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680" autoAdjust="0"/>
    <p:restoredTop sz="99602" autoAdjust="0"/>
  </p:normalViewPr>
  <p:slideViewPr>
    <p:cSldViewPr>
      <p:cViewPr>
        <p:scale>
          <a:sx n="33" d="100"/>
          <a:sy n="33" d="100"/>
        </p:scale>
        <p:origin x="-2818" y="-922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52831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03896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8676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1919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78990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53874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53661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32792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0773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01715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29928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23" name="Group 783"/>
          <p:cNvGrpSpPr>
            <a:grpSpLocks/>
          </p:cNvGrpSpPr>
          <p:nvPr/>
        </p:nvGrpSpPr>
        <p:grpSpPr bwMode="auto">
          <a:xfrm>
            <a:off x="550863" y="165100"/>
            <a:ext cx="11699875" cy="9271000"/>
            <a:chOff x="347" y="104"/>
            <a:chExt cx="7370" cy="5840"/>
          </a:xfrm>
        </p:grpSpPr>
        <p:sp>
          <p:nvSpPr>
            <p:cNvPr id="10947" name="Freeform 707"/>
            <p:cNvSpPr>
              <a:spLocks/>
            </p:cNvSpPr>
            <p:nvPr/>
          </p:nvSpPr>
          <p:spPr bwMode="auto">
            <a:xfrm>
              <a:off x="5846" y="3337"/>
              <a:ext cx="1700" cy="2267"/>
            </a:xfrm>
            <a:custGeom>
              <a:avLst/>
              <a:gdLst>
                <a:gd name="T0" fmla="*/ 851 w 1701"/>
                <a:gd name="T1" fmla="*/ 2268 h 2268"/>
                <a:gd name="T2" fmla="*/ 652 w 1701"/>
                <a:gd name="T3" fmla="*/ 2211 h 2268"/>
                <a:gd name="T4" fmla="*/ 567 w 1701"/>
                <a:gd name="T5" fmla="*/ 2211 h 2268"/>
                <a:gd name="T6" fmla="*/ 454 w 1701"/>
                <a:gd name="T7" fmla="*/ 2126 h 2268"/>
                <a:gd name="T8" fmla="*/ 199 w 1701"/>
                <a:gd name="T9" fmla="*/ 2069 h 2268"/>
                <a:gd name="T10" fmla="*/ 57 w 1701"/>
                <a:gd name="T11" fmla="*/ 1871 h 2268"/>
                <a:gd name="T12" fmla="*/ 0 w 1701"/>
                <a:gd name="T13" fmla="*/ 1672 h 2268"/>
                <a:gd name="T14" fmla="*/ 199 w 1701"/>
                <a:gd name="T15" fmla="*/ 1502 h 2268"/>
                <a:gd name="T16" fmla="*/ 227 w 1701"/>
                <a:gd name="T17" fmla="*/ 1332 h 2268"/>
                <a:gd name="T18" fmla="*/ 284 w 1701"/>
                <a:gd name="T19" fmla="*/ 1304 h 2268"/>
                <a:gd name="T20" fmla="*/ 369 w 1701"/>
                <a:gd name="T21" fmla="*/ 1134 h 2268"/>
                <a:gd name="T22" fmla="*/ 256 w 1701"/>
                <a:gd name="T23" fmla="*/ 822 h 2268"/>
                <a:gd name="T24" fmla="*/ 227 w 1701"/>
                <a:gd name="T25" fmla="*/ 850 h 2268"/>
                <a:gd name="T26" fmla="*/ 170 w 1701"/>
                <a:gd name="T27" fmla="*/ 822 h 2268"/>
                <a:gd name="T28" fmla="*/ 142 w 1701"/>
                <a:gd name="T29" fmla="*/ 709 h 2268"/>
                <a:gd name="T30" fmla="*/ 170 w 1701"/>
                <a:gd name="T31" fmla="*/ 567 h 2268"/>
                <a:gd name="T32" fmla="*/ 454 w 1701"/>
                <a:gd name="T33" fmla="*/ 453 h 2268"/>
                <a:gd name="T34" fmla="*/ 482 w 1701"/>
                <a:gd name="T35" fmla="*/ 170 h 2268"/>
                <a:gd name="T36" fmla="*/ 482 w 1701"/>
                <a:gd name="T37" fmla="*/ 28 h 2268"/>
                <a:gd name="T38" fmla="*/ 624 w 1701"/>
                <a:gd name="T39" fmla="*/ 0 h 2268"/>
                <a:gd name="T40" fmla="*/ 652 w 1701"/>
                <a:gd name="T41" fmla="*/ 113 h 2268"/>
                <a:gd name="T42" fmla="*/ 851 w 1701"/>
                <a:gd name="T43" fmla="*/ 170 h 2268"/>
                <a:gd name="T44" fmla="*/ 936 w 1701"/>
                <a:gd name="T45" fmla="*/ 312 h 2268"/>
                <a:gd name="T46" fmla="*/ 1049 w 1701"/>
                <a:gd name="T47" fmla="*/ 283 h 2268"/>
                <a:gd name="T48" fmla="*/ 1163 w 1701"/>
                <a:gd name="T49" fmla="*/ 312 h 2268"/>
                <a:gd name="T50" fmla="*/ 1219 w 1701"/>
                <a:gd name="T51" fmla="*/ 397 h 2268"/>
                <a:gd name="T52" fmla="*/ 1191 w 1701"/>
                <a:gd name="T53" fmla="*/ 482 h 2268"/>
                <a:gd name="T54" fmla="*/ 1304 w 1701"/>
                <a:gd name="T55" fmla="*/ 510 h 2268"/>
                <a:gd name="T56" fmla="*/ 1531 w 1701"/>
                <a:gd name="T57" fmla="*/ 680 h 2268"/>
                <a:gd name="T58" fmla="*/ 1701 w 1701"/>
                <a:gd name="T59" fmla="*/ 680 h 2268"/>
                <a:gd name="T60" fmla="*/ 1701 w 1701"/>
                <a:gd name="T61" fmla="*/ 935 h 2268"/>
                <a:gd name="T62" fmla="*/ 1673 w 1701"/>
                <a:gd name="T63" fmla="*/ 964 h 2268"/>
                <a:gd name="T64" fmla="*/ 1701 w 1701"/>
                <a:gd name="T65" fmla="*/ 1020 h 2268"/>
                <a:gd name="T66" fmla="*/ 1588 w 1701"/>
                <a:gd name="T67" fmla="*/ 1219 h 2268"/>
                <a:gd name="T68" fmla="*/ 1560 w 1701"/>
                <a:gd name="T69" fmla="*/ 1502 h 2268"/>
                <a:gd name="T70" fmla="*/ 1645 w 1701"/>
                <a:gd name="T71" fmla="*/ 1616 h 2268"/>
                <a:gd name="T72" fmla="*/ 1560 w 1701"/>
                <a:gd name="T73" fmla="*/ 1672 h 2268"/>
                <a:gd name="T74" fmla="*/ 1560 w 1701"/>
                <a:gd name="T75" fmla="*/ 1729 h 2268"/>
                <a:gd name="T76" fmla="*/ 1390 w 1701"/>
                <a:gd name="T77" fmla="*/ 1928 h 2268"/>
                <a:gd name="T78" fmla="*/ 1333 w 1701"/>
                <a:gd name="T79" fmla="*/ 1871 h 2268"/>
                <a:gd name="T80" fmla="*/ 1191 w 1701"/>
                <a:gd name="T81" fmla="*/ 1956 h 2268"/>
                <a:gd name="T82" fmla="*/ 1049 w 1701"/>
                <a:gd name="T83" fmla="*/ 2013 h 2268"/>
                <a:gd name="T84" fmla="*/ 964 w 1701"/>
                <a:gd name="T85" fmla="*/ 2013 h 2268"/>
                <a:gd name="T86" fmla="*/ 908 w 1701"/>
                <a:gd name="T87" fmla="*/ 2069 h 2268"/>
                <a:gd name="T88" fmla="*/ 851 w 1701"/>
                <a:gd name="T89" fmla="*/ 226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01" h="2268">
                  <a:moveTo>
                    <a:pt x="851" y="2268"/>
                  </a:moveTo>
                  <a:lnTo>
                    <a:pt x="652" y="2211"/>
                  </a:lnTo>
                  <a:lnTo>
                    <a:pt x="567" y="2211"/>
                  </a:lnTo>
                  <a:lnTo>
                    <a:pt x="454" y="2126"/>
                  </a:lnTo>
                  <a:lnTo>
                    <a:pt x="199" y="2069"/>
                  </a:lnTo>
                  <a:lnTo>
                    <a:pt x="57" y="1871"/>
                  </a:lnTo>
                  <a:lnTo>
                    <a:pt x="0" y="1672"/>
                  </a:lnTo>
                  <a:lnTo>
                    <a:pt x="199" y="1502"/>
                  </a:lnTo>
                  <a:lnTo>
                    <a:pt x="227" y="1332"/>
                  </a:lnTo>
                  <a:lnTo>
                    <a:pt x="284" y="1304"/>
                  </a:lnTo>
                  <a:lnTo>
                    <a:pt x="369" y="1134"/>
                  </a:lnTo>
                  <a:lnTo>
                    <a:pt x="256" y="822"/>
                  </a:lnTo>
                  <a:lnTo>
                    <a:pt x="227" y="850"/>
                  </a:lnTo>
                  <a:lnTo>
                    <a:pt x="170" y="822"/>
                  </a:lnTo>
                  <a:lnTo>
                    <a:pt x="142" y="709"/>
                  </a:lnTo>
                  <a:lnTo>
                    <a:pt x="170" y="567"/>
                  </a:lnTo>
                  <a:lnTo>
                    <a:pt x="454" y="453"/>
                  </a:lnTo>
                  <a:lnTo>
                    <a:pt x="482" y="170"/>
                  </a:lnTo>
                  <a:lnTo>
                    <a:pt x="482" y="28"/>
                  </a:lnTo>
                  <a:lnTo>
                    <a:pt x="624" y="0"/>
                  </a:lnTo>
                  <a:lnTo>
                    <a:pt x="652" y="113"/>
                  </a:lnTo>
                  <a:lnTo>
                    <a:pt x="851" y="170"/>
                  </a:lnTo>
                  <a:lnTo>
                    <a:pt x="936" y="312"/>
                  </a:lnTo>
                  <a:lnTo>
                    <a:pt x="1049" y="283"/>
                  </a:lnTo>
                  <a:lnTo>
                    <a:pt x="1163" y="312"/>
                  </a:lnTo>
                  <a:lnTo>
                    <a:pt x="1219" y="397"/>
                  </a:lnTo>
                  <a:lnTo>
                    <a:pt x="1191" y="482"/>
                  </a:lnTo>
                  <a:lnTo>
                    <a:pt x="1304" y="510"/>
                  </a:lnTo>
                  <a:lnTo>
                    <a:pt x="1531" y="680"/>
                  </a:lnTo>
                  <a:lnTo>
                    <a:pt x="1701" y="680"/>
                  </a:lnTo>
                  <a:lnTo>
                    <a:pt x="1701" y="935"/>
                  </a:lnTo>
                  <a:lnTo>
                    <a:pt x="1673" y="964"/>
                  </a:lnTo>
                  <a:lnTo>
                    <a:pt x="1701" y="1020"/>
                  </a:lnTo>
                  <a:lnTo>
                    <a:pt x="1588" y="1219"/>
                  </a:lnTo>
                  <a:lnTo>
                    <a:pt x="1560" y="1502"/>
                  </a:lnTo>
                  <a:lnTo>
                    <a:pt x="1645" y="1616"/>
                  </a:lnTo>
                  <a:lnTo>
                    <a:pt x="1560" y="1672"/>
                  </a:lnTo>
                  <a:lnTo>
                    <a:pt x="1560" y="1729"/>
                  </a:lnTo>
                  <a:lnTo>
                    <a:pt x="1390" y="1928"/>
                  </a:lnTo>
                  <a:lnTo>
                    <a:pt x="1333" y="1871"/>
                  </a:lnTo>
                  <a:lnTo>
                    <a:pt x="1191" y="1956"/>
                  </a:lnTo>
                  <a:lnTo>
                    <a:pt x="1049" y="2013"/>
                  </a:lnTo>
                  <a:lnTo>
                    <a:pt x="964" y="2013"/>
                  </a:lnTo>
                  <a:lnTo>
                    <a:pt x="908" y="2069"/>
                  </a:lnTo>
                  <a:lnTo>
                    <a:pt x="851" y="226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48" name="Freeform 708"/>
            <p:cNvSpPr>
              <a:spLocks/>
            </p:cNvSpPr>
            <p:nvPr/>
          </p:nvSpPr>
          <p:spPr bwMode="auto">
            <a:xfrm>
              <a:off x="3777" y="1862"/>
              <a:ext cx="2069" cy="1757"/>
            </a:xfrm>
            <a:custGeom>
              <a:avLst/>
              <a:gdLst>
                <a:gd name="T0" fmla="*/ 1928 w 2069"/>
                <a:gd name="T1" fmla="*/ 1757 h 1757"/>
                <a:gd name="T2" fmla="*/ 1616 w 2069"/>
                <a:gd name="T3" fmla="*/ 1531 h 1757"/>
                <a:gd name="T4" fmla="*/ 1332 w 2069"/>
                <a:gd name="T5" fmla="*/ 1445 h 1757"/>
                <a:gd name="T6" fmla="*/ 765 w 2069"/>
                <a:gd name="T7" fmla="*/ 1417 h 1757"/>
                <a:gd name="T8" fmla="*/ 624 w 2069"/>
                <a:gd name="T9" fmla="*/ 1304 h 1757"/>
                <a:gd name="T10" fmla="*/ 453 w 2069"/>
                <a:gd name="T11" fmla="*/ 1417 h 1757"/>
                <a:gd name="T12" fmla="*/ 255 w 2069"/>
                <a:gd name="T13" fmla="*/ 1502 h 1757"/>
                <a:gd name="T14" fmla="*/ 0 w 2069"/>
                <a:gd name="T15" fmla="*/ 1389 h 1757"/>
                <a:gd name="T16" fmla="*/ 28 w 2069"/>
                <a:gd name="T17" fmla="*/ 1162 h 1757"/>
                <a:gd name="T18" fmla="*/ 255 w 2069"/>
                <a:gd name="T19" fmla="*/ 850 h 1757"/>
                <a:gd name="T20" fmla="*/ 368 w 2069"/>
                <a:gd name="T21" fmla="*/ 793 h 1757"/>
                <a:gd name="T22" fmla="*/ 595 w 2069"/>
                <a:gd name="T23" fmla="*/ 850 h 1757"/>
                <a:gd name="T24" fmla="*/ 567 w 2069"/>
                <a:gd name="T25" fmla="*/ 595 h 1757"/>
                <a:gd name="T26" fmla="*/ 510 w 2069"/>
                <a:gd name="T27" fmla="*/ 482 h 1757"/>
                <a:gd name="T28" fmla="*/ 709 w 2069"/>
                <a:gd name="T29" fmla="*/ 340 h 1757"/>
                <a:gd name="T30" fmla="*/ 765 w 2069"/>
                <a:gd name="T31" fmla="*/ 141 h 1757"/>
                <a:gd name="T32" fmla="*/ 997 w 2069"/>
                <a:gd name="T33" fmla="*/ 20 h 1757"/>
                <a:gd name="T34" fmla="*/ 1049 w 2069"/>
                <a:gd name="T35" fmla="*/ 510 h 1757"/>
                <a:gd name="T36" fmla="*/ 1105 w 2069"/>
                <a:gd name="T37" fmla="*/ 538 h 1757"/>
                <a:gd name="T38" fmla="*/ 1162 w 2069"/>
                <a:gd name="T39" fmla="*/ 737 h 1757"/>
                <a:gd name="T40" fmla="*/ 1219 w 2069"/>
                <a:gd name="T41" fmla="*/ 737 h 1757"/>
                <a:gd name="T42" fmla="*/ 1417 w 2069"/>
                <a:gd name="T43" fmla="*/ 652 h 1757"/>
                <a:gd name="T44" fmla="*/ 1502 w 2069"/>
                <a:gd name="T45" fmla="*/ 652 h 1757"/>
                <a:gd name="T46" fmla="*/ 1701 w 2069"/>
                <a:gd name="T47" fmla="*/ 680 h 1757"/>
                <a:gd name="T48" fmla="*/ 1701 w 2069"/>
                <a:gd name="T49" fmla="*/ 765 h 1757"/>
                <a:gd name="T50" fmla="*/ 1587 w 2069"/>
                <a:gd name="T51" fmla="*/ 907 h 1757"/>
                <a:gd name="T52" fmla="*/ 1531 w 2069"/>
                <a:gd name="T53" fmla="*/ 935 h 1757"/>
                <a:gd name="T54" fmla="*/ 1616 w 2069"/>
                <a:gd name="T55" fmla="*/ 1049 h 1757"/>
                <a:gd name="T56" fmla="*/ 1616 w 2069"/>
                <a:gd name="T57" fmla="*/ 1190 h 1757"/>
                <a:gd name="T58" fmla="*/ 1729 w 2069"/>
                <a:gd name="T59" fmla="*/ 1162 h 1757"/>
                <a:gd name="T60" fmla="*/ 1758 w 2069"/>
                <a:gd name="T61" fmla="*/ 1247 h 1757"/>
                <a:gd name="T62" fmla="*/ 1871 w 2069"/>
                <a:gd name="T63" fmla="*/ 1162 h 1757"/>
                <a:gd name="T64" fmla="*/ 2013 w 2069"/>
                <a:gd name="T65" fmla="*/ 1275 h 1757"/>
                <a:gd name="T66" fmla="*/ 2041 w 2069"/>
                <a:gd name="T67" fmla="*/ 1531 h 1757"/>
                <a:gd name="T68" fmla="*/ 2013 w 2069"/>
                <a:gd name="T69" fmla="*/ 1729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69" h="1757">
                  <a:moveTo>
                    <a:pt x="2013" y="1729"/>
                  </a:moveTo>
                  <a:lnTo>
                    <a:pt x="1928" y="1757"/>
                  </a:lnTo>
                  <a:lnTo>
                    <a:pt x="1871" y="1672"/>
                  </a:lnTo>
                  <a:lnTo>
                    <a:pt x="1616" y="1531"/>
                  </a:lnTo>
                  <a:lnTo>
                    <a:pt x="1531" y="1531"/>
                  </a:lnTo>
                  <a:lnTo>
                    <a:pt x="1332" y="1445"/>
                  </a:lnTo>
                  <a:lnTo>
                    <a:pt x="1332" y="1360"/>
                  </a:lnTo>
                  <a:lnTo>
                    <a:pt x="765" y="1417"/>
                  </a:lnTo>
                  <a:lnTo>
                    <a:pt x="680" y="1275"/>
                  </a:lnTo>
                  <a:lnTo>
                    <a:pt x="624" y="1304"/>
                  </a:lnTo>
                  <a:lnTo>
                    <a:pt x="595" y="1219"/>
                  </a:lnTo>
                  <a:lnTo>
                    <a:pt x="453" y="1417"/>
                  </a:lnTo>
                  <a:lnTo>
                    <a:pt x="312" y="1417"/>
                  </a:lnTo>
                  <a:lnTo>
                    <a:pt x="255" y="1502"/>
                  </a:lnTo>
                  <a:lnTo>
                    <a:pt x="142" y="1474"/>
                  </a:lnTo>
                  <a:lnTo>
                    <a:pt x="0" y="1389"/>
                  </a:lnTo>
                  <a:lnTo>
                    <a:pt x="57" y="1275"/>
                  </a:lnTo>
                  <a:lnTo>
                    <a:pt x="28" y="1162"/>
                  </a:lnTo>
                  <a:lnTo>
                    <a:pt x="57" y="992"/>
                  </a:lnTo>
                  <a:lnTo>
                    <a:pt x="255" y="850"/>
                  </a:lnTo>
                  <a:lnTo>
                    <a:pt x="283" y="765"/>
                  </a:lnTo>
                  <a:lnTo>
                    <a:pt x="368" y="793"/>
                  </a:lnTo>
                  <a:lnTo>
                    <a:pt x="510" y="793"/>
                  </a:lnTo>
                  <a:lnTo>
                    <a:pt x="595" y="850"/>
                  </a:lnTo>
                  <a:lnTo>
                    <a:pt x="624" y="737"/>
                  </a:lnTo>
                  <a:lnTo>
                    <a:pt x="567" y="595"/>
                  </a:lnTo>
                  <a:lnTo>
                    <a:pt x="595" y="538"/>
                  </a:lnTo>
                  <a:lnTo>
                    <a:pt x="510" y="482"/>
                  </a:lnTo>
                  <a:lnTo>
                    <a:pt x="652" y="283"/>
                  </a:lnTo>
                  <a:lnTo>
                    <a:pt x="709" y="340"/>
                  </a:lnTo>
                  <a:lnTo>
                    <a:pt x="765" y="226"/>
                  </a:lnTo>
                  <a:lnTo>
                    <a:pt x="765" y="141"/>
                  </a:lnTo>
                  <a:lnTo>
                    <a:pt x="935" y="0"/>
                  </a:lnTo>
                  <a:lnTo>
                    <a:pt x="997" y="20"/>
                  </a:lnTo>
                  <a:lnTo>
                    <a:pt x="935" y="170"/>
                  </a:lnTo>
                  <a:lnTo>
                    <a:pt x="1049" y="510"/>
                  </a:lnTo>
                  <a:lnTo>
                    <a:pt x="1077" y="510"/>
                  </a:lnTo>
                  <a:lnTo>
                    <a:pt x="1105" y="538"/>
                  </a:lnTo>
                  <a:lnTo>
                    <a:pt x="1077" y="708"/>
                  </a:lnTo>
                  <a:lnTo>
                    <a:pt x="1162" y="737"/>
                  </a:lnTo>
                  <a:lnTo>
                    <a:pt x="1191" y="708"/>
                  </a:lnTo>
                  <a:lnTo>
                    <a:pt x="1219" y="737"/>
                  </a:lnTo>
                  <a:lnTo>
                    <a:pt x="1361" y="708"/>
                  </a:lnTo>
                  <a:lnTo>
                    <a:pt x="1417" y="652"/>
                  </a:lnTo>
                  <a:lnTo>
                    <a:pt x="1474" y="708"/>
                  </a:lnTo>
                  <a:lnTo>
                    <a:pt x="1502" y="652"/>
                  </a:lnTo>
                  <a:lnTo>
                    <a:pt x="1616" y="680"/>
                  </a:lnTo>
                  <a:lnTo>
                    <a:pt x="1701" y="680"/>
                  </a:lnTo>
                  <a:lnTo>
                    <a:pt x="1729" y="737"/>
                  </a:lnTo>
                  <a:lnTo>
                    <a:pt x="1701" y="765"/>
                  </a:lnTo>
                  <a:lnTo>
                    <a:pt x="1672" y="907"/>
                  </a:lnTo>
                  <a:lnTo>
                    <a:pt x="1587" y="907"/>
                  </a:lnTo>
                  <a:lnTo>
                    <a:pt x="1587" y="935"/>
                  </a:lnTo>
                  <a:lnTo>
                    <a:pt x="1531" y="935"/>
                  </a:lnTo>
                  <a:lnTo>
                    <a:pt x="1531" y="1020"/>
                  </a:lnTo>
                  <a:lnTo>
                    <a:pt x="1616" y="1049"/>
                  </a:lnTo>
                  <a:lnTo>
                    <a:pt x="1559" y="1105"/>
                  </a:lnTo>
                  <a:lnTo>
                    <a:pt x="1616" y="1190"/>
                  </a:lnTo>
                  <a:lnTo>
                    <a:pt x="1672" y="1134"/>
                  </a:lnTo>
                  <a:lnTo>
                    <a:pt x="1729" y="1162"/>
                  </a:lnTo>
                  <a:lnTo>
                    <a:pt x="1701" y="1247"/>
                  </a:lnTo>
                  <a:lnTo>
                    <a:pt x="1758" y="1247"/>
                  </a:lnTo>
                  <a:lnTo>
                    <a:pt x="1786" y="1162"/>
                  </a:lnTo>
                  <a:lnTo>
                    <a:pt x="1871" y="1162"/>
                  </a:lnTo>
                  <a:lnTo>
                    <a:pt x="2069" y="1247"/>
                  </a:lnTo>
                  <a:lnTo>
                    <a:pt x="2013" y="1275"/>
                  </a:lnTo>
                  <a:lnTo>
                    <a:pt x="1928" y="1417"/>
                  </a:lnTo>
                  <a:lnTo>
                    <a:pt x="2041" y="1531"/>
                  </a:lnTo>
                  <a:lnTo>
                    <a:pt x="2013" y="1587"/>
                  </a:lnTo>
                  <a:lnTo>
                    <a:pt x="2013" y="172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49" name="Freeform 709"/>
            <p:cNvSpPr>
              <a:spLocks/>
            </p:cNvSpPr>
            <p:nvPr/>
          </p:nvSpPr>
          <p:spPr bwMode="auto">
            <a:xfrm>
              <a:off x="4712" y="1692"/>
              <a:ext cx="1616" cy="765"/>
            </a:xfrm>
            <a:custGeom>
              <a:avLst/>
              <a:gdLst>
                <a:gd name="T0" fmla="*/ 29 w 1616"/>
                <a:gd name="T1" fmla="*/ 85 h 765"/>
                <a:gd name="T2" fmla="*/ 0 w 1616"/>
                <a:gd name="T3" fmla="*/ 170 h 765"/>
                <a:gd name="T4" fmla="*/ 85 w 1616"/>
                <a:gd name="T5" fmla="*/ 198 h 765"/>
                <a:gd name="T6" fmla="*/ 284 w 1616"/>
                <a:gd name="T7" fmla="*/ 255 h 765"/>
                <a:gd name="T8" fmla="*/ 284 w 1616"/>
                <a:gd name="T9" fmla="*/ 283 h 765"/>
                <a:gd name="T10" fmla="*/ 227 w 1616"/>
                <a:gd name="T11" fmla="*/ 340 h 765"/>
                <a:gd name="T12" fmla="*/ 284 w 1616"/>
                <a:gd name="T13" fmla="*/ 396 h 765"/>
                <a:gd name="T14" fmla="*/ 312 w 1616"/>
                <a:gd name="T15" fmla="*/ 482 h 765"/>
                <a:gd name="T16" fmla="*/ 454 w 1616"/>
                <a:gd name="T17" fmla="*/ 453 h 765"/>
                <a:gd name="T18" fmla="*/ 539 w 1616"/>
                <a:gd name="T19" fmla="*/ 567 h 765"/>
                <a:gd name="T20" fmla="*/ 596 w 1616"/>
                <a:gd name="T21" fmla="*/ 510 h 765"/>
                <a:gd name="T22" fmla="*/ 652 w 1616"/>
                <a:gd name="T23" fmla="*/ 567 h 765"/>
                <a:gd name="T24" fmla="*/ 709 w 1616"/>
                <a:gd name="T25" fmla="*/ 567 h 765"/>
                <a:gd name="T26" fmla="*/ 794 w 1616"/>
                <a:gd name="T27" fmla="*/ 652 h 765"/>
                <a:gd name="T28" fmla="*/ 879 w 1616"/>
                <a:gd name="T29" fmla="*/ 652 h 765"/>
                <a:gd name="T30" fmla="*/ 851 w 1616"/>
                <a:gd name="T31" fmla="*/ 708 h 765"/>
                <a:gd name="T32" fmla="*/ 936 w 1616"/>
                <a:gd name="T33" fmla="*/ 765 h 765"/>
                <a:gd name="T34" fmla="*/ 993 w 1616"/>
                <a:gd name="T35" fmla="*/ 765 h 765"/>
                <a:gd name="T36" fmla="*/ 1049 w 1616"/>
                <a:gd name="T37" fmla="*/ 708 h 765"/>
                <a:gd name="T38" fmla="*/ 1106 w 1616"/>
                <a:gd name="T39" fmla="*/ 765 h 765"/>
                <a:gd name="T40" fmla="*/ 1304 w 1616"/>
                <a:gd name="T41" fmla="*/ 652 h 765"/>
                <a:gd name="T42" fmla="*/ 1390 w 1616"/>
                <a:gd name="T43" fmla="*/ 652 h 765"/>
                <a:gd name="T44" fmla="*/ 1446 w 1616"/>
                <a:gd name="T45" fmla="*/ 595 h 765"/>
                <a:gd name="T46" fmla="*/ 1560 w 1616"/>
                <a:gd name="T47" fmla="*/ 595 h 765"/>
                <a:gd name="T48" fmla="*/ 1616 w 1616"/>
                <a:gd name="T49" fmla="*/ 567 h 765"/>
                <a:gd name="T50" fmla="*/ 1560 w 1616"/>
                <a:gd name="T51" fmla="*/ 482 h 765"/>
                <a:gd name="T52" fmla="*/ 1616 w 1616"/>
                <a:gd name="T53" fmla="*/ 340 h 765"/>
                <a:gd name="T54" fmla="*/ 1560 w 1616"/>
                <a:gd name="T55" fmla="*/ 340 h 765"/>
                <a:gd name="T56" fmla="*/ 1418 w 1616"/>
                <a:gd name="T57" fmla="*/ 396 h 765"/>
                <a:gd name="T58" fmla="*/ 1390 w 1616"/>
                <a:gd name="T59" fmla="*/ 255 h 765"/>
                <a:gd name="T60" fmla="*/ 1191 w 1616"/>
                <a:gd name="T61" fmla="*/ 198 h 765"/>
                <a:gd name="T62" fmla="*/ 1106 w 1616"/>
                <a:gd name="T63" fmla="*/ 28 h 765"/>
                <a:gd name="T64" fmla="*/ 1078 w 1616"/>
                <a:gd name="T65" fmla="*/ 56 h 765"/>
                <a:gd name="T66" fmla="*/ 993 w 1616"/>
                <a:gd name="T67" fmla="*/ 85 h 765"/>
                <a:gd name="T68" fmla="*/ 993 w 1616"/>
                <a:gd name="T69" fmla="*/ 28 h 765"/>
                <a:gd name="T70" fmla="*/ 879 w 1616"/>
                <a:gd name="T71" fmla="*/ 170 h 765"/>
                <a:gd name="T72" fmla="*/ 879 w 1616"/>
                <a:gd name="T73" fmla="*/ 85 h 765"/>
                <a:gd name="T74" fmla="*/ 794 w 1616"/>
                <a:gd name="T75" fmla="*/ 85 h 765"/>
                <a:gd name="T76" fmla="*/ 794 w 1616"/>
                <a:gd name="T77" fmla="*/ 28 h 765"/>
                <a:gd name="T78" fmla="*/ 652 w 1616"/>
                <a:gd name="T79" fmla="*/ 28 h 765"/>
                <a:gd name="T80" fmla="*/ 567 w 1616"/>
                <a:gd name="T81" fmla="*/ 85 h 765"/>
                <a:gd name="T82" fmla="*/ 369 w 1616"/>
                <a:gd name="T83" fmla="*/ 28 h 765"/>
                <a:gd name="T84" fmla="*/ 341 w 1616"/>
                <a:gd name="T85" fmla="*/ 56 h 765"/>
                <a:gd name="T86" fmla="*/ 227 w 1616"/>
                <a:gd name="T87" fmla="*/ 0 h 765"/>
                <a:gd name="T88" fmla="*/ 29 w 1616"/>
                <a:gd name="T89" fmla="*/ 8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16" h="765">
                  <a:moveTo>
                    <a:pt x="29" y="85"/>
                  </a:moveTo>
                  <a:lnTo>
                    <a:pt x="0" y="170"/>
                  </a:lnTo>
                  <a:lnTo>
                    <a:pt x="85" y="198"/>
                  </a:lnTo>
                  <a:lnTo>
                    <a:pt x="284" y="255"/>
                  </a:lnTo>
                  <a:lnTo>
                    <a:pt x="284" y="283"/>
                  </a:lnTo>
                  <a:lnTo>
                    <a:pt x="227" y="340"/>
                  </a:lnTo>
                  <a:lnTo>
                    <a:pt x="284" y="396"/>
                  </a:lnTo>
                  <a:lnTo>
                    <a:pt x="312" y="482"/>
                  </a:lnTo>
                  <a:lnTo>
                    <a:pt x="454" y="453"/>
                  </a:lnTo>
                  <a:lnTo>
                    <a:pt x="539" y="567"/>
                  </a:lnTo>
                  <a:lnTo>
                    <a:pt x="596" y="510"/>
                  </a:lnTo>
                  <a:lnTo>
                    <a:pt x="652" y="567"/>
                  </a:lnTo>
                  <a:lnTo>
                    <a:pt x="709" y="567"/>
                  </a:lnTo>
                  <a:lnTo>
                    <a:pt x="794" y="652"/>
                  </a:lnTo>
                  <a:lnTo>
                    <a:pt x="879" y="652"/>
                  </a:lnTo>
                  <a:lnTo>
                    <a:pt x="851" y="708"/>
                  </a:lnTo>
                  <a:lnTo>
                    <a:pt x="936" y="765"/>
                  </a:lnTo>
                  <a:lnTo>
                    <a:pt x="993" y="765"/>
                  </a:lnTo>
                  <a:lnTo>
                    <a:pt x="1049" y="708"/>
                  </a:lnTo>
                  <a:lnTo>
                    <a:pt x="1106" y="765"/>
                  </a:lnTo>
                  <a:lnTo>
                    <a:pt x="1304" y="652"/>
                  </a:lnTo>
                  <a:lnTo>
                    <a:pt x="1390" y="652"/>
                  </a:lnTo>
                  <a:lnTo>
                    <a:pt x="1446" y="595"/>
                  </a:lnTo>
                  <a:lnTo>
                    <a:pt x="1560" y="595"/>
                  </a:lnTo>
                  <a:lnTo>
                    <a:pt x="1616" y="567"/>
                  </a:lnTo>
                  <a:lnTo>
                    <a:pt x="1560" y="482"/>
                  </a:lnTo>
                  <a:lnTo>
                    <a:pt x="1616" y="340"/>
                  </a:lnTo>
                  <a:lnTo>
                    <a:pt x="1560" y="340"/>
                  </a:lnTo>
                  <a:lnTo>
                    <a:pt x="1418" y="396"/>
                  </a:lnTo>
                  <a:lnTo>
                    <a:pt x="1390" y="255"/>
                  </a:lnTo>
                  <a:lnTo>
                    <a:pt x="1191" y="198"/>
                  </a:lnTo>
                  <a:lnTo>
                    <a:pt x="1106" y="28"/>
                  </a:lnTo>
                  <a:lnTo>
                    <a:pt x="1078" y="56"/>
                  </a:lnTo>
                  <a:lnTo>
                    <a:pt x="993" y="85"/>
                  </a:lnTo>
                  <a:lnTo>
                    <a:pt x="993" y="28"/>
                  </a:lnTo>
                  <a:lnTo>
                    <a:pt x="879" y="170"/>
                  </a:lnTo>
                  <a:lnTo>
                    <a:pt x="879" y="85"/>
                  </a:lnTo>
                  <a:lnTo>
                    <a:pt x="794" y="85"/>
                  </a:lnTo>
                  <a:lnTo>
                    <a:pt x="794" y="28"/>
                  </a:lnTo>
                  <a:lnTo>
                    <a:pt x="652" y="28"/>
                  </a:lnTo>
                  <a:lnTo>
                    <a:pt x="567" y="85"/>
                  </a:lnTo>
                  <a:lnTo>
                    <a:pt x="369" y="28"/>
                  </a:lnTo>
                  <a:lnTo>
                    <a:pt x="341" y="56"/>
                  </a:lnTo>
                  <a:lnTo>
                    <a:pt x="227" y="0"/>
                  </a:lnTo>
                  <a:lnTo>
                    <a:pt x="29" y="8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51" name="Freeform 711"/>
            <p:cNvSpPr>
              <a:spLocks/>
            </p:cNvSpPr>
            <p:nvPr/>
          </p:nvSpPr>
          <p:spPr bwMode="auto">
            <a:xfrm>
              <a:off x="4514" y="104"/>
              <a:ext cx="1332" cy="1758"/>
            </a:xfrm>
            <a:custGeom>
              <a:avLst/>
              <a:gdLst>
                <a:gd name="T0" fmla="*/ 227 w 1332"/>
                <a:gd name="T1" fmla="*/ 1673 h 1758"/>
                <a:gd name="T2" fmla="*/ 425 w 1332"/>
                <a:gd name="T3" fmla="*/ 1588 h 1758"/>
                <a:gd name="T4" fmla="*/ 539 w 1332"/>
                <a:gd name="T5" fmla="*/ 1644 h 1758"/>
                <a:gd name="T6" fmla="*/ 567 w 1332"/>
                <a:gd name="T7" fmla="*/ 1616 h 1758"/>
                <a:gd name="T8" fmla="*/ 765 w 1332"/>
                <a:gd name="T9" fmla="*/ 1673 h 1758"/>
                <a:gd name="T10" fmla="*/ 850 w 1332"/>
                <a:gd name="T11" fmla="*/ 1616 h 1758"/>
                <a:gd name="T12" fmla="*/ 992 w 1332"/>
                <a:gd name="T13" fmla="*/ 1616 h 1758"/>
                <a:gd name="T14" fmla="*/ 992 w 1332"/>
                <a:gd name="T15" fmla="*/ 1673 h 1758"/>
                <a:gd name="T16" fmla="*/ 1077 w 1332"/>
                <a:gd name="T17" fmla="*/ 1673 h 1758"/>
                <a:gd name="T18" fmla="*/ 1077 w 1332"/>
                <a:gd name="T19" fmla="*/ 1758 h 1758"/>
                <a:gd name="T20" fmla="*/ 1191 w 1332"/>
                <a:gd name="T21" fmla="*/ 1616 h 1758"/>
                <a:gd name="T22" fmla="*/ 1191 w 1332"/>
                <a:gd name="T23" fmla="*/ 1673 h 1758"/>
                <a:gd name="T24" fmla="*/ 1276 w 1332"/>
                <a:gd name="T25" fmla="*/ 1644 h 1758"/>
                <a:gd name="T26" fmla="*/ 1304 w 1332"/>
                <a:gd name="T27" fmla="*/ 1616 h 1758"/>
                <a:gd name="T28" fmla="*/ 1332 w 1332"/>
                <a:gd name="T29" fmla="*/ 1559 h 1758"/>
                <a:gd name="T30" fmla="*/ 1191 w 1332"/>
                <a:gd name="T31" fmla="*/ 1361 h 1758"/>
                <a:gd name="T32" fmla="*/ 1247 w 1332"/>
                <a:gd name="T33" fmla="*/ 1332 h 1758"/>
                <a:gd name="T34" fmla="*/ 1219 w 1332"/>
                <a:gd name="T35" fmla="*/ 1276 h 1758"/>
                <a:gd name="T36" fmla="*/ 1247 w 1332"/>
                <a:gd name="T37" fmla="*/ 1191 h 1758"/>
                <a:gd name="T38" fmla="*/ 1332 w 1332"/>
                <a:gd name="T39" fmla="*/ 1049 h 1758"/>
                <a:gd name="T40" fmla="*/ 1162 w 1332"/>
                <a:gd name="T41" fmla="*/ 1049 h 1758"/>
                <a:gd name="T42" fmla="*/ 1162 w 1332"/>
                <a:gd name="T43" fmla="*/ 936 h 1758"/>
                <a:gd name="T44" fmla="*/ 1134 w 1332"/>
                <a:gd name="T45" fmla="*/ 850 h 1758"/>
                <a:gd name="T46" fmla="*/ 1021 w 1332"/>
                <a:gd name="T47" fmla="*/ 822 h 1758"/>
                <a:gd name="T48" fmla="*/ 1049 w 1332"/>
                <a:gd name="T49" fmla="*/ 737 h 1758"/>
                <a:gd name="T50" fmla="*/ 964 w 1332"/>
                <a:gd name="T51" fmla="*/ 737 h 1758"/>
                <a:gd name="T52" fmla="*/ 964 w 1332"/>
                <a:gd name="T53" fmla="*/ 652 h 1758"/>
                <a:gd name="T54" fmla="*/ 992 w 1332"/>
                <a:gd name="T55" fmla="*/ 624 h 1758"/>
                <a:gd name="T56" fmla="*/ 907 w 1332"/>
                <a:gd name="T57" fmla="*/ 510 h 1758"/>
                <a:gd name="T58" fmla="*/ 935 w 1332"/>
                <a:gd name="T59" fmla="*/ 369 h 1758"/>
                <a:gd name="T60" fmla="*/ 992 w 1332"/>
                <a:gd name="T61" fmla="*/ 340 h 1758"/>
                <a:gd name="T62" fmla="*/ 935 w 1332"/>
                <a:gd name="T63" fmla="*/ 283 h 1758"/>
                <a:gd name="T64" fmla="*/ 935 w 1332"/>
                <a:gd name="T65" fmla="*/ 198 h 1758"/>
                <a:gd name="T66" fmla="*/ 964 w 1332"/>
                <a:gd name="T67" fmla="*/ 170 h 1758"/>
                <a:gd name="T68" fmla="*/ 765 w 1332"/>
                <a:gd name="T69" fmla="*/ 85 h 1758"/>
                <a:gd name="T70" fmla="*/ 709 w 1332"/>
                <a:gd name="T71" fmla="*/ 0 h 1758"/>
                <a:gd name="T72" fmla="*/ 624 w 1332"/>
                <a:gd name="T73" fmla="*/ 28 h 1758"/>
                <a:gd name="T74" fmla="*/ 624 w 1332"/>
                <a:gd name="T75" fmla="*/ 113 h 1758"/>
                <a:gd name="T76" fmla="*/ 510 w 1332"/>
                <a:gd name="T77" fmla="*/ 85 h 1758"/>
                <a:gd name="T78" fmla="*/ 482 w 1332"/>
                <a:gd name="T79" fmla="*/ 142 h 1758"/>
                <a:gd name="T80" fmla="*/ 340 w 1332"/>
                <a:gd name="T81" fmla="*/ 85 h 1758"/>
                <a:gd name="T82" fmla="*/ 340 w 1332"/>
                <a:gd name="T83" fmla="*/ 28 h 1758"/>
                <a:gd name="T84" fmla="*/ 198 w 1332"/>
                <a:gd name="T85" fmla="*/ 0 h 1758"/>
                <a:gd name="T86" fmla="*/ 170 w 1332"/>
                <a:gd name="T87" fmla="*/ 85 h 1758"/>
                <a:gd name="T88" fmla="*/ 198 w 1332"/>
                <a:gd name="T89" fmla="*/ 198 h 1758"/>
                <a:gd name="T90" fmla="*/ 142 w 1332"/>
                <a:gd name="T91" fmla="*/ 312 h 1758"/>
                <a:gd name="T92" fmla="*/ 170 w 1332"/>
                <a:gd name="T93" fmla="*/ 425 h 1758"/>
                <a:gd name="T94" fmla="*/ 113 w 1332"/>
                <a:gd name="T95" fmla="*/ 680 h 1758"/>
                <a:gd name="T96" fmla="*/ 170 w 1332"/>
                <a:gd name="T97" fmla="*/ 794 h 1758"/>
                <a:gd name="T98" fmla="*/ 255 w 1332"/>
                <a:gd name="T99" fmla="*/ 822 h 1758"/>
                <a:gd name="T100" fmla="*/ 28 w 1332"/>
                <a:gd name="T101" fmla="*/ 1134 h 1758"/>
                <a:gd name="T102" fmla="*/ 57 w 1332"/>
                <a:gd name="T103" fmla="*/ 1191 h 1758"/>
                <a:gd name="T104" fmla="*/ 28 w 1332"/>
                <a:gd name="T105" fmla="*/ 1247 h 1758"/>
                <a:gd name="T106" fmla="*/ 28 w 1332"/>
                <a:gd name="T107" fmla="*/ 1417 h 1758"/>
                <a:gd name="T108" fmla="*/ 0 w 1332"/>
                <a:gd name="T109" fmla="*/ 1474 h 1758"/>
                <a:gd name="T110" fmla="*/ 198 w 1332"/>
                <a:gd name="T111" fmla="*/ 1588 h 1758"/>
                <a:gd name="T112" fmla="*/ 227 w 1332"/>
                <a:gd name="T113" fmla="*/ 1673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32" h="1758">
                  <a:moveTo>
                    <a:pt x="227" y="1673"/>
                  </a:moveTo>
                  <a:lnTo>
                    <a:pt x="425" y="1588"/>
                  </a:lnTo>
                  <a:lnTo>
                    <a:pt x="539" y="1644"/>
                  </a:lnTo>
                  <a:lnTo>
                    <a:pt x="567" y="1616"/>
                  </a:lnTo>
                  <a:lnTo>
                    <a:pt x="765" y="1673"/>
                  </a:lnTo>
                  <a:lnTo>
                    <a:pt x="850" y="1616"/>
                  </a:lnTo>
                  <a:lnTo>
                    <a:pt x="992" y="1616"/>
                  </a:lnTo>
                  <a:lnTo>
                    <a:pt x="992" y="1673"/>
                  </a:lnTo>
                  <a:lnTo>
                    <a:pt x="1077" y="1673"/>
                  </a:lnTo>
                  <a:lnTo>
                    <a:pt x="1077" y="1758"/>
                  </a:lnTo>
                  <a:lnTo>
                    <a:pt x="1191" y="1616"/>
                  </a:lnTo>
                  <a:lnTo>
                    <a:pt x="1191" y="1673"/>
                  </a:lnTo>
                  <a:lnTo>
                    <a:pt x="1276" y="1644"/>
                  </a:lnTo>
                  <a:lnTo>
                    <a:pt x="1304" y="1616"/>
                  </a:lnTo>
                  <a:lnTo>
                    <a:pt x="1332" y="1559"/>
                  </a:lnTo>
                  <a:lnTo>
                    <a:pt x="1191" y="1361"/>
                  </a:lnTo>
                  <a:lnTo>
                    <a:pt x="1247" y="1332"/>
                  </a:lnTo>
                  <a:lnTo>
                    <a:pt x="1219" y="1276"/>
                  </a:lnTo>
                  <a:lnTo>
                    <a:pt x="1247" y="1191"/>
                  </a:lnTo>
                  <a:lnTo>
                    <a:pt x="1332" y="1049"/>
                  </a:lnTo>
                  <a:lnTo>
                    <a:pt x="1162" y="1049"/>
                  </a:lnTo>
                  <a:lnTo>
                    <a:pt x="1162" y="936"/>
                  </a:lnTo>
                  <a:lnTo>
                    <a:pt x="1134" y="850"/>
                  </a:lnTo>
                  <a:lnTo>
                    <a:pt x="1021" y="822"/>
                  </a:lnTo>
                  <a:lnTo>
                    <a:pt x="1049" y="737"/>
                  </a:lnTo>
                  <a:lnTo>
                    <a:pt x="964" y="737"/>
                  </a:lnTo>
                  <a:lnTo>
                    <a:pt x="964" y="652"/>
                  </a:lnTo>
                  <a:lnTo>
                    <a:pt x="992" y="624"/>
                  </a:lnTo>
                  <a:lnTo>
                    <a:pt x="907" y="510"/>
                  </a:lnTo>
                  <a:lnTo>
                    <a:pt x="935" y="369"/>
                  </a:lnTo>
                  <a:lnTo>
                    <a:pt x="992" y="340"/>
                  </a:lnTo>
                  <a:lnTo>
                    <a:pt x="935" y="283"/>
                  </a:lnTo>
                  <a:lnTo>
                    <a:pt x="935" y="198"/>
                  </a:lnTo>
                  <a:lnTo>
                    <a:pt x="964" y="170"/>
                  </a:lnTo>
                  <a:lnTo>
                    <a:pt x="765" y="85"/>
                  </a:lnTo>
                  <a:lnTo>
                    <a:pt x="709" y="0"/>
                  </a:lnTo>
                  <a:lnTo>
                    <a:pt x="624" y="28"/>
                  </a:lnTo>
                  <a:lnTo>
                    <a:pt x="624" y="113"/>
                  </a:lnTo>
                  <a:lnTo>
                    <a:pt x="510" y="85"/>
                  </a:lnTo>
                  <a:lnTo>
                    <a:pt x="482" y="142"/>
                  </a:lnTo>
                  <a:lnTo>
                    <a:pt x="340" y="85"/>
                  </a:lnTo>
                  <a:lnTo>
                    <a:pt x="340" y="28"/>
                  </a:lnTo>
                  <a:lnTo>
                    <a:pt x="198" y="0"/>
                  </a:lnTo>
                  <a:lnTo>
                    <a:pt x="170" y="85"/>
                  </a:lnTo>
                  <a:lnTo>
                    <a:pt x="198" y="198"/>
                  </a:lnTo>
                  <a:lnTo>
                    <a:pt x="142" y="312"/>
                  </a:lnTo>
                  <a:lnTo>
                    <a:pt x="170" y="425"/>
                  </a:lnTo>
                  <a:lnTo>
                    <a:pt x="113" y="680"/>
                  </a:lnTo>
                  <a:lnTo>
                    <a:pt x="170" y="794"/>
                  </a:lnTo>
                  <a:lnTo>
                    <a:pt x="255" y="822"/>
                  </a:lnTo>
                  <a:lnTo>
                    <a:pt x="28" y="1134"/>
                  </a:lnTo>
                  <a:lnTo>
                    <a:pt x="57" y="1191"/>
                  </a:lnTo>
                  <a:lnTo>
                    <a:pt x="28" y="1247"/>
                  </a:lnTo>
                  <a:lnTo>
                    <a:pt x="28" y="1417"/>
                  </a:lnTo>
                  <a:lnTo>
                    <a:pt x="0" y="1474"/>
                  </a:lnTo>
                  <a:lnTo>
                    <a:pt x="198" y="1588"/>
                  </a:lnTo>
                  <a:lnTo>
                    <a:pt x="227" y="167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52" name="Freeform 712"/>
            <p:cNvSpPr>
              <a:spLocks/>
            </p:cNvSpPr>
            <p:nvPr/>
          </p:nvSpPr>
          <p:spPr bwMode="auto">
            <a:xfrm>
              <a:off x="1169" y="3393"/>
              <a:ext cx="1899" cy="1672"/>
            </a:xfrm>
            <a:custGeom>
              <a:avLst/>
              <a:gdLst>
                <a:gd name="T0" fmla="*/ 1871 w 1899"/>
                <a:gd name="T1" fmla="*/ 708 h 1672"/>
                <a:gd name="T2" fmla="*/ 1786 w 1899"/>
                <a:gd name="T3" fmla="*/ 623 h 1672"/>
                <a:gd name="T4" fmla="*/ 1814 w 1899"/>
                <a:gd name="T5" fmla="*/ 425 h 1672"/>
                <a:gd name="T6" fmla="*/ 1757 w 1899"/>
                <a:gd name="T7" fmla="*/ 368 h 1672"/>
                <a:gd name="T8" fmla="*/ 1616 w 1899"/>
                <a:gd name="T9" fmla="*/ 396 h 1672"/>
                <a:gd name="T10" fmla="*/ 1502 w 1899"/>
                <a:gd name="T11" fmla="*/ 340 h 1672"/>
                <a:gd name="T12" fmla="*/ 1105 w 1899"/>
                <a:gd name="T13" fmla="*/ 340 h 1672"/>
                <a:gd name="T14" fmla="*/ 1020 w 1899"/>
                <a:gd name="T15" fmla="*/ 396 h 1672"/>
                <a:gd name="T16" fmla="*/ 964 w 1899"/>
                <a:gd name="T17" fmla="*/ 510 h 1672"/>
                <a:gd name="T18" fmla="*/ 850 w 1899"/>
                <a:gd name="T19" fmla="*/ 481 h 1672"/>
                <a:gd name="T20" fmla="*/ 879 w 1899"/>
                <a:gd name="T21" fmla="*/ 198 h 1672"/>
                <a:gd name="T22" fmla="*/ 765 w 1899"/>
                <a:gd name="T23" fmla="*/ 0 h 1672"/>
                <a:gd name="T24" fmla="*/ 680 w 1899"/>
                <a:gd name="T25" fmla="*/ 0 h 1672"/>
                <a:gd name="T26" fmla="*/ 595 w 1899"/>
                <a:gd name="T27" fmla="*/ 0 h 1672"/>
                <a:gd name="T28" fmla="*/ 482 w 1899"/>
                <a:gd name="T29" fmla="*/ 113 h 1672"/>
                <a:gd name="T30" fmla="*/ 425 w 1899"/>
                <a:gd name="T31" fmla="*/ 226 h 1672"/>
                <a:gd name="T32" fmla="*/ 397 w 1899"/>
                <a:gd name="T33" fmla="*/ 396 h 1672"/>
                <a:gd name="T34" fmla="*/ 368 w 1899"/>
                <a:gd name="T35" fmla="*/ 623 h 1672"/>
                <a:gd name="T36" fmla="*/ 312 w 1899"/>
                <a:gd name="T37" fmla="*/ 765 h 1672"/>
                <a:gd name="T38" fmla="*/ 226 w 1899"/>
                <a:gd name="T39" fmla="*/ 850 h 1672"/>
                <a:gd name="T40" fmla="*/ 0 w 1899"/>
                <a:gd name="T41" fmla="*/ 963 h 1672"/>
                <a:gd name="T42" fmla="*/ 28 w 1899"/>
                <a:gd name="T43" fmla="*/ 1105 h 1672"/>
                <a:gd name="T44" fmla="*/ 141 w 1899"/>
                <a:gd name="T45" fmla="*/ 1190 h 1672"/>
                <a:gd name="T46" fmla="*/ 141 w 1899"/>
                <a:gd name="T47" fmla="*/ 1360 h 1672"/>
                <a:gd name="T48" fmla="*/ 255 w 1899"/>
                <a:gd name="T49" fmla="*/ 1615 h 1672"/>
                <a:gd name="T50" fmla="*/ 425 w 1899"/>
                <a:gd name="T51" fmla="*/ 1644 h 1672"/>
                <a:gd name="T52" fmla="*/ 680 w 1899"/>
                <a:gd name="T53" fmla="*/ 1587 h 1672"/>
                <a:gd name="T54" fmla="*/ 964 w 1899"/>
                <a:gd name="T55" fmla="*/ 1474 h 1672"/>
                <a:gd name="T56" fmla="*/ 1162 w 1899"/>
                <a:gd name="T57" fmla="*/ 1332 h 1672"/>
                <a:gd name="T58" fmla="*/ 1531 w 1899"/>
                <a:gd name="T59" fmla="*/ 1162 h 1672"/>
                <a:gd name="T60" fmla="*/ 1729 w 1899"/>
                <a:gd name="T61" fmla="*/ 1105 h 1672"/>
                <a:gd name="T62" fmla="*/ 1842 w 1899"/>
                <a:gd name="T63" fmla="*/ 850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99" h="1672">
                  <a:moveTo>
                    <a:pt x="1899" y="850"/>
                  </a:moveTo>
                  <a:lnTo>
                    <a:pt x="1871" y="708"/>
                  </a:lnTo>
                  <a:lnTo>
                    <a:pt x="1814" y="708"/>
                  </a:lnTo>
                  <a:lnTo>
                    <a:pt x="1786" y="623"/>
                  </a:lnTo>
                  <a:lnTo>
                    <a:pt x="1842" y="595"/>
                  </a:lnTo>
                  <a:lnTo>
                    <a:pt x="1814" y="425"/>
                  </a:lnTo>
                  <a:lnTo>
                    <a:pt x="1757" y="425"/>
                  </a:lnTo>
                  <a:lnTo>
                    <a:pt x="1757" y="368"/>
                  </a:lnTo>
                  <a:lnTo>
                    <a:pt x="1644" y="340"/>
                  </a:lnTo>
                  <a:lnTo>
                    <a:pt x="1616" y="396"/>
                  </a:lnTo>
                  <a:lnTo>
                    <a:pt x="1502" y="396"/>
                  </a:lnTo>
                  <a:lnTo>
                    <a:pt x="1502" y="340"/>
                  </a:lnTo>
                  <a:lnTo>
                    <a:pt x="1275" y="255"/>
                  </a:lnTo>
                  <a:lnTo>
                    <a:pt x="1105" y="340"/>
                  </a:lnTo>
                  <a:lnTo>
                    <a:pt x="1105" y="425"/>
                  </a:lnTo>
                  <a:lnTo>
                    <a:pt x="1020" y="396"/>
                  </a:lnTo>
                  <a:lnTo>
                    <a:pt x="964" y="425"/>
                  </a:lnTo>
                  <a:lnTo>
                    <a:pt x="964" y="510"/>
                  </a:lnTo>
                  <a:lnTo>
                    <a:pt x="907" y="538"/>
                  </a:lnTo>
                  <a:lnTo>
                    <a:pt x="850" y="481"/>
                  </a:lnTo>
                  <a:lnTo>
                    <a:pt x="822" y="283"/>
                  </a:lnTo>
                  <a:lnTo>
                    <a:pt x="879" y="198"/>
                  </a:lnTo>
                  <a:lnTo>
                    <a:pt x="822" y="141"/>
                  </a:lnTo>
                  <a:lnTo>
                    <a:pt x="765" y="0"/>
                  </a:lnTo>
                  <a:lnTo>
                    <a:pt x="737" y="56"/>
                  </a:lnTo>
                  <a:lnTo>
                    <a:pt x="680" y="0"/>
                  </a:lnTo>
                  <a:lnTo>
                    <a:pt x="652" y="28"/>
                  </a:lnTo>
                  <a:lnTo>
                    <a:pt x="595" y="0"/>
                  </a:lnTo>
                  <a:lnTo>
                    <a:pt x="510" y="85"/>
                  </a:lnTo>
                  <a:lnTo>
                    <a:pt x="482" y="113"/>
                  </a:lnTo>
                  <a:lnTo>
                    <a:pt x="397" y="85"/>
                  </a:lnTo>
                  <a:lnTo>
                    <a:pt x="425" y="226"/>
                  </a:lnTo>
                  <a:lnTo>
                    <a:pt x="453" y="255"/>
                  </a:lnTo>
                  <a:lnTo>
                    <a:pt x="397" y="396"/>
                  </a:lnTo>
                  <a:lnTo>
                    <a:pt x="453" y="453"/>
                  </a:lnTo>
                  <a:lnTo>
                    <a:pt x="368" y="623"/>
                  </a:lnTo>
                  <a:lnTo>
                    <a:pt x="312" y="708"/>
                  </a:lnTo>
                  <a:lnTo>
                    <a:pt x="312" y="765"/>
                  </a:lnTo>
                  <a:lnTo>
                    <a:pt x="226" y="793"/>
                  </a:lnTo>
                  <a:lnTo>
                    <a:pt x="226" y="850"/>
                  </a:lnTo>
                  <a:lnTo>
                    <a:pt x="141" y="850"/>
                  </a:lnTo>
                  <a:lnTo>
                    <a:pt x="0" y="963"/>
                  </a:lnTo>
                  <a:lnTo>
                    <a:pt x="28" y="1020"/>
                  </a:lnTo>
                  <a:lnTo>
                    <a:pt x="28" y="1105"/>
                  </a:lnTo>
                  <a:lnTo>
                    <a:pt x="85" y="1190"/>
                  </a:lnTo>
                  <a:lnTo>
                    <a:pt x="141" y="1190"/>
                  </a:lnTo>
                  <a:lnTo>
                    <a:pt x="170" y="1304"/>
                  </a:lnTo>
                  <a:lnTo>
                    <a:pt x="141" y="1360"/>
                  </a:lnTo>
                  <a:lnTo>
                    <a:pt x="283" y="1445"/>
                  </a:lnTo>
                  <a:lnTo>
                    <a:pt x="255" y="1615"/>
                  </a:lnTo>
                  <a:lnTo>
                    <a:pt x="340" y="1672"/>
                  </a:lnTo>
                  <a:lnTo>
                    <a:pt x="425" y="1644"/>
                  </a:lnTo>
                  <a:lnTo>
                    <a:pt x="510" y="1672"/>
                  </a:lnTo>
                  <a:lnTo>
                    <a:pt x="680" y="1587"/>
                  </a:lnTo>
                  <a:lnTo>
                    <a:pt x="793" y="1445"/>
                  </a:lnTo>
                  <a:lnTo>
                    <a:pt x="964" y="1474"/>
                  </a:lnTo>
                  <a:lnTo>
                    <a:pt x="992" y="1389"/>
                  </a:lnTo>
                  <a:lnTo>
                    <a:pt x="1162" y="1332"/>
                  </a:lnTo>
                  <a:lnTo>
                    <a:pt x="1162" y="1247"/>
                  </a:lnTo>
                  <a:lnTo>
                    <a:pt x="1531" y="1162"/>
                  </a:lnTo>
                  <a:lnTo>
                    <a:pt x="1559" y="1077"/>
                  </a:lnTo>
                  <a:lnTo>
                    <a:pt x="1729" y="1105"/>
                  </a:lnTo>
                  <a:lnTo>
                    <a:pt x="1729" y="963"/>
                  </a:lnTo>
                  <a:lnTo>
                    <a:pt x="1842" y="850"/>
                  </a:lnTo>
                  <a:lnTo>
                    <a:pt x="1899" y="85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56" name="Freeform 716"/>
            <p:cNvSpPr>
              <a:spLocks/>
            </p:cNvSpPr>
            <p:nvPr/>
          </p:nvSpPr>
          <p:spPr bwMode="auto">
            <a:xfrm>
              <a:off x="347" y="2599"/>
              <a:ext cx="1615" cy="1757"/>
            </a:xfrm>
            <a:custGeom>
              <a:avLst/>
              <a:gdLst>
                <a:gd name="T0" fmla="*/ 963 w 1615"/>
                <a:gd name="T1" fmla="*/ 1644 h 1757"/>
                <a:gd name="T2" fmla="*/ 1048 w 1615"/>
                <a:gd name="T3" fmla="*/ 1587 h 1757"/>
                <a:gd name="T4" fmla="*/ 1134 w 1615"/>
                <a:gd name="T5" fmla="*/ 1502 h 1757"/>
                <a:gd name="T6" fmla="*/ 1219 w 1615"/>
                <a:gd name="T7" fmla="*/ 1190 h 1757"/>
                <a:gd name="T8" fmla="*/ 1247 w 1615"/>
                <a:gd name="T9" fmla="*/ 1020 h 1757"/>
                <a:gd name="T10" fmla="*/ 1304 w 1615"/>
                <a:gd name="T11" fmla="*/ 907 h 1757"/>
                <a:gd name="T12" fmla="*/ 1474 w 1615"/>
                <a:gd name="T13" fmla="*/ 822 h 1757"/>
                <a:gd name="T14" fmla="*/ 1559 w 1615"/>
                <a:gd name="T15" fmla="*/ 850 h 1757"/>
                <a:gd name="T16" fmla="*/ 1615 w 1615"/>
                <a:gd name="T17" fmla="*/ 737 h 1757"/>
                <a:gd name="T18" fmla="*/ 1530 w 1615"/>
                <a:gd name="T19" fmla="*/ 623 h 1757"/>
                <a:gd name="T20" fmla="*/ 1530 w 1615"/>
                <a:gd name="T21" fmla="*/ 567 h 1757"/>
                <a:gd name="T22" fmla="*/ 1360 w 1615"/>
                <a:gd name="T23" fmla="*/ 453 h 1757"/>
                <a:gd name="T24" fmla="*/ 1219 w 1615"/>
                <a:gd name="T25" fmla="*/ 623 h 1757"/>
                <a:gd name="T26" fmla="*/ 1105 w 1615"/>
                <a:gd name="T27" fmla="*/ 680 h 1757"/>
                <a:gd name="T28" fmla="*/ 1048 w 1615"/>
                <a:gd name="T29" fmla="*/ 623 h 1757"/>
                <a:gd name="T30" fmla="*/ 907 w 1615"/>
                <a:gd name="T31" fmla="*/ 538 h 1757"/>
                <a:gd name="T32" fmla="*/ 793 w 1615"/>
                <a:gd name="T33" fmla="*/ 425 h 1757"/>
                <a:gd name="T34" fmla="*/ 850 w 1615"/>
                <a:gd name="T35" fmla="*/ 283 h 1757"/>
                <a:gd name="T36" fmla="*/ 878 w 1615"/>
                <a:gd name="T37" fmla="*/ 170 h 1757"/>
                <a:gd name="T38" fmla="*/ 907 w 1615"/>
                <a:gd name="T39" fmla="*/ 56 h 1757"/>
                <a:gd name="T40" fmla="*/ 623 w 1615"/>
                <a:gd name="T41" fmla="*/ 85 h 1757"/>
                <a:gd name="T42" fmla="*/ 198 w 1615"/>
                <a:gd name="T43" fmla="*/ 113 h 1757"/>
                <a:gd name="T44" fmla="*/ 198 w 1615"/>
                <a:gd name="T45" fmla="*/ 397 h 1757"/>
                <a:gd name="T46" fmla="*/ 283 w 1615"/>
                <a:gd name="T47" fmla="*/ 510 h 1757"/>
                <a:gd name="T48" fmla="*/ 198 w 1615"/>
                <a:gd name="T49" fmla="*/ 680 h 1757"/>
                <a:gd name="T50" fmla="*/ 141 w 1615"/>
                <a:gd name="T51" fmla="*/ 992 h 1757"/>
                <a:gd name="T52" fmla="*/ 0 w 1615"/>
                <a:gd name="T53" fmla="*/ 1190 h 1757"/>
                <a:gd name="T54" fmla="*/ 198 w 1615"/>
                <a:gd name="T55" fmla="*/ 1304 h 1757"/>
                <a:gd name="T56" fmla="*/ 340 w 1615"/>
                <a:gd name="T57" fmla="*/ 1332 h 1757"/>
                <a:gd name="T58" fmla="*/ 510 w 1615"/>
                <a:gd name="T59" fmla="*/ 1531 h 1757"/>
                <a:gd name="T60" fmla="*/ 708 w 1615"/>
                <a:gd name="T61" fmla="*/ 1531 h 1757"/>
                <a:gd name="T62" fmla="*/ 708 w 1615"/>
                <a:gd name="T63" fmla="*/ 1757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5" h="1757">
                  <a:moveTo>
                    <a:pt x="822" y="1757"/>
                  </a:moveTo>
                  <a:lnTo>
                    <a:pt x="963" y="1644"/>
                  </a:lnTo>
                  <a:lnTo>
                    <a:pt x="1048" y="1644"/>
                  </a:lnTo>
                  <a:lnTo>
                    <a:pt x="1048" y="1587"/>
                  </a:lnTo>
                  <a:lnTo>
                    <a:pt x="1134" y="1559"/>
                  </a:lnTo>
                  <a:lnTo>
                    <a:pt x="1134" y="1502"/>
                  </a:lnTo>
                  <a:lnTo>
                    <a:pt x="1275" y="1247"/>
                  </a:lnTo>
                  <a:lnTo>
                    <a:pt x="1219" y="1190"/>
                  </a:lnTo>
                  <a:lnTo>
                    <a:pt x="1275" y="1049"/>
                  </a:lnTo>
                  <a:lnTo>
                    <a:pt x="1247" y="1020"/>
                  </a:lnTo>
                  <a:lnTo>
                    <a:pt x="1219" y="879"/>
                  </a:lnTo>
                  <a:lnTo>
                    <a:pt x="1304" y="907"/>
                  </a:lnTo>
                  <a:lnTo>
                    <a:pt x="1417" y="794"/>
                  </a:lnTo>
                  <a:lnTo>
                    <a:pt x="1474" y="822"/>
                  </a:lnTo>
                  <a:lnTo>
                    <a:pt x="1502" y="794"/>
                  </a:lnTo>
                  <a:lnTo>
                    <a:pt x="1559" y="850"/>
                  </a:lnTo>
                  <a:lnTo>
                    <a:pt x="1587" y="794"/>
                  </a:lnTo>
                  <a:lnTo>
                    <a:pt x="1615" y="737"/>
                  </a:lnTo>
                  <a:lnTo>
                    <a:pt x="1474" y="680"/>
                  </a:lnTo>
                  <a:lnTo>
                    <a:pt x="1530" y="623"/>
                  </a:lnTo>
                  <a:lnTo>
                    <a:pt x="1474" y="595"/>
                  </a:lnTo>
                  <a:lnTo>
                    <a:pt x="1530" y="567"/>
                  </a:lnTo>
                  <a:lnTo>
                    <a:pt x="1417" y="510"/>
                  </a:lnTo>
                  <a:lnTo>
                    <a:pt x="1360" y="453"/>
                  </a:lnTo>
                  <a:lnTo>
                    <a:pt x="1275" y="510"/>
                  </a:lnTo>
                  <a:lnTo>
                    <a:pt x="1219" y="623"/>
                  </a:lnTo>
                  <a:lnTo>
                    <a:pt x="1134" y="623"/>
                  </a:lnTo>
                  <a:lnTo>
                    <a:pt x="1105" y="680"/>
                  </a:lnTo>
                  <a:lnTo>
                    <a:pt x="1048" y="680"/>
                  </a:lnTo>
                  <a:lnTo>
                    <a:pt x="1048" y="623"/>
                  </a:lnTo>
                  <a:lnTo>
                    <a:pt x="963" y="652"/>
                  </a:lnTo>
                  <a:lnTo>
                    <a:pt x="907" y="538"/>
                  </a:lnTo>
                  <a:lnTo>
                    <a:pt x="850" y="567"/>
                  </a:lnTo>
                  <a:lnTo>
                    <a:pt x="793" y="425"/>
                  </a:lnTo>
                  <a:lnTo>
                    <a:pt x="850" y="368"/>
                  </a:lnTo>
                  <a:lnTo>
                    <a:pt x="850" y="283"/>
                  </a:lnTo>
                  <a:lnTo>
                    <a:pt x="878" y="255"/>
                  </a:lnTo>
                  <a:lnTo>
                    <a:pt x="878" y="170"/>
                  </a:lnTo>
                  <a:lnTo>
                    <a:pt x="907" y="142"/>
                  </a:lnTo>
                  <a:lnTo>
                    <a:pt x="907" y="56"/>
                  </a:lnTo>
                  <a:lnTo>
                    <a:pt x="737" y="0"/>
                  </a:lnTo>
                  <a:lnTo>
                    <a:pt x="623" y="85"/>
                  </a:lnTo>
                  <a:lnTo>
                    <a:pt x="396" y="113"/>
                  </a:lnTo>
                  <a:lnTo>
                    <a:pt x="198" y="113"/>
                  </a:lnTo>
                  <a:lnTo>
                    <a:pt x="141" y="283"/>
                  </a:lnTo>
                  <a:lnTo>
                    <a:pt x="198" y="397"/>
                  </a:lnTo>
                  <a:lnTo>
                    <a:pt x="226" y="425"/>
                  </a:lnTo>
                  <a:lnTo>
                    <a:pt x="283" y="510"/>
                  </a:lnTo>
                  <a:lnTo>
                    <a:pt x="255" y="595"/>
                  </a:lnTo>
                  <a:lnTo>
                    <a:pt x="198" y="680"/>
                  </a:lnTo>
                  <a:lnTo>
                    <a:pt x="226" y="765"/>
                  </a:lnTo>
                  <a:lnTo>
                    <a:pt x="141" y="992"/>
                  </a:lnTo>
                  <a:lnTo>
                    <a:pt x="0" y="1105"/>
                  </a:lnTo>
                  <a:lnTo>
                    <a:pt x="0" y="1190"/>
                  </a:lnTo>
                  <a:lnTo>
                    <a:pt x="141" y="1389"/>
                  </a:lnTo>
                  <a:lnTo>
                    <a:pt x="198" y="1304"/>
                  </a:lnTo>
                  <a:lnTo>
                    <a:pt x="255" y="1417"/>
                  </a:lnTo>
                  <a:lnTo>
                    <a:pt x="340" y="1332"/>
                  </a:lnTo>
                  <a:lnTo>
                    <a:pt x="453" y="1531"/>
                  </a:lnTo>
                  <a:lnTo>
                    <a:pt x="510" y="1531"/>
                  </a:lnTo>
                  <a:lnTo>
                    <a:pt x="680" y="1474"/>
                  </a:lnTo>
                  <a:lnTo>
                    <a:pt x="708" y="1531"/>
                  </a:lnTo>
                  <a:lnTo>
                    <a:pt x="652" y="1559"/>
                  </a:lnTo>
                  <a:lnTo>
                    <a:pt x="708" y="1757"/>
                  </a:lnTo>
                  <a:lnTo>
                    <a:pt x="822" y="175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57" name="Freeform 717"/>
            <p:cNvSpPr>
              <a:spLocks/>
            </p:cNvSpPr>
            <p:nvPr/>
          </p:nvSpPr>
          <p:spPr bwMode="auto">
            <a:xfrm>
              <a:off x="602" y="3931"/>
              <a:ext cx="907" cy="1446"/>
            </a:xfrm>
            <a:custGeom>
              <a:avLst/>
              <a:gdLst>
                <a:gd name="T0" fmla="*/ 907 w 907"/>
                <a:gd name="T1" fmla="*/ 1134 h 1446"/>
                <a:gd name="T2" fmla="*/ 822 w 907"/>
                <a:gd name="T3" fmla="*/ 1077 h 1446"/>
                <a:gd name="T4" fmla="*/ 850 w 907"/>
                <a:gd name="T5" fmla="*/ 907 h 1446"/>
                <a:gd name="T6" fmla="*/ 708 w 907"/>
                <a:gd name="T7" fmla="*/ 822 h 1446"/>
                <a:gd name="T8" fmla="*/ 737 w 907"/>
                <a:gd name="T9" fmla="*/ 766 h 1446"/>
                <a:gd name="T10" fmla="*/ 708 w 907"/>
                <a:gd name="T11" fmla="*/ 652 h 1446"/>
                <a:gd name="T12" fmla="*/ 652 w 907"/>
                <a:gd name="T13" fmla="*/ 652 h 1446"/>
                <a:gd name="T14" fmla="*/ 595 w 907"/>
                <a:gd name="T15" fmla="*/ 567 h 1446"/>
                <a:gd name="T16" fmla="*/ 595 w 907"/>
                <a:gd name="T17" fmla="*/ 482 h 1446"/>
                <a:gd name="T18" fmla="*/ 567 w 907"/>
                <a:gd name="T19" fmla="*/ 425 h 1446"/>
                <a:gd name="T20" fmla="*/ 453 w 907"/>
                <a:gd name="T21" fmla="*/ 425 h 1446"/>
                <a:gd name="T22" fmla="*/ 397 w 907"/>
                <a:gd name="T23" fmla="*/ 227 h 1446"/>
                <a:gd name="T24" fmla="*/ 453 w 907"/>
                <a:gd name="T25" fmla="*/ 199 h 1446"/>
                <a:gd name="T26" fmla="*/ 425 w 907"/>
                <a:gd name="T27" fmla="*/ 142 h 1446"/>
                <a:gd name="T28" fmla="*/ 255 w 907"/>
                <a:gd name="T29" fmla="*/ 199 h 1446"/>
                <a:gd name="T30" fmla="*/ 198 w 907"/>
                <a:gd name="T31" fmla="*/ 199 h 1446"/>
                <a:gd name="T32" fmla="*/ 85 w 907"/>
                <a:gd name="T33" fmla="*/ 0 h 1446"/>
                <a:gd name="T34" fmla="*/ 0 w 907"/>
                <a:gd name="T35" fmla="*/ 85 h 1446"/>
                <a:gd name="T36" fmla="*/ 85 w 907"/>
                <a:gd name="T37" fmla="*/ 199 h 1446"/>
                <a:gd name="T38" fmla="*/ 0 w 907"/>
                <a:gd name="T39" fmla="*/ 510 h 1446"/>
                <a:gd name="T40" fmla="*/ 113 w 907"/>
                <a:gd name="T41" fmla="*/ 737 h 1446"/>
                <a:gd name="T42" fmla="*/ 56 w 907"/>
                <a:gd name="T43" fmla="*/ 907 h 1446"/>
                <a:gd name="T44" fmla="*/ 85 w 907"/>
                <a:gd name="T45" fmla="*/ 964 h 1446"/>
                <a:gd name="T46" fmla="*/ 56 w 907"/>
                <a:gd name="T47" fmla="*/ 1248 h 1446"/>
                <a:gd name="T48" fmla="*/ 0 w 907"/>
                <a:gd name="T49" fmla="*/ 1304 h 1446"/>
                <a:gd name="T50" fmla="*/ 56 w 907"/>
                <a:gd name="T51" fmla="*/ 1333 h 1446"/>
                <a:gd name="T52" fmla="*/ 113 w 907"/>
                <a:gd name="T53" fmla="*/ 1276 h 1446"/>
                <a:gd name="T54" fmla="*/ 170 w 907"/>
                <a:gd name="T55" fmla="*/ 1333 h 1446"/>
                <a:gd name="T56" fmla="*/ 226 w 907"/>
                <a:gd name="T57" fmla="*/ 1333 h 1446"/>
                <a:gd name="T58" fmla="*/ 283 w 907"/>
                <a:gd name="T59" fmla="*/ 1361 h 1446"/>
                <a:gd name="T60" fmla="*/ 425 w 907"/>
                <a:gd name="T61" fmla="*/ 1361 h 1446"/>
                <a:gd name="T62" fmla="*/ 482 w 907"/>
                <a:gd name="T63" fmla="*/ 1418 h 1446"/>
                <a:gd name="T64" fmla="*/ 567 w 907"/>
                <a:gd name="T65" fmla="*/ 1389 h 1446"/>
                <a:gd name="T66" fmla="*/ 623 w 907"/>
                <a:gd name="T67" fmla="*/ 1446 h 1446"/>
                <a:gd name="T68" fmla="*/ 680 w 907"/>
                <a:gd name="T69" fmla="*/ 1361 h 1446"/>
                <a:gd name="T70" fmla="*/ 765 w 907"/>
                <a:gd name="T71" fmla="*/ 1361 h 1446"/>
                <a:gd name="T72" fmla="*/ 793 w 907"/>
                <a:gd name="T73" fmla="*/ 1248 h 1446"/>
                <a:gd name="T74" fmla="*/ 907 w 907"/>
                <a:gd name="T75" fmla="*/ 1219 h 1446"/>
                <a:gd name="T76" fmla="*/ 907 w 907"/>
                <a:gd name="T77" fmla="*/ 1134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1446">
                  <a:moveTo>
                    <a:pt x="907" y="1134"/>
                  </a:moveTo>
                  <a:lnTo>
                    <a:pt x="822" y="1077"/>
                  </a:lnTo>
                  <a:lnTo>
                    <a:pt x="850" y="907"/>
                  </a:lnTo>
                  <a:lnTo>
                    <a:pt x="708" y="822"/>
                  </a:lnTo>
                  <a:lnTo>
                    <a:pt x="737" y="766"/>
                  </a:lnTo>
                  <a:lnTo>
                    <a:pt x="708" y="652"/>
                  </a:lnTo>
                  <a:lnTo>
                    <a:pt x="652" y="652"/>
                  </a:lnTo>
                  <a:lnTo>
                    <a:pt x="595" y="567"/>
                  </a:lnTo>
                  <a:lnTo>
                    <a:pt x="595" y="482"/>
                  </a:lnTo>
                  <a:lnTo>
                    <a:pt x="567" y="425"/>
                  </a:lnTo>
                  <a:lnTo>
                    <a:pt x="453" y="425"/>
                  </a:lnTo>
                  <a:lnTo>
                    <a:pt x="397" y="227"/>
                  </a:lnTo>
                  <a:lnTo>
                    <a:pt x="453" y="199"/>
                  </a:lnTo>
                  <a:lnTo>
                    <a:pt x="425" y="142"/>
                  </a:lnTo>
                  <a:lnTo>
                    <a:pt x="255" y="199"/>
                  </a:lnTo>
                  <a:lnTo>
                    <a:pt x="198" y="199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85" y="199"/>
                  </a:lnTo>
                  <a:lnTo>
                    <a:pt x="0" y="510"/>
                  </a:lnTo>
                  <a:lnTo>
                    <a:pt x="113" y="737"/>
                  </a:lnTo>
                  <a:lnTo>
                    <a:pt x="56" y="907"/>
                  </a:lnTo>
                  <a:lnTo>
                    <a:pt x="85" y="964"/>
                  </a:lnTo>
                  <a:lnTo>
                    <a:pt x="56" y="1248"/>
                  </a:lnTo>
                  <a:lnTo>
                    <a:pt x="0" y="1304"/>
                  </a:lnTo>
                  <a:lnTo>
                    <a:pt x="56" y="1333"/>
                  </a:lnTo>
                  <a:lnTo>
                    <a:pt x="113" y="1276"/>
                  </a:lnTo>
                  <a:lnTo>
                    <a:pt x="170" y="1333"/>
                  </a:lnTo>
                  <a:lnTo>
                    <a:pt x="226" y="1333"/>
                  </a:lnTo>
                  <a:lnTo>
                    <a:pt x="283" y="1361"/>
                  </a:lnTo>
                  <a:lnTo>
                    <a:pt x="425" y="1361"/>
                  </a:lnTo>
                  <a:lnTo>
                    <a:pt x="482" y="1418"/>
                  </a:lnTo>
                  <a:lnTo>
                    <a:pt x="567" y="1389"/>
                  </a:lnTo>
                  <a:lnTo>
                    <a:pt x="623" y="1446"/>
                  </a:lnTo>
                  <a:lnTo>
                    <a:pt x="680" y="1361"/>
                  </a:lnTo>
                  <a:lnTo>
                    <a:pt x="765" y="1361"/>
                  </a:lnTo>
                  <a:lnTo>
                    <a:pt x="793" y="1248"/>
                  </a:lnTo>
                  <a:lnTo>
                    <a:pt x="907" y="1219"/>
                  </a:lnTo>
                  <a:lnTo>
                    <a:pt x="907" y="113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58" name="Freeform 718"/>
            <p:cNvSpPr>
              <a:spLocks/>
            </p:cNvSpPr>
            <p:nvPr/>
          </p:nvSpPr>
          <p:spPr bwMode="auto">
            <a:xfrm>
              <a:off x="2019" y="2088"/>
              <a:ext cx="709" cy="1134"/>
            </a:xfrm>
            <a:custGeom>
              <a:avLst/>
              <a:gdLst>
                <a:gd name="T0" fmla="*/ 425 w 709"/>
                <a:gd name="T1" fmla="*/ 0 h 1134"/>
                <a:gd name="T2" fmla="*/ 510 w 709"/>
                <a:gd name="T3" fmla="*/ 29 h 1134"/>
                <a:gd name="T4" fmla="*/ 624 w 709"/>
                <a:gd name="T5" fmla="*/ 57 h 1134"/>
                <a:gd name="T6" fmla="*/ 624 w 709"/>
                <a:gd name="T7" fmla="*/ 86 h 1134"/>
                <a:gd name="T8" fmla="*/ 596 w 709"/>
                <a:gd name="T9" fmla="*/ 142 h 1134"/>
                <a:gd name="T10" fmla="*/ 681 w 709"/>
                <a:gd name="T11" fmla="*/ 199 h 1134"/>
                <a:gd name="T12" fmla="*/ 681 w 709"/>
                <a:gd name="T13" fmla="*/ 284 h 1134"/>
                <a:gd name="T14" fmla="*/ 652 w 709"/>
                <a:gd name="T15" fmla="*/ 341 h 1134"/>
                <a:gd name="T16" fmla="*/ 709 w 709"/>
                <a:gd name="T17" fmla="*/ 397 h 1134"/>
                <a:gd name="T18" fmla="*/ 681 w 709"/>
                <a:gd name="T19" fmla="*/ 426 h 1134"/>
                <a:gd name="T20" fmla="*/ 681 w 709"/>
                <a:gd name="T21" fmla="*/ 454 h 1134"/>
                <a:gd name="T22" fmla="*/ 596 w 709"/>
                <a:gd name="T23" fmla="*/ 539 h 1134"/>
                <a:gd name="T24" fmla="*/ 624 w 709"/>
                <a:gd name="T25" fmla="*/ 681 h 1134"/>
                <a:gd name="T26" fmla="*/ 652 w 709"/>
                <a:gd name="T27" fmla="*/ 709 h 1134"/>
                <a:gd name="T28" fmla="*/ 624 w 709"/>
                <a:gd name="T29" fmla="*/ 766 h 1134"/>
                <a:gd name="T30" fmla="*/ 652 w 709"/>
                <a:gd name="T31" fmla="*/ 851 h 1134"/>
                <a:gd name="T32" fmla="*/ 596 w 709"/>
                <a:gd name="T33" fmla="*/ 908 h 1134"/>
                <a:gd name="T34" fmla="*/ 624 w 709"/>
                <a:gd name="T35" fmla="*/ 964 h 1134"/>
                <a:gd name="T36" fmla="*/ 567 w 709"/>
                <a:gd name="T37" fmla="*/ 1049 h 1134"/>
                <a:gd name="T38" fmla="*/ 482 w 709"/>
                <a:gd name="T39" fmla="*/ 1049 h 1134"/>
                <a:gd name="T40" fmla="*/ 340 w 709"/>
                <a:gd name="T41" fmla="*/ 1134 h 1134"/>
                <a:gd name="T42" fmla="*/ 312 w 709"/>
                <a:gd name="T43" fmla="*/ 1134 h 1134"/>
                <a:gd name="T44" fmla="*/ 170 w 709"/>
                <a:gd name="T45" fmla="*/ 1021 h 1134"/>
                <a:gd name="T46" fmla="*/ 227 w 709"/>
                <a:gd name="T47" fmla="*/ 993 h 1134"/>
                <a:gd name="T48" fmla="*/ 284 w 709"/>
                <a:gd name="T49" fmla="*/ 936 h 1134"/>
                <a:gd name="T50" fmla="*/ 255 w 709"/>
                <a:gd name="T51" fmla="*/ 851 h 1134"/>
                <a:gd name="T52" fmla="*/ 255 w 709"/>
                <a:gd name="T53" fmla="*/ 681 h 1134"/>
                <a:gd name="T54" fmla="*/ 369 w 709"/>
                <a:gd name="T55" fmla="*/ 567 h 1134"/>
                <a:gd name="T56" fmla="*/ 340 w 709"/>
                <a:gd name="T57" fmla="*/ 482 h 1134"/>
                <a:gd name="T58" fmla="*/ 397 w 709"/>
                <a:gd name="T59" fmla="*/ 511 h 1134"/>
                <a:gd name="T60" fmla="*/ 482 w 709"/>
                <a:gd name="T61" fmla="*/ 482 h 1134"/>
                <a:gd name="T62" fmla="*/ 425 w 709"/>
                <a:gd name="T63" fmla="*/ 454 h 1134"/>
                <a:gd name="T64" fmla="*/ 425 w 709"/>
                <a:gd name="T65" fmla="*/ 397 h 1134"/>
                <a:gd name="T66" fmla="*/ 340 w 709"/>
                <a:gd name="T67" fmla="*/ 397 h 1134"/>
                <a:gd name="T68" fmla="*/ 255 w 709"/>
                <a:gd name="T69" fmla="*/ 397 h 1134"/>
                <a:gd name="T70" fmla="*/ 227 w 709"/>
                <a:gd name="T71" fmla="*/ 369 h 1134"/>
                <a:gd name="T72" fmla="*/ 85 w 709"/>
                <a:gd name="T73" fmla="*/ 397 h 1134"/>
                <a:gd name="T74" fmla="*/ 57 w 709"/>
                <a:gd name="T75" fmla="*/ 397 h 1134"/>
                <a:gd name="T76" fmla="*/ 0 w 709"/>
                <a:gd name="T77" fmla="*/ 369 h 1134"/>
                <a:gd name="T78" fmla="*/ 0 w 709"/>
                <a:gd name="T79" fmla="*/ 341 h 1134"/>
                <a:gd name="T80" fmla="*/ 284 w 709"/>
                <a:gd name="T81" fmla="*/ 341 h 1134"/>
                <a:gd name="T82" fmla="*/ 312 w 709"/>
                <a:gd name="T83" fmla="*/ 256 h 1134"/>
                <a:gd name="T84" fmla="*/ 340 w 709"/>
                <a:gd name="T85" fmla="*/ 312 h 1134"/>
                <a:gd name="T86" fmla="*/ 369 w 709"/>
                <a:gd name="T87" fmla="*/ 256 h 1134"/>
                <a:gd name="T88" fmla="*/ 340 w 709"/>
                <a:gd name="T89" fmla="*/ 199 h 1134"/>
                <a:gd name="T90" fmla="*/ 425 w 709"/>
                <a:gd name="T91" fmla="*/ 86 h 1134"/>
                <a:gd name="T92" fmla="*/ 397 w 709"/>
                <a:gd name="T93" fmla="*/ 57 h 1134"/>
                <a:gd name="T94" fmla="*/ 425 w 709"/>
                <a:gd name="T9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09" h="1134">
                  <a:moveTo>
                    <a:pt x="425" y="0"/>
                  </a:moveTo>
                  <a:lnTo>
                    <a:pt x="510" y="29"/>
                  </a:lnTo>
                  <a:lnTo>
                    <a:pt x="624" y="57"/>
                  </a:lnTo>
                  <a:lnTo>
                    <a:pt x="624" y="86"/>
                  </a:lnTo>
                  <a:lnTo>
                    <a:pt x="596" y="142"/>
                  </a:lnTo>
                  <a:lnTo>
                    <a:pt x="681" y="199"/>
                  </a:lnTo>
                  <a:lnTo>
                    <a:pt x="681" y="284"/>
                  </a:lnTo>
                  <a:lnTo>
                    <a:pt x="652" y="341"/>
                  </a:lnTo>
                  <a:lnTo>
                    <a:pt x="709" y="397"/>
                  </a:lnTo>
                  <a:lnTo>
                    <a:pt x="681" y="426"/>
                  </a:lnTo>
                  <a:lnTo>
                    <a:pt x="681" y="454"/>
                  </a:lnTo>
                  <a:lnTo>
                    <a:pt x="596" y="539"/>
                  </a:lnTo>
                  <a:lnTo>
                    <a:pt x="624" y="681"/>
                  </a:lnTo>
                  <a:lnTo>
                    <a:pt x="652" y="709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596" y="908"/>
                  </a:lnTo>
                  <a:lnTo>
                    <a:pt x="624" y="964"/>
                  </a:lnTo>
                  <a:lnTo>
                    <a:pt x="567" y="1049"/>
                  </a:lnTo>
                  <a:lnTo>
                    <a:pt x="482" y="1049"/>
                  </a:lnTo>
                  <a:lnTo>
                    <a:pt x="340" y="1134"/>
                  </a:lnTo>
                  <a:lnTo>
                    <a:pt x="312" y="1134"/>
                  </a:lnTo>
                  <a:lnTo>
                    <a:pt x="170" y="1021"/>
                  </a:lnTo>
                  <a:lnTo>
                    <a:pt x="227" y="993"/>
                  </a:lnTo>
                  <a:lnTo>
                    <a:pt x="284" y="936"/>
                  </a:lnTo>
                  <a:lnTo>
                    <a:pt x="255" y="851"/>
                  </a:lnTo>
                  <a:lnTo>
                    <a:pt x="255" y="681"/>
                  </a:lnTo>
                  <a:lnTo>
                    <a:pt x="369" y="567"/>
                  </a:lnTo>
                  <a:lnTo>
                    <a:pt x="340" y="482"/>
                  </a:lnTo>
                  <a:lnTo>
                    <a:pt x="397" y="511"/>
                  </a:lnTo>
                  <a:lnTo>
                    <a:pt x="482" y="482"/>
                  </a:lnTo>
                  <a:lnTo>
                    <a:pt x="425" y="454"/>
                  </a:lnTo>
                  <a:lnTo>
                    <a:pt x="425" y="397"/>
                  </a:lnTo>
                  <a:lnTo>
                    <a:pt x="340" y="397"/>
                  </a:lnTo>
                  <a:lnTo>
                    <a:pt x="255" y="397"/>
                  </a:lnTo>
                  <a:lnTo>
                    <a:pt x="227" y="369"/>
                  </a:lnTo>
                  <a:lnTo>
                    <a:pt x="85" y="397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0" y="341"/>
                  </a:lnTo>
                  <a:lnTo>
                    <a:pt x="284" y="341"/>
                  </a:lnTo>
                  <a:lnTo>
                    <a:pt x="312" y="256"/>
                  </a:lnTo>
                  <a:lnTo>
                    <a:pt x="340" y="312"/>
                  </a:lnTo>
                  <a:lnTo>
                    <a:pt x="369" y="256"/>
                  </a:lnTo>
                  <a:lnTo>
                    <a:pt x="340" y="199"/>
                  </a:lnTo>
                  <a:lnTo>
                    <a:pt x="425" y="86"/>
                  </a:lnTo>
                  <a:lnTo>
                    <a:pt x="397" y="57"/>
                  </a:lnTo>
                  <a:lnTo>
                    <a:pt x="425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59" name="Freeform 719"/>
            <p:cNvSpPr>
              <a:spLocks/>
            </p:cNvSpPr>
            <p:nvPr/>
          </p:nvSpPr>
          <p:spPr bwMode="auto">
            <a:xfrm>
              <a:off x="2303" y="813"/>
              <a:ext cx="1332" cy="1275"/>
            </a:xfrm>
            <a:custGeom>
              <a:avLst/>
              <a:gdLst>
                <a:gd name="T0" fmla="*/ 226 w 1332"/>
                <a:gd name="T1" fmla="*/ 1190 h 1275"/>
                <a:gd name="T2" fmla="*/ 226 w 1332"/>
                <a:gd name="T3" fmla="*/ 1134 h 1275"/>
                <a:gd name="T4" fmla="*/ 283 w 1332"/>
                <a:gd name="T5" fmla="*/ 1162 h 1275"/>
                <a:gd name="T6" fmla="*/ 397 w 1332"/>
                <a:gd name="T7" fmla="*/ 1162 h 1275"/>
                <a:gd name="T8" fmla="*/ 425 w 1332"/>
                <a:gd name="T9" fmla="*/ 1190 h 1275"/>
                <a:gd name="T10" fmla="*/ 453 w 1332"/>
                <a:gd name="T11" fmla="*/ 1190 h 1275"/>
                <a:gd name="T12" fmla="*/ 482 w 1332"/>
                <a:gd name="T13" fmla="*/ 964 h 1275"/>
                <a:gd name="T14" fmla="*/ 567 w 1332"/>
                <a:gd name="T15" fmla="*/ 964 h 1275"/>
                <a:gd name="T16" fmla="*/ 567 w 1332"/>
                <a:gd name="T17" fmla="*/ 1020 h 1275"/>
                <a:gd name="T18" fmla="*/ 538 w 1332"/>
                <a:gd name="T19" fmla="*/ 1020 h 1275"/>
                <a:gd name="T20" fmla="*/ 538 w 1332"/>
                <a:gd name="T21" fmla="*/ 1077 h 1275"/>
                <a:gd name="T22" fmla="*/ 595 w 1332"/>
                <a:gd name="T23" fmla="*/ 1105 h 1275"/>
                <a:gd name="T24" fmla="*/ 623 w 1332"/>
                <a:gd name="T25" fmla="*/ 1162 h 1275"/>
                <a:gd name="T26" fmla="*/ 680 w 1332"/>
                <a:gd name="T27" fmla="*/ 1134 h 1275"/>
                <a:gd name="T28" fmla="*/ 708 w 1332"/>
                <a:gd name="T29" fmla="*/ 1190 h 1275"/>
                <a:gd name="T30" fmla="*/ 765 w 1332"/>
                <a:gd name="T31" fmla="*/ 1190 h 1275"/>
                <a:gd name="T32" fmla="*/ 765 w 1332"/>
                <a:gd name="T33" fmla="*/ 1247 h 1275"/>
                <a:gd name="T34" fmla="*/ 822 w 1332"/>
                <a:gd name="T35" fmla="*/ 1219 h 1275"/>
                <a:gd name="T36" fmla="*/ 850 w 1332"/>
                <a:gd name="T37" fmla="*/ 1162 h 1275"/>
                <a:gd name="T38" fmla="*/ 935 w 1332"/>
                <a:gd name="T39" fmla="*/ 1219 h 1275"/>
                <a:gd name="T40" fmla="*/ 1049 w 1332"/>
                <a:gd name="T41" fmla="*/ 1275 h 1275"/>
                <a:gd name="T42" fmla="*/ 1190 w 1332"/>
                <a:gd name="T43" fmla="*/ 1162 h 1275"/>
                <a:gd name="T44" fmla="*/ 1190 w 1332"/>
                <a:gd name="T45" fmla="*/ 1105 h 1275"/>
                <a:gd name="T46" fmla="*/ 1304 w 1332"/>
                <a:gd name="T47" fmla="*/ 1105 h 1275"/>
                <a:gd name="T48" fmla="*/ 1332 w 1332"/>
                <a:gd name="T49" fmla="*/ 1020 h 1275"/>
                <a:gd name="T50" fmla="*/ 1105 w 1332"/>
                <a:gd name="T51" fmla="*/ 879 h 1275"/>
                <a:gd name="T52" fmla="*/ 1020 w 1332"/>
                <a:gd name="T53" fmla="*/ 935 h 1275"/>
                <a:gd name="T54" fmla="*/ 992 w 1332"/>
                <a:gd name="T55" fmla="*/ 935 h 1275"/>
                <a:gd name="T56" fmla="*/ 992 w 1332"/>
                <a:gd name="T57" fmla="*/ 822 h 1275"/>
                <a:gd name="T58" fmla="*/ 1134 w 1332"/>
                <a:gd name="T59" fmla="*/ 680 h 1275"/>
                <a:gd name="T60" fmla="*/ 1162 w 1332"/>
                <a:gd name="T61" fmla="*/ 680 h 1275"/>
                <a:gd name="T62" fmla="*/ 1219 w 1332"/>
                <a:gd name="T63" fmla="*/ 567 h 1275"/>
                <a:gd name="T64" fmla="*/ 1275 w 1332"/>
                <a:gd name="T65" fmla="*/ 567 h 1275"/>
                <a:gd name="T66" fmla="*/ 1275 w 1332"/>
                <a:gd name="T67" fmla="*/ 368 h 1275"/>
                <a:gd name="T68" fmla="*/ 1190 w 1332"/>
                <a:gd name="T69" fmla="*/ 255 h 1275"/>
                <a:gd name="T70" fmla="*/ 1162 w 1332"/>
                <a:gd name="T71" fmla="*/ 85 h 1275"/>
                <a:gd name="T72" fmla="*/ 1049 w 1332"/>
                <a:gd name="T73" fmla="*/ 0 h 1275"/>
                <a:gd name="T74" fmla="*/ 1020 w 1332"/>
                <a:gd name="T75" fmla="*/ 113 h 1275"/>
                <a:gd name="T76" fmla="*/ 850 w 1332"/>
                <a:gd name="T77" fmla="*/ 113 h 1275"/>
                <a:gd name="T78" fmla="*/ 765 w 1332"/>
                <a:gd name="T79" fmla="*/ 28 h 1275"/>
                <a:gd name="T80" fmla="*/ 567 w 1332"/>
                <a:gd name="T81" fmla="*/ 113 h 1275"/>
                <a:gd name="T82" fmla="*/ 482 w 1332"/>
                <a:gd name="T83" fmla="*/ 28 h 1275"/>
                <a:gd name="T84" fmla="*/ 255 w 1332"/>
                <a:gd name="T85" fmla="*/ 85 h 1275"/>
                <a:gd name="T86" fmla="*/ 312 w 1332"/>
                <a:gd name="T87" fmla="*/ 227 h 1275"/>
                <a:gd name="T88" fmla="*/ 283 w 1332"/>
                <a:gd name="T89" fmla="*/ 227 h 1275"/>
                <a:gd name="T90" fmla="*/ 255 w 1332"/>
                <a:gd name="T91" fmla="*/ 312 h 1275"/>
                <a:gd name="T92" fmla="*/ 283 w 1332"/>
                <a:gd name="T93" fmla="*/ 397 h 1275"/>
                <a:gd name="T94" fmla="*/ 141 w 1332"/>
                <a:gd name="T95" fmla="*/ 737 h 1275"/>
                <a:gd name="T96" fmla="*/ 170 w 1332"/>
                <a:gd name="T97" fmla="*/ 765 h 1275"/>
                <a:gd name="T98" fmla="*/ 141 w 1332"/>
                <a:gd name="T99" fmla="*/ 822 h 1275"/>
                <a:gd name="T100" fmla="*/ 170 w 1332"/>
                <a:gd name="T101" fmla="*/ 879 h 1275"/>
                <a:gd name="T102" fmla="*/ 141 w 1332"/>
                <a:gd name="T103" fmla="*/ 964 h 1275"/>
                <a:gd name="T104" fmla="*/ 56 w 1332"/>
                <a:gd name="T105" fmla="*/ 992 h 1275"/>
                <a:gd name="T106" fmla="*/ 0 w 1332"/>
                <a:gd name="T107" fmla="*/ 1049 h 1275"/>
                <a:gd name="T108" fmla="*/ 56 w 1332"/>
                <a:gd name="T109" fmla="*/ 1049 h 1275"/>
                <a:gd name="T110" fmla="*/ 28 w 1332"/>
                <a:gd name="T111" fmla="*/ 1105 h 1275"/>
                <a:gd name="T112" fmla="*/ 56 w 1332"/>
                <a:gd name="T113" fmla="*/ 1134 h 1275"/>
                <a:gd name="T114" fmla="*/ 141 w 1332"/>
                <a:gd name="T115" fmla="*/ 1077 h 1275"/>
                <a:gd name="T116" fmla="*/ 170 w 1332"/>
                <a:gd name="T117" fmla="*/ 1219 h 1275"/>
                <a:gd name="T118" fmla="*/ 198 w 1332"/>
                <a:gd name="T119" fmla="*/ 1219 h 1275"/>
                <a:gd name="T120" fmla="*/ 226 w 1332"/>
                <a:gd name="T121" fmla="*/ 1190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32" h="1275">
                  <a:moveTo>
                    <a:pt x="226" y="1190"/>
                  </a:moveTo>
                  <a:lnTo>
                    <a:pt x="226" y="1134"/>
                  </a:lnTo>
                  <a:lnTo>
                    <a:pt x="283" y="1162"/>
                  </a:lnTo>
                  <a:lnTo>
                    <a:pt x="397" y="1162"/>
                  </a:lnTo>
                  <a:lnTo>
                    <a:pt x="425" y="1190"/>
                  </a:lnTo>
                  <a:lnTo>
                    <a:pt x="453" y="1190"/>
                  </a:lnTo>
                  <a:lnTo>
                    <a:pt x="482" y="964"/>
                  </a:lnTo>
                  <a:lnTo>
                    <a:pt x="567" y="964"/>
                  </a:lnTo>
                  <a:lnTo>
                    <a:pt x="567" y="1020"/>
                  </a:lnTo>
                  <a:lnTo>
                    <a:pt x="538" y="1020"/>
                  </a:lnTo>
                  <a:lnTo>
                    <a:pt x="538" y="1077"/>
                  </a:lnTo>
                  <a:lnTo>
                    <a:pt x="595" y="1105"/>
                  </a:lnTo>
                  <a:lnTo>
                    <a:pt x="623" y="1162"/>
                  </a:lnTo>
                  <a:lnTo>
                    <a:pt x="680" y="1134"/>
                  </a:lnTo>
                  <a:lnTo>
                    <a:pt x="708" y="1190"/>
                  </a:lnTo>
                  <a:lnTo>
                    <a:pt x="765" y="1190"/>
                  </a:lnTo>
                  <a:lnTo>
                    <a:pt x="765" y="1247"/>
                  </a:lnTo>
                  <a:lnTo>
                    <a:pt x="822" y="1219"/>
                  </a:lnTo>
                  <a:lnTo>
                    <a:pt x="850" y="1162"/>
                  </a:lnTo>
                  <a:lnTo>
                    <a:pt x="935" y="1219"/>
                  </a:lnTo>
                  <a:lnTo>
                    <a:pt x="1049" y="1275"/>
                  </a:lnTo>
                  <a:lnTo>
                    <a:pt x="1190" y="1162"/>
                  </a:lnTo>
                  <a:lnTo>
                    <a:pt x="1190" y="1105"/>
                  </a:lnTo>
                  <a:lnTo>
                    <a:pt x="1304" y="1105"/>
                  </a:lnTo>
                  <a:lnTo>
                    <a:pt x="1332" y="1020"/>
                  </a:lnTo>
                  <a:lnTo>
                    <a:pt x="1105" y="879"/>
                  </a:lnTo>
                  <a:lnTo>
                    <a:pt x="1020" y="935"/>
                  </a:lnTo>
                  <a:lnTo>
                    <a:pt x="992" y="935"/>
                  </a:lnTo>
                  <a:lnTo>
                    <a:pt x="992" y="822"/>
                  </a:lnTo>
                  <a:lnTo>
                    <a:pt x="1134" y="680"/>
                  </a:lnTo>
                  <a:lnTo>
                    <a:pt x="1162" y="680"/>
                  </a:lnTo>
                  <a:lnTo>
                    <a:pt x="1219" y="567"/>
                  </a:lnTo>
                  <a:lnTo>
                    <a:pt x="1275" y="567"/>
                  </a:lnTo>
                  <a:lnTo>
                    <a:pt x="1275" y="368"/>
                  </a:lnTo>
                  <a:lnTo>
                    <a:pt x="1190" y="255"/>
                  </a:lnTo>
                  <a:lnTo>
                    <a:pt x="1162" y="85"/>
                  </a:lnTo>
                  <a:lnTo>
                    <a:pt x="1049" y="0"/>
                  </a:lnTo>
                  <a:lnTo>
                    <a:pt x="1020" y="113"/>
                  </a:lnTo>
                  <a:lnTo>
                    <a:pt x="850" y="113"/>
                  </a:lnTo>
                  <a:lnTo>
                    <a:pt x="765" y="28"/>
                  </a:lnTo>
                  <a:lnTo>
                    <a:pt x="567" y="113"/>
                  </a:lnTo>
                  <a:lnTo>
                    <a:pt x="482" y="28"/>
                  </a:lnTo>
                  <a:lnTo>
                    <a:pt x="255" y="85"/>
                  </a:lnTo>
                  <a:lnTo>
                    <a:pt x="312" y="227"/>
                  </a:lnTo>
                  <a:lnTo>
                    <a:pt x="283" y="227"/>
                  </a:lnTo>
                  <a:lnTo>
                    <a:pt x="255" y="312"/>
                  </a:lnTo>
                  <a:lnTo>
                    <a:pt x="283" y="397"/>
                  </a:lnTo>
                  <a:lnTo>
                    <a:pt x="141" y="737"/>
                  </a:lnTo>
                  <a:lnTo>
                    <a:pt x="170" y="765"/>
                  </a:lnTo>
                  <a:lnTo>
                    <a:pt x="141" y="822"/>
                  </a:lnTo>
                  <a:lnTo>
                    <a:pt x="170" y="879"/>
                  </a:lnTo>
                  <a:lnTo>
                    <a:pt x="141" y="964"/>
                  </a:lnTo>
                  <a:lnTo>
                    <a:pt x="56" y="992"/>
                  </a:lnTo>
                  <a:lnTo>
                    <a:pt x="0" y="1049"/>
                  </a:lnTo>
                  <a:lnTo>
                    <a:pt x="56" y="1049"/>
                  </a:lnTo>
                  <a:lnTo>
                    <a:pt x="28" y="1105"/>
                  </a:lnTo>
                  <a:lnTo>
                    <a:pt x="56" y="1134"/>
                  </a:lnTo>
                  <a:lnTo>
                    <a:pt x="141" y="1077"/>
                  </a:lnTo>
                  <a:lnTo>
                    <a:pt x="170" y="1219"/>
                  </a:lnTo>
                  <a:lnTo>
                    <a:pt x="198" y="1219"/>
                  </a:lnTo>
                  <a:lnTo>
                    <a:pt x="226" y="119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61" name="Freeform 721"/>
            <p:cNvSpPr>
              <a:spLocks/>
            </p:cNvSpPr>
            <p:nvPr/>
          </p:nvSpPr>
          <p:spPr bwMode="auto">
            <a:xfrm>
              <a:off x="2983" y="2031"/>
              <a:ext cx="1077" cy="1333"/>
            </a:xfrm>
            <a:custGeom>
              <a:avLst/>
              <a:gdLst>
                <a:gd name="T0" fmla="*/ 1077 w 1077"/>
                <a:gd name="T1" fmla="*/ 596 h 1333"/>
                <a:gd name="T2" fmla="*/ 1049 w 1077"/>
                <a:gd name="T3" fmla="*/ 681 h 1333"/>
                <a:gd name="T4" fmla="*/ 851 w 1077"/>
                <a:gd name="T5" fmla="*/ 823 h 1333"/>
                <a:gd name="T6" fmla="*/ 822 w 1077"/>
                <a:gd name="T7" fmla="*/ 993 h 1333"/>
                <a:gd name="T8" fmla="*/ 851 w 1077"/>
                <a:gd name="T9" fmla="*/ 1106 h 1333"/>
                <a:gd name="T10" fmla="*/ 794 w 1077"/>
                <a:gd name="T11" fmla="*/ 1220 h 1333"/>
                <a:gd name="T12" fmla="*/ 737 w 1077"/>
                <a:gd name="T13" fmla="*/ 1220 h 1333"/>
                <a:gd name="T14" fmla="*/ 680 w 1077"/>
                <a:gd name="T15" fmla="*/ 1305 h 1333"/>
                <a:gd name="T16" fmla="*/ 652 w 1077"/>
                <a:gd name="T17" fmla="*/ 1276 h 1333"/>
                <a:gd name="T18" fmla="*/ 567 w 1077"/>
                <a:gd name="T19" fmla="*/ 1276 h 1333"/>
                <a:gd name="T20" fmla="*/ 425 w 1077"/>
                <a:gd name="T21" fmla="*/ 1220 h 1333"/>
                <a:gd name="T22" fmla="*/ 425 w 1077"/>
                <a:gd name="T23" fmla="*/ 1305 h 1333"/>
                <a:gd name="T24" fmla="*/ 284 w 1077"/>
                <a:gd name="T25" fmla="*/ 1333 h 1333"/>
                <a:gd name="T26" fmla="*/ 312 w 1077"/>
                <a:gd name="T27" fmla="*/ 1135 h 1333"/>
                <a:gd name="T28" fmla="*/ 284 w 1077"/>
                <a:gd name="T29" fmla="*/ 1135 h 1333"/>
                <a:gd name="T30" fmla="*/ 199 w 1077"/>
                <a:gd name="T31" fmla="*/ 1220 h 1333"/>
                <a:gd name="T32" fmla="*/ 142 w 1077"/>
                <a:gd name="T33" fmla="*/ 1106 h 1333"/>
                <a:gd name="T34" fmla="*/ 170 w 1077"/>
                <a:gd name="T35" fmla="*/ 1050 h 1333"/>
                <a:gd name="T36" fmla="*/ 284 w 1077"/>
                <a:gd name="T37" fmla="*/ 1021 h 1333"/>
                <a:gd name="T38" fmla="*/ 340 w 1077"/>
                <a:gd name="T39" fmla="*/ 908 h 1333"/>
                <a:gd name="T40" fmla="*/ 255 w 1077"/>
                <a:gd name="T41" fmla="*/ 823 h 1333"/>
                <a:gd name="T42" fmla="*/ 255 w 1077"/>
                <a:gd name="T43" fmla="*/ 653 h 1333"/>
                <a:gd name="T44" fmla="*/ 227 w 1077"/>
                <a:gd name="T45" fmla="*/ 596 h 1333"/>
                <a:gd name="T46" fmla="*/ 170 w 1077"/>
                <a:gd name="T47" fmla="*/ 596 h 1333"/>
                <a:gd name="T48" fmla="*/ 142 w 1077"/>
                <a:gd name="T49" fmla="*/ 653 h 1333"/>
                <a:gd name="T50" fmla="*/ 85 w 1077"/>
                <a:gd name="T51" fmla="*/ 596 h 1333"/>
                <a:gd name="T52" fmla="*/ 57 w 1077"/>
                <a:gd name="T53" fmla="*/ 511 h 1333"/>
                <a:gd name="T54" fmla="*/ 0 w 1077"/>
                <a:gd name="T55" fmla="*/ 398 h 1333"/>
                <a:gd name="T56" fmla="*/ 28 w 1077"/>
                <a:gd name="T57" fmla="*/ 284 h 1333"/>
                <a:gd name="T58" fmla="*/ 113 w 1077"/>
                <a:gd name="T59" fmla="*/ 284 h 1333"/>
                <a:gd name="T60" fmla="*/ 113 w 1077"/>
                <a:gd name="T61" fmla="*/ 228 h 1333"/>
                <a:gd name="T62" fmla="*/ 227 w 1077"/>
                <a:gd name="T63" fmla="*/ 199 h 1333"/>
                <a:gd name="T64" fmla="*/ 227 w 1077"/>
                <a:gd name="T65" fmla="*/ 143 h 1333"/>
                <a:gd name="T66" fmla="*/ 199 w 1077"/>
                <a:gd name="T67" fmla="*/ 57 h 1333"/>
                <a:gd name="T68" fmla="*/ 254 w 1077"/>
                <a:gd name="T69" fmla="*/ 0 h 1333"/>
                <a:gd name="T70" fmla="*/ 369 w 1077"/>
                <a:gd name="T71" fmla="*/ 57 h 1333"/>
                <a:gd name="T72" fmla="*/ 454 w 1077"/>
                <a:gd name="T73" fmla="*/ 86 h 1333"/>
                <a:gd name="T74" fmla="*/ 454 w 1077"/>
                <a:gd name="T75" fmla="*/ 143 h 1333"/>
                <a:gd name="T76" fmla="*/ 539 w 1077"/>
                <a:gd name="T77" fmla="*/ 171 h 1333"/>
                <a:gd name="T78" fmla="*/ 567 w 1077"/>
                <a:gd name="T79" fmla="*/ 143 h 1333"/>
                <a:gd name="T80" fmla="*/ 624 w 1077"/>
                <a:gd name="T81" fmla="*/ 199 h 1333"/>
                <a:gd name="T82" fmla="*/ 680 w 1077"/>
                <a:gd name="T83" fmla="*/ 228 h 1333"/>
                <a:gd name="T84" fmla="*/ 680 w 1077"/>
                <a:gd name="T85" fmla="*/ 256 h 1333"/>
                <a:gd name="T86" fmla="*/ 766 w 1077"/>
                <a:gd name="T87" fmla="*/ 426 h 1333"/>
                <a:gd name="T88" fmla="*/ 1077 w 1077"/>
                <a:gd name="T89" fmla="*/ 596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7" h="1333">
                  <a:moveTo>
                    <a:pt x="1077" y="596"/>
                  </a:moveTo>
                  <a:lnTo>
                    <a:pt x="1049" y="681"/>
                  </a:lnTo>
                  <a:lnTo>
                    <a:pt x="851" y="823"/>
                  </a:lnTo>
                  <a:lnTo>
                    <a:pt x="822" y="993"/>
                  </a:lnTo>
                  <a:lnTo>
                    <a:pt x="851" y="1106"/>
                  </a:lnTo>
                  <a:lnTo>
                    <a:pt x="794" y="1220"/>
                  </a:lnTo>
                  <a:lnTo>
                    <a:pt x="737" y="1220"/>
                  </a:lnTo>
                  <a:lnTo>
                    <a:pt x="680" y="1305"/>
                  </a:lnTo>
                  <a:lnTo>
                    <a:pt x="652" y="1276"/>
                  </a:lnTo>
                  <a:lnTo>
                    <a:pt x="567" y="1276"/>
                  </a:lnTo>
                  <a:lnTo>
                    <a:pt x="425" y="1220"/>
                  </a:lnTo>
                  <a:lnTo>
                    <a:pt x="425" y="1305"/>
                  </a:lnTo>
                  <a:lnTo>
                    <a:pt x="284" y="1333"/>
                  </a:lnTo>
                  <a:lnTo>
                    <a:pt x="312" y="1135"/>
                  </a:lnTo>
                  <a:lnTo>
                    <a:pt x="284" y="1135"/>
                  </a:lnTo>
                  <a:lnTo>
                    <a:pt x="199" y="1220"/>
                  </a:lnTo>
                  <a:lnTo>
                    <a:pt x="142" y="1106"/>
                  </a:lnTo>
                  <a:lnTo>
                    <a:pt x="170" y="1050"/>
                  </a:lnTo>
                  <a:lnTo>
                    <a:pt x="284" y="1021"/>
                  </a:lnTo>
                  <a:lnTo>
                    <a:pt x="340" y="908"/>
                  </a:lnTo>
                  <a:lnTo>
                    <a:pt x="255" y="823"/>
                  </a:lnTo>
                  <a:lnTo>
                    <a:pt x="255" y="653"/>
                  </a:lnTo>
                  <a:lnTo>
                    <a:pt x="227" y="596"/>
                  </a:lnTo>
                  <a:lnTo>
                    <a:pt x="170" y="596"/>
                  </a:lnTo>
                  <a:lnTo>
                    <a:pt x="142" y="653"/>
                  </a:lnTo>
                  <a:lnTo>
                    <a:pt x="85" y="596"/>
                  </a:lnTo>
                  <a:lnTo>
                    <a:pt x="57" y="511"/>
                  </a:lnTo>
                  <a:lnTo>
                    <a:pt x="0" y="398"/>
                  </a:lnTo>
                  <a:lnTo>
                    <a:pt x="28" y="284"/>
                  </a:lnTo>
                  <a:lnTo>
                    <a:pt x="113" y="284"/>
                  </a:lnTo>
                  <a:lnTo>
                    <a:pt x="113" y="228"/>
                  </a:lnTo>
                  <a:lnTo>
                    <a:pt x="227" y="199"/>
                  </a:lnTo>
                  <a:lnTo>
                    <a:pt x="227" y="143"/>
                  </a:lnTo>
                  <a:lnTo>
                    <a:pt x="199" y="57"/>
                  </a:lnTo>
                  <a:lnTo>
                    <a:pt x="254" y="0"/>
                  </a:lnTo>
                  <a:lnTo>
                    <a:pt x="369" y="57"/>
                  </a:lnTo>
                  <a:lnTo>
                    <a:pt x="454" y="86"/>
                  </a:lnTo>
                  <a:lnTo>
                    <a:pt x="454" y="143"/>
                  </a:lnTo>
                  <a:lnTo>
                    <a:pt x="539" y="171"/>
                  </a:lnTo>
                  <a:lnTo>
                    <a:pt x="567" y="143"/>
                  </a:lnTo>
                  <a:lnTo>
                    <a:pt x="624" y="199"/>
                  </a:lnTo>
                  <a:lnTo>
                    <a:pt x="680" y="228"/>
                  </a:lnTo>
                  <a:lnTo>
                    <a:pt x="680" y="256"/>
                  </a:lnTo>
                  <a:lnTo>
                    <a:pt x="766" y="426"/>
                  </a:lnTo>
                  <a:lnTo>
                    <a:pt x="1077" y="596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62" name="Freeform 722"/>
            <p:cNvSpPr>
              <a:spLocks/>
            </p:cNvSpPr>
            <p:nvPr/>
          </p:nvSpPr>
          <p:spPr bwMode="auto">
            <a:xfrm>
              <a:off x="3068" y="1975"/>
              <a:ext cx="170" cy="284"/>
            </a:xfrm>
            <a:custGeom>
              <a:avLst/>
              <a:gdLst>
                <a:gd name="T0" fmla="*/ 0 w 170"/>
                <a:gd name="T1" fmla="*/ 85 h 284"/>
                <a:gd name="T2" fmla="*/ 57 w 170"/>
                <a:gd name="T3" fmla="*/ 57 h 284"/>
                <a:gd name="T4" fmla="*/ 85 w 170"/>
                <a:gd name="T5" fmla="*/ 0 h 284"/>
                <a:gd name="T6" fmla="*/ 170 w 170"/>
                <a:gd name="T7" fmla="*/ 57 h 284"/>
                <a:gd name="T8" fmla="*/ 114 w 170"/>
                <a:gd name="T9" fmla="*/ 113 h 284"/>
                <a:gd name="T10" fmla="*/ 142 w 170"/>
                <a:gd name="T11" fmla="*/ 199 h 284"/>
                <a:gd name="T12" fmla="*/ 142 w 170"/>
                <a:gd name="T13" fmla="*/ 255 h 284"/>
                <a:gd name="T14" fmla="*/ 28 w 170"/>
                <a:gd name="T15" fmla="*/ 284 h 284"/>
                <a:gd name="T16" fmla="*/ 0 w 170"/>
                <a:gd name="T17" fmla="*/ 255 h 284"/>
                <a:gd name="T18" fmla="*/ 0 w 170"/>
                <a:gd name="T19" fmla="*/ 8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284">
                  <a:moveTo>
                    <a:pt x="0" y="85"/>
                  </a:moveTo>
                  <a:lnTo>
                    <a:pt x="57" y="57"/>
                  </a:lnTo>
                  <a:lnTo>
                    <a:pt x="85" y="0"/>
                  </a:lnTo>
                  <a:lnTo>
                    <a:pt x="170" y="57"/>
                  </a:lnTo>
                  <a:lnTo>
                    <a:pt x="114" y="113"/>
                  </a:lnTo>
                  <a:lnTo>
                    <a:pt x="142" y="199"/>
                  </a:lnTo>
                  <a:lnTo>
                    <a:pt x="142" y="255"/>
                  </a:lnTo>
                  <a:lnTo>
                    <a:pt x="28" y="284"/>
                  </a:lnTo>
                  <a:lnTo>
                    <a:pt x="0" y="255"/>
                  </a:lnTo>
                  <a:lnTo>
                    <a:pt x="0" y="8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63" name="Freeform 723"/>
            <p:cNvSpPr>
              <a:spLocks/>
            </p:cNvSpPr>
            <p:nvPr/>
          </p:nvSpPr>
          <p:spPr bwMode="auto">
            <a:xfrm>
              <a:off x="2501" y="1777"/>
              <a:ext cx="595" cy="623"/>
            </a:xfrm>
            <a:custGeom>
              <a:avLst/>
              <a:gdLst>
                <a:gd name="T0" fmla="*/ 199 w 595"/>
                <a:gd name="T1" fmla="*/ 595 h 623"/>
                <a:gd name="T2" fmla="*/ 199 w 595"/>
                <a:gd name="T3" fmla="*/ 510 h 623"/>
                <a:gd name="T4" fmla="*/ 114 w 595"/>
                <a:gd name="T5" fmla="*/ 453 h 623"/>
                <a:gd name="T6" fmla="*/ 142 w 595"/>
                <a:gd name="T7" fmla="*/ 397 h 623"/>
                <a:gd name="T8" fmla="*/ 142 w 595"/>
                <a:gd name="T9" fmla="*/ 368 h 623"/>
                <a:gd name="T10" fmla="*/ 28 w 595"/>
                <a:gd name="T11" fmla="*/ 340 h 623"/>
                <a:gd name="T12" fmla="*/ 57 w 595"/>
                <a:gd name="T13" fmla="*/ 283 h 623"/>
                <a:gd name="T14" fmla="*/ 0 w 595"/>
                <a:gd name="T15" fmla="*/ 255 h 623"/>
                <a:gd name="T16" fmla="*/ 28 w 595"/>
                <a:gd name="T17" fmla="*/ 226 h 623"/>
                <a:gd name="T18" fmla="*/ 28 w 595"/>
                <a:gd name="T19" fmla="*/ 170 h 623"/>
                <a:gd name="T20" fmla="*/ 85 w 595"/>
                <a:gd name="T21" fmla="*/ 198 h 623"/>
                <a:gd name="T22" fmla="*/ 199 w 595"/>
                <a:gd name="T23" fmla="*/ 198 h 623"/>
                <a:gd name="T24" fmla="*/ 227 w 595"/>
                <a:gd name="T25" fmla="*/ 226 h 623"/>
                <a:gd name="T26" fmla="*/ 255 w 595"/>
                <a:gd name="T27" fmla="*/ 226 h 623"/>
                <a:gd name="T28" fmla="*/ 284 w 595"/>
                <a:gd name="T29" fmla="*/ 0 h 623"/>
                <a:gd name="T30" fmla="*/ 369 w 595"/>
                <a:gd name="T31" fmla="*/ 0 h 623"/>
                <a:gd name="T32" fmla="*/ 369 w 595"/>
                <a:gd name="T33" fmla="*/ 56 h 623"/>
                <a:gd name="T34" fmla="*/ 340 w 595"/>
                <a:gd name="T35" fmla="*/ 56 h 623"/>
                <a:gd name="T36" fmla="*/ 340 w 595"/>
                <a:gd name="T37" fmla="*/ 113 h 623"/>
                <a:gd name="T38" fmla="*/ 397 w 595"/>
                <a:gd name="T39" fmla="*/ 141 h 623"/>
                <a:gd name="T40" fmla="*/ 425 w 595"/>
                <a:gd name="T41" fmla="*/ 198 h 623"/>
                <a:gd name="T42" fmla="*/ 482 w 595"/>
                <a:gd name="T43" fmla="*/ 170 h 623"/>
                <a:gd name="T44" fmla="*/ 510 w 595"/>
                <a:gd name="T45" fmla="*/ 226 h 623"/>
                <a:gd name="T46" fmla="*/ 567 w 595"/>
                <a:gd name="T47" fmla="*/ 226 h 623"/>
                <a:gd name="T48" fmla="*/ 567 w 595"/>
                <a:gd name="T49" fmla="*/ 453 h 623"/>
                <a:gd name="T50" fmla="*/ 595 w 595"/>
                <a:gd name="T51" fmla="*/ 482 h 623"/>
                <a:gd name="T52" fmla="*/ 595 w 595"/>
                <a:gd name="T53" fmla="*/ 538 h 623"/>
                <a:gd name="T54" fmla="*/ 425 w 595"/>
                <a:gd name="T55" fmla="*/ 538 h 623"/>
                <a:gd name="T56" fmla="*/ 369 w 595"/>
                <a:gd name="T57" fmla="*/ 567 h 623"/>
                <a:gd name="T58" fmla="*/ 312 w 595"/>
                <a:gd name="T59" fmla="*/ 538 h 623"/>
                <a:gd name="T60" fmla="*/ 227 w 595"/>
                <a:gd name="T61" fmla="*/ 623 h 623"/>
                <a:gd name="T62" fmla="*/ 199 w 595"/>
                <a:gd name="T63" fmla="*/ 595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5" h="623">
                  <a:moveTo>
                    <a:pt x="199" y="595"/>
                  </a:moveTo>
                  <a:lnTo>
                    <a:pt x="199" y="510"/>
                  </a:lnTo>
                  <a:lnTo>
                    <a:pt x="114" y="453"/>
                  </a:lnTo>
                  <a:lnTo>
                    <a:pt x="142" y="397"/>
                  </a:lnTo>
                  <a:lnTo>
                    <a:pt x="142" y="368"/>
                  </a:lnTo>
                  <a:lnTo>
                    <a:pt x="28" y="340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28" y="226"/>
                  </a:lnTo>
                  <a:lnTo>
                    <a:pt x="28" y="170"/>
                  </a:lnTo>
                  <a:lnTo>
                    <a:pt x="85" y="198"/>
                  </a:lnTo>
                  <a:lnTo>
                    <a:pt x="199" y="198"/>
                  </a:lnTo>
                  <a:lnTo>
                    <a:pt x="227" y="226"/>
                  </a:lnTo>
                  <a:lnTo>
                    <a:pt x="255" y="226"/>
                  </a:lnTo>
                  <a:lnTo>
                    <a:pt x="284" y="0"/>
                  </a:lnTo>
                  <a:lnTo>
                    <a:pt x="369" y="0"/>
                  </a:lnTo>
                  <a:lnTo>
                    <a:pt x="369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397" y="141"/>
                  </a:lnTo>
                  <a:lnTo>
                    <a:pt x="425" y="198"/>
                  </a:lnTo>
                  <a:lnTo>
                    <a:pt x="482" y="170"/>
                  </a:lnTo>
                  <a:lnTo>
                    <a:pt x="510" y="226"/>
                  </a:lnTo>
                  <a:lnTo>
                    <a:pt x="567" y="226"/>
                  </a:lnTo>
                  <a:lnTo>
                    <a:pt x="567" y="453"/>
                  </a:lnTo>
                  <a:lnTo>
                    <a:pt x="595" y="482"/>
                  </a:lnTo>
                  <a:lnTo>
                    <a:pt x="595" y="538"/>
                  </a:lnTo>
                  <a:lnTo>
                    <a:pt x="425" y="538"/>
                  </a:lnTo>
                  <a:lnTo>
                    <a:pt x="369" y="567"/>
                  </a:lnTo>
                  <a:lnTo>
                    <a:pt x="312" y="538"/>
                  </a:lnTo>
                  <a:lnTo>
                    <a:pt x="227" y="623"/>
                  </a:lnTo>
                  <a:lnTo>
                    <a:pt x="199" y="59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64" name="Freeform 724"/>
            <p:cNvSpPr>
              <a:spLocks/>
            </p:cNvSpPr>
            <p:nvPr/>
          </p:nvSpPr>
          <p:spPr bwMode="auto">
            <a:xfrm>
              <a:off x="2501" y="2315"/>
              <a:ext cx="822" cy="1219"/>
            </a:xfrm>
            <a:custGeom>
              <a:avLst/>
              <a:gdLst>
                <a:gd name="T0" fmla="*/ 0 w 822"/>
                <a:gd name="T1" fmla="*/ 822 h 1219"/>
                <a:gd name="T2" fmla="*/ 85 w 822"/>
                <a:gd name="T3" fmla="*/ 822 h 1219"/>
                <a:gd name="T4" fmla="*/ 142 w 822"/>
                <a:gd name="T5" fmla="*/ 737 h 1219"/>
                <a:gd name="T6" fmla="*/ 114 w 822"/>
                <a:gd name="T7" fmla="*/ 681 h 1219"/>
                <a:gd name="T8" fmla="*/ 170 w 822"/>
                <a:gd name="T9" fmla="*/ 624 h 1219"/>
                <a:gd name="T10" fmla="*/ 142 w 822"/>
                <a:gd name="T11" fmla="*/ 539 h 1219"/>
                <a:gd name="T12" fmla="*/ 170 w 822"/>
                <a:gd name="T13" fmla="*/ 482 h 1219"/>
                <a:gd name="T14" fmla="*/ 142 w 822"/>
                <a:gd name="T15" fmla="*/ 454 h 1219"/>
                <a:gd name="T16" fmla="*/ 114 w 822"/>
                <a:gd name="T17" fmla="*/ 312 h 1219"/>
                <a:gd name="T18" fmla="*/ 199 w 822"/>
                <a:gd name="T19" fmla="*/ 227 h 1219"/>
                <a:gd name="T20" fmla="*/ 199 w 822"/>
                <a:gd name="T21" fmla="*/ 199 h 1219"/>
                <a:gd name="T22" fmla="*/ 227 w 822"/>
                <a:gd name="T23" fmla="*/ 170 h 1219"/>
                <a:gd name="T24" fmla="*/ 170 w 822"/>
                <a:gd name="T25" fmla="*/ 114 h 1219"/>
                <a:gd name="T26" fmla="*/ 199 w 822"/>
                <a:gd name="T27" fmla="*/ 57 h 1219"/>
                <a:gd name="T28" fmla="*/ 227 w 822"/>
                <a:gd name="T29" fmla="*/ 85 h 1219"/>
                <a:gd name="T30" fmla="*/ 312 w 822"/>
                <a:gd name="T31" fmla="*/ 0 h 1219"/>
                <a:gd name="T32" fmla="*/ 369 w 822"/>
                <a:gd name="T33" fmla="*/ 29 h 1219"/>
                <a:gd name="T34" fmla="*/ 425 w 822"/>
                <a:gd name="T35" fmla="*/ 0 h 1219"/>
                <a:gd name="T36" fmla="*/ 510 w 822"/>
                <a:gd name="T37" fmla="*/ 0 h 1219"/>
                <a:gd name="T38" fmla="*/ 482 w 822"/>
                <a:gd name="T39" fmla="*/ 114 h 1219"/>
                <a:gd name="T40" fmla="*/ 539 w 822"/>
                <a:gd name="T41" fmla="*/ 227 h 1219"/>
                <a:gd name="T42" fmla="*/ 567 w 822"/>
                <a:gd name="T43" fmla="*/ 312 h 1219"/>
                <a:gd name="T44" fmla="*/ 624 w 822"/>
                <a:gd name="T45" fmla="*/ 369 h 1219"/>
                <a:gd name="T46" fmla="*/ 652 w 822"/>
                <a:gd name="T47" fmla="*/ 312 h 1219"/>
                <a:gd name="T48" fmla="*/ 709 w 822"/>
                <a:gd name="T49" fmla="*/ 312 h 1219"/>
                <a:gd name="T50" fmla="*/ 737 w 822"/>
                <a:gd name="T51" fmla="*/ 369 h 1219"/>
                <a:gd name="T52" fmla="*/ 737 w 822"/>
                <a:gd name="T53" fmla="*/ 539 h 1219"/>
                <a:gd name="T54" fmla="*/ 822 w 822"/>
                <a:gd name="T55" fmla="*/ 624 h 1219"/>
                <a:gd name="T56" fmla="*/ 766 w 822"/>
                <a:gd name="T57" fmla="*/ 737 h 1219"/>
                <a:gd name="T58" fmla="*/ 652 w 822"/>
                <a:gd name="T59" fmla="*/ 766 h 1219"/>
                <a:gd name="T60" fmla="*/ 624 w 822"/>
                <a:gd name="T61" fmla="*/ 822 h 1219"/>
                <a:gd name="T62" fmla="*/ 539 w 822"/>
                <a:gd name="T63" fmla="*/ 851 h 1219"/>
                <a:gd name="T64" fmla="*/ 539 w 822"/>
                <a:gd name="T65" fmla="*/ 907 h 1219"/>
                <a:gd name="T66" fmla="*/ 510 w 822"/>
                <a:gd name="T67" fmla="*/ 936 h 1219"/>
                <a:gd name="T68" fmla="*/ 482 w 822"/>
                <a:gd name="T69" fmla="*/ 907 h 1219"/>
                <a:gd name="T70" fmla="*/ 454 w 822"/>
                <a:gd name="T71" fmla="*/ 907 h 1219"/>
                <a:gd name="T72" fmla="*/ 454 w 822"/>
                <a:gd name="T73" fmla="*/ 964 h 1219"/>
                <a:gd name="T74" fmla="*/ 425 w 822"/>
                <a:gd name="T75" fmla="*/ 1021 h 1219"/>
                <a:gd name="T76" fmla="*/ 425 w 822"/>
                <a:gd name="T77" fmla="*/ 1049 h 1219"/>
                <a:gd name="T78" fmla="*/ 284 w 822"/>
                <a:gd name="T79" fmla="*/ 1134 h 1219"/>
                <a:gd name="T80" fmla="*/ 284 w 822"/>
                <a:gd name="T81" fmla="*/ 1191 h 1219"/>
                <a:gd name="T82" fmla="*/ 227 w 822"/>
                <a:gd name="T83" fmla="*/ 1219 h 1219"/>
                <a:gd name="T84" fmla="*/ 114 w 822"/>
                <a:gd name="T85" fmla="*/ 1163 h 1219"/>
                <a:gd name="T86" fmla="*/ 57 w 822"/>
                <a:gd name="T87" fmla="*/ 964 h 1219"/>
                <a:gd name="T88" fmla="*/ 0 w 822"/>
                <a:gd name="T89" fmla="*/ 907 h 1219"/>
                <a:gd name="T90" fmla="*/ 0 w 822"/>
                <a:gd name="T91" fmla="*/ 851 h 1219"/>
                <a:gd name="T92" fmla="*/ 0 w 822"/>
                <a:gd name="T93" fmla="*/ 82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2" h="1219">
                  <a:moveTo>
                    <a:pt x="0" y="822"/>
                  </a:moveTo>
                  <a:lnTo>
                    <a:pt x="85" y="822"/>
                  </a:lnTo>
                  <a:lnTo>
                    <a:pt x="142" y="737"/>
                  </a:lnTo>
                  <a:lnTo>
                    <a:pt x="114" y="681"/>
                  </a:lnTo>
                  <a:lnTo>
                    <a:pt x="170" y="624"/>
                  </a:lnTo>
                  <a:lnTo>
                    <a:pt x="142" y="539"/>
                  </a:lnTo>
                  <a:lnTo>
                    <a:pt x="170" y="482"/>
                  </a:lnTo>
                  <a:lnTo>
                    <a:pt x="142" y="454"/>
                  </a:lnTo>
                  <a:lnTo>
                    <a:pt x="114" y="312"/>
                  </a:lnTo>
                  <a:lnTo>
                    <a:pt x="199" y="227"/>
                  </a:lnTo>
                  <a:lnTo>
                    <a:pt x="199" y="199"/>
                  </a:lnTo>
                  <a:lnTo>
                    <a:pt x="227" y="170"/>
                  </a:lnTo>
                  <a:lnTo>
                    <a:pt x="170" y="114"/>
                  </a:lnTo>
                  <a:lnTo>
                    <a:pt x="199" y="57"/>
                  </a:lnTo>
                  <a:lnTo>
                    <a:pt x="227" y="85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425" y="0"/>
                  </a:lnTo>
                  <a:lnTo>
                    <a:pt x="510" y="0"/>
                  </a:lnTo>
                  <a:lnTo>
                    <a:pt x="482" y="114"/>
                  </a:lnTo>
                  <a:lnTo>
                    <a:pt x="539" y="227"/>
                  </a:lnTo>
                  <a:lnTo>
                    <a:pt x="567" y="312"/>
                  </a:lnTo>
                  <a:lnTo>
                    <a:pt x="624" y="369"/>
                  </a:lnTo>
                  <a:lnTo>
                    <a:pt x="652" y="312"/>
                  </a:lnTo>
                  <a:lnTo>
                    <a:pt x="709" y="312"/>
                  </a:lnTo>
                  <a:lnTo>
                    <a:pt x="737" y="369"/>
                  </a:lnTo>
                  <a:lnTo>
                    <a:pt x="737" y="539"/>
                  </a:lnTo>
                  <a:lnTo>
                    <a:pt x="822" y="624"/>
                  </a:lnTo>
                  <a:lnTo>
                    <a:pt x="766" y="737"/>
                  </a:lnTo>
                  <a:lnTo>
                    <a:pt x="652" y="766"/>
                  </a:lnTo>
                  <a:lnTo>
                    <a:pt x="624" y="822"/>
                  </a:lnTo>
                  <a:lnTo>
                    <a:pt x="539" y="851"/>
                  </a:lnTo>
                  <a:lnTo>
                    <a:pt x="539" y="907"/>
                  </a:lnTo>
                  <a:lnTo>
                    <a:pt x="510" y="936"/>
                  </a:lnTo>
                  <a:lnTo>
                    <a:pt x="482" y="907"/>
                  </a:lnTo>
                  <a:lnTo>
                    <a:pt x="454" y="907"/>
                  </a:lnTo>
                  <a:lnTo>
                    <a:pt x="454" y="964"/>
                  </a:lnTo>
                  <a:lnTo>
                    <a:pt x="425" y="1021"/>
                  </a:lnTo>
                  <a:lnTo>
                    <a:pt x="425" y="1049"/>
                  </a:lnTo>
                  <a:lnTo>
                    <a:pt x="284" y="1134"/>
                  </a:lnTo>
                  <a:lnTo>
                    <a:pt x="284" y="1191"/>
                  </a:lnTo>
                  <a:lnTo>
                    <a:pt x="227" y="1219"/>
                  </a:lnTo>
                  <a:lnTo>
                    <a:pt x="114" y="1163"/>
                  </a:lnTo>
                  <a:lnTo>
                    <a:pt x="57" y="964"/>
                  </a:lnTo>
                  <a:lnTo>
                    <a:pt x="0" y="907"/>
                  </a:lnTo>
                  <a:lnTo>
                    <a:pt x="0" y="851"/>
                  </a:lnTo>
                  <a:lnTo>
                    <a:pt x="0" y="82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65" name="Freeform 725"/>
            <p:cNvSpPr>
              <a:spLocks/>
            </p:cNvSpPr>
            <p:nvPr/>
          </p:nvSpPr>
          <p:spPr bwMode="auto">
            <a:xfrm>
              <a:off x="2444" y="3137"/>
              <a:ext cx="1219" cy="1106"/>
            </a:xfrm>
            <a:custGeom>
              <a:avLst/>
              <a:gdLst>
                <a:gd name="T0" fmla="*/ 1219 w 1219"/>
                <a:gd name="T1" fmla="*/ 199 h 1106"/>
                <a:gd name="T2" fmla="*/ 1191 w 1219"/>
                <a:gd name="T3" fmla="*/ 170 h 1106"/>
                <a:gd name="T4" fmla="*/ 1106 w 1219"/>
                <a:gd name="T5" fmla="*/ 170 h 1106"/>
                <a:gd name="T6" fmla="*/ 964 w 1219"/>
                <a:gd name="T7" fmla="*/ 114 h 1106"/>
                <a:gd name="T8" fmla="*/ 964 w 1219"/>
                <a:gd name="T9" fmla="*/ 199 h 1106"/>
                <a:gd name="T10" fmla="*/ 823 w 1219"/>
                <a:gd name="T11" fmla="*/ 227 h 1106"/>
                <a:gd name="T12" fmla="*/ 851 w 1219"/>
                <a:gd name="T13" fmla="*/ 29 h 1106"/>
                <a:gd name="T14" fmla="*/ 823 w 1219"/>
                <a:gd name="T15" fmla="*/ 29 h 1106"/>
                <a:gd name="T16" fmla="*/ 738 w 1219"/>
                <a:gd name="T17" fmla="*/ 114 h 1106"/>
                <a:gd name="T18" fmla="*/ 681 w 1219"/>
                <a:gd name="T19" fmla="*/ 0 h 1106"/>
                <a:gd name="T20" fmla="*/ 596 w 1219"/>
                <a:gd name="T21" fmla="*/ 29 h 1106"/>
                <a:gd name="T22" fmla="*/ 596 w 1219"/>
                <a:gd name="T23" fmla="*/ 85 h 1106"/>
                <a:gd name="T24" fmla="*/ 567 w 1219"/>
                <a:gd name="T25" fmla="*/ 114 h 1106"/>
                <a:gd name="T26" fmla="*/ 539 w 1219"/>
                <a:gd name="T27" fmla="*/ 85 h 1106"/>
                <a:gd name="T28" fmla="*/ 511 w 1219"/>
                <a:gd name="T29" fmla="*/ 85 h 1106"/>
                <a:gd name="T30" fmla="*/ 511 w 1219"/>
                <a:gd name="T31" fmla="*/ 142 h 1106"/>
                <a:gd name="T32" fmla="*/ 482 w 1219"/>
                <a:gd name="T33" fmla="*/ 199 h 1106"/>
                <a:gd name="T34" fmla="*/ 482 w 1219"/>
                <a:gd name="T35" fmla="*/ 227 h 1106"/>
                <a:gd name="T36" fmla="*/ 341 w 1219"/>
                <a:gd name="T37" fmla="*/ 312 h 1106"/>
                <a:gd name="T38" fmla="*/ 341 w 1219"/>
                <a:gd name="T39" fmla="*/ 369 h 1106"/>
                <a:gd name="T40" fmla="*/ 284 w 1219"/>
                <a:gd name="T41" fmla="*/ 397 h 1106"/>
                <a:gd name="T42" fmla="*/ 171 w 1219"/>
                <a:gd name="T43" fmla="*/ 341 h 1106"/>
                <a:gd name="T44" fmla="*/ 85 w 1219"/>
                <a:gd name="T45" fmla="*/ 426 h 1106"/>
                <a:gd name="T46" fmla="*/ 29 w 1219"/>
                <a:gd name="T47" fmla="*/ 454 h 1106"/>
                <a:gd name="T48" fmla="*/ 0 w 1219"/>
                <a:gd name="T49" fmla="*/ 511 h 1106"/>
                <a:gd name="T50" fmla="*/ 227 w 1219"/>
                <a:gd name="T51" fmla="*/ 596 h 1106"/>
                <a:gd name="T52" fmla="*/ 227 w 1219"/>
                <a:gd name="T53" fmla="*/ 652 h 1106"/>
                <a:gd name="T54" fmla="*/ 341 w 1219"/>
                <a:gd name="T55" fmla="*/ 652 h 1106"/>
                <a:gd name="T56" fmla="*/ 369 w 1219"/>
                <a:gd name="T57" fmla="*/ 596 h 1106"/>
                <a:gd name="T58" fmla="*/ 482 w 1219"/>
                <a:gd name="T59" fmla="*/ 624 h 1106"/>
                <a:gd name="T60" fmla="*/ 482 w 1219"/>
                <a:gd name="T61" fmla="*/ 681 h 1106"/>
                <a:gd name="T62" fmla="*/ 539 w 1219"/>
                <a:gd name="T63" fmla="*/ 681 h 1106"/>
                <a:gd name="T64" fmla="*/ 567 w 1219"/>
                <a:gd name="T65" fmla="*/ 851 h 1106"/>
                <a:gd name="T66" fmla="*/ 511 w 1219"/>
                <a:gd name="T67" fmla="*/ 879 h 1106"/>
                <a:gd name="T68" fmla="*/ 539 w 1219"/>
                <a:gd name="T69" fmla="*/ 964 h 1106"/>
                <a:gd name="T70" fmla="*/ 596 w 1219"/>
                <a:gd name="T71" fmla="*/ 964 h 1106"/>
                <a:gd name="T72" fmla="*/ 624 w 1219"/>
                <a:gd name="T73" fmla="*/ 1106 h 1106"/>
                <a:gd name="T74" fmla="*/ 794 w 1219"/>
                <a:gd name="T75" fmla="*/ 1049 h 1106"/>
                <a:gd name="T76" fmla="*/ 823 w 1219"/>
                <a:gd name="T77" fmla="*/ 1078 h 1106"/>
                <a:gd name="T78" fmla="*/ 1021 w 1219"/>
                <a:gd name="T79" fmla="*/ 1049 h 1106"/>
                <a:gd name="T80" fmla="*/ 993 w 1219"/>
                <a:gd name="T81" fmla="*/ 908 h 1106"/>
                <a:gd name="T82" fmla="*/ 1106 w 1219"/>
                <a:gd name="T83" fmla="*/ 794 h 1106"/>
                <a:gd name="T84" fmla="*/ 1049 w 1219"/>
                <a:gd name="T85" fmla="*/ 794 h 1106"/>
                <a:gd name="T86" fmla="*/ 993 w 1219"/>
                <a:gd name="T87" fmla="*/ 737 h 1106"/>
                <a:gd name="T88" fmla="*/ 964 w 1219"/>
                <a:gd name="T89" fmla="*/ 624 h 1106"/>
                <a:gd name="T90" fmla="*/ 1021 w 1219"/>
                <a:gd name="T91" fmla="*/ 596 h 1106"/>
                <a:gd name="T92" fmla="*/ 1049 w 1219"/>
                <a:gd name="T93" fmla="*/ 539 h 1106"/>
                <a:gd name="T94" fmla="*/ 1021 w 1219"/>
                <a:gd name="T95" fmla="*/ 454 h 1106"/>
                <a:gd name="T96" fmla="*/ 1078 w 1219"/>
                <a:gd name="T97" fmla="*/ 426 h 1106"/>
                <a:gd name="T98" fmla="*/ 1134 w 1219"/>
                <a:gd name="T99" fmla="*/ 284 h 1106"/>
                <a:gd name="T100" fmla="*/ 1219 w 1219"/>
                <a:gd name="T101" fmla="*/ 199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1106">
                  <a:moveTo>
                    <a:pt x="1219" y="199"/>
                  </a:moveTo>
                  <a:lnTo>
                    <a:pt x="1191" y="170"/>
                  </a:lnTo>
                  <a:lnTo>
                    <a:pt x="1106" y="170"/>
                  </a:lnTo>
                  <a:lnTo>
                    <a:pt x="964" y="114"/>
                  </a:lnTo>
                  <a:lnTo>
                    <a:pt x="964" y="199"/>
                  </a:lnTo>
                  <a:lnTo>
                    <a:pt x="823" y="227"/>
                  </a:lnTo>
                  <a:lnTo>
                    <a:pt x="851" y="29"/>
                  </a:lnTo>
                  <a:lnTo>
                    <a:pt x="823" y="29"/>
                  </a:lnTo>
                  <a:lnTo>
                    <a:pt x="738" y="114"/>
                  </a:lnTo>
                  <a:lnTo>
                    <a:pt x="681" y="0"/>
                  </a:lnTo>
                  <a:lnTo>
                    <a:pt x="596" y="29"/>
                  </a:lnTo>
                  <a:lnTo>
                    <a:pt x="596" y="85"/>
                  </a:lnTo>
                  <a:lnTo>
                    <a:pt x="567" y="114"/>
                  </a:lnTo>
                  <a:lnTo>
                    <a:pt x="539" y="85"/>
                  </a:lnTo>
                  <a:lnTo>
                    <a:pt x="511" y="85"/>
                  </a:lnTo>
                  <a:lnTo>
                    <a:pt x="511" y="142"/>
                  </a:lnTo>
                  <a:lnTo>
                    <a:pt x="482" y="199"/>
                  </a:lnTo>
                  <a:lnTo>
                    <a:pt x="482" y="227"/>
                  </a:lnTo>
                  <a:lnTo>
                    <a:pt x="341" y="312"/>
                  </a:lnTo>
                  <a:lnTo>
                    <a:pt x="341" y="369"/>
                  </a:lnTo>
                  <a:lnTo>
                    <a:pt x="284" y="397"/>
                  </a:lnTo>
                  <a:lnTo>
                    <a:pt x="171" y="341"/>
                  </a:lnTo>
                  <a:lnTo>
                    <a:pt x="85" y="426"/>
                  </a:lnTo>
                  <a:lnTo>
                    <a:pt x="29" y="454"/>
                  </a:lnTo>
                  <a:lnTo>
                    <a:pt x="0" y="511"/>
                  </a:lnTo>
                  <a:lnTo>
                    <a:pt x="227" y="596"/>
                  </a:lnTo>
                  <a:lnTo>
                    <a:pt x="227" y="652"/>
                  </a:lnTo>
                  <a:lnTo>
                    <a:pt x="341" y="652"/>
                  </a:lnTo>
                  <a:lnTo>
                    <a:pt x="369" y="596"/>
                  </a:lnTo>
                  <a:lnTo>
                    <a:pt x="482" y="624"/>
                  </a:lnTo>
                  <a:lnTo>
                    <a:pt x="482" y="681"/>
                  </a:lnTo>
                  <a:lnTo>
                    <a:pt x="539" y="681"/>
                  </a:lnTo>
                  <a:lnTo>
                    <a:pt x="567" y="851"/>
                  </a:lnTo>
                  <a:lnTo>
                    <a:pt x="511" y="879"/>
                  </a:lnTo>
                  <a:lnTo>
                    <a:pt x="539" y="964"/>
                  </a:lnTo>
                  <a:lnTo>
                    <a:pt x="596" y="964"/>
                  </a:lnTo>
                  <a:lnTo>
                    <a:pt x="624" y="1106"/>
                  </a:lnTo>
                  <a:lnTo>
                    <a:pt x="794" y="1049"/>
                  </a:lnTo>
                  <a:lnTo>
                    <a:pt x="823" y="1078"/>
                  </a:lnTo>
                  <a:lnTo>
                    <a:pt x="1021" y="1049"/>
                  </a:lnTo>
                  <a:lnTo>
                    <a:pt x="993" y="908"/>
                  </a:lnTo>
                  <a:lnTo>
                    <a:pt x="1106" y="794"/>
                  </a:lnTo>
                  <a:lnTo>
                    <a:pt x="1049" y="794"/>
                  </a:lnTo>
                  <a:lnTo>
                    <a:pt x="993" y="737"/>
                  </a:lnTo>
                  <a:lnTo>
                    <a:pt x="964" y="624"/>
                  </a:lnTo>
                  <a:lnTo>
                    <a:pt x="1021" y="596"/>
                  </a:lnTo>
                  <a:lnTo>
                    <a:pt x="1049" y="539"/>
                  </a:lnTo>
                  <a:lnTo>
                    <a:pt x="1021" y="454"/>
                  </a:lnTo>
                  <a:lnTo>
                    <a:pt x="1078" y="426"/>
                  </a:lnTo>
                  <a:lnTo>
                    <a:pt x="1134" y="284"/>
                  </a:lnTo>
                  <a:lnTo>
                    <a:pt x="1219" y="19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66" name="Freeform 726"/>
            <p:cNvSpPr>
              <a:spLocks/>
            </p:cNvSpPr>
            <p:nvPr/>
          </p:nvSpPr>
          <p:spPr bwMode="auto">
            <a:xfrm>
              <a:off x="1991" y="2457"/>
              <a:ext cx="510" cy="680"/>
            </a:xfrm>
            <a:custGeom>
              <a:avLst/>
              <a:gdLst>
                <a:gd name="T0" fmla="*/ 453 w 510"/>
                <a:gd name="T1" fmla="*/ 28 h 680"/>
                <a:gd name="T2" fmla="*/ 283 w 510"/>
                <a:gd name="T3" fmla="*/ 28 h 680"/>
                <a:gd name="T4" fmla="*/ 255 w 510"/>
                <a:gd name="T5" fmla="*/ 0 h 680"/>
                <a:gd name="T6" fmla="*/ 113 w 510"/>
                <a:gd name="T7" fmla="*/ 28 h 680"/>
                <a:gd name="T8" fmla="*/ 85 w 510"/>
                <a:gd name="T9" fmla="*/ 28 h 680"/>
                <a:gd name="T10" fmla="*/ 0 w 510"/>
                <a:gd name="T11" fmla="*/ 142 h 680"/>
                <a:gd name="T12" fmla="*/ 57 w 510"/>
                <a:gd name="T13" fmla="*/ 227 h 680"/>
                <a:gd name="T14" fmla="*/ 113 w 510"/>
                <a:gd name="T15" fmla="*/ 198 h 680"/>
                <a:gd name="T16" fmla="*/ 85 w 510"/>
                <a:gd name="T17" fmla="*/ 340 h 680"/>
                <a:gd name="T18" fmla="*/ 0 w 510"/>
                <a:gd name="T19" fmla="*/ 397 h 680"/>
                <a:gd name="T20" fmla="*/ 57 w 510"/>
                <a:gd name="T21" fmla="*/ 567 h 680"/>
                <a:gd name="T22" fmla="*/ 85 w 510"/>
                <a:gd name="T23" fmla="*/ 567 h 680"/>
                <a:gd name="T24" fmla="*/ 85 w 510"/>
                <a:gd name="T25" fmla="*/ 624 h 680"/>
                <a:gd name="T26" fmla="*/ 113 w 510"/>
                <a:gd name="T27" fmla="*/ 680 h 680"/>
                <a:gd name="T28" fmla="*/ 198 w 510"/>
                <a:gd name="T29" fmla="*/ 652 h 680"/>
                <a:gd name="T30" fmla="*/ 255 w 510"/>
                <a:gd name="T31" fmla="*/ 624 h 680"/>
                <a:gd name="T32" fmla="*/ 312 w 510"/>
                <a:gd name="T33" fmla="*/ 567 h 680"/>
                <a:gd name="T34" fmla="*/ 283 w 510"/>
                <a:gd name="T35" fmla="*/ 482 h 680"/>
                <a:gd name="T36" fmla="*/ 283 w 510"/>
                <a:gd name="T37" fmla="*/ 312 h 680"/>
                <a:gd name="T38" fmla="*/ 397 w 510"/>
                <a:gd name="T39" fmla="*/ 198 h 680"/>
                <a:gd name="T40" fmla="*/ 368 w 510"/>
                <a:gd name="T41" fmla="*/ 113 h 680"/>
                <a:gd name="T42" fmla="*/ 425 w 510"/>
                <a:gd name="T43" fmla="*/ 142 h 680"/>
                <a:gd name="T44" fmla="*/ 510 w 510"/>
                <a:gd name="T45" fmla="*/ 113 h 680"/>
                <a:gd name="T46" fmla="*/ 453 w 510"/>
                <a:gd name="T47" fmla="*/ 85 h 680"/>
                <a:gd name="T48" fmla="*/ 453 w 510"/>
                <a:gd name="T49" fmla="*/ 2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680">
                  <a:moveTo>
                    <a:pt x="453" y="28"/>
                  </a:moveTo>
                  <a:lnTo>
                    <a:pt x="283" y="28"/>
                  </a:lnTo>
                  <a:lnTo>
                    <a:pt x="255" y="0"/>
                  </a:lnTo>
                  <a:lnTo>
                    <a:pt x="113" y="28"/>
                  </a:lnTo>
                  <a:lnTo>
                    <a:pt x="85" y="28"/>
                  </a:lnTo>
                  <a:lnTo>
                    <a:pt x="0" y="142"/>
                  </a:lnTo>
                  <a:lnTo>
                    <a:pt x="57" y="227"/>
                  </a:lnTo>
                  <a:lnTo>
                    <a:pt x="113" y="198"/>
                  </a:lnTo>
                  <a:lnTo>
                    <a:pt x="85" y="340"/>
                  </a:lnTo>
                  <a:lnTo>
                    <a:pt x="0" y="397"/>
                  </a:lnTo>
                  <a:lnTo>
                    <a:pt x="57" y="567"/>
                  </a:lnTo>
                  <a:lnTo>
                    <a:pt x="85" y="567"/>
                  </a:lnTo>
                  <a:lnTo>
                    <a:pt x="85" y="624"/>
                  </a:lnTo>
                  <a:lnTo>
                    <a:pt x="113" y="680"/>
                  </a:lnTo>
                  <a:lnTo>
                    <a:pt x="198" y="652"/>
                  </a:lnTo>
                  <a:lnTo>
                    <a:pt x="255" y="624"/>
                  </a:lnTo>
                  <a:lnTo>
                    <a:pt x="312" y="567"/>
                  </a:lnTo>
                  <a:lnTo>
                    <a:pt x="283" y="482"/>
                  </a:lnTo>
                  <a:lnTo>
                    <a:pt x="283" y="312"/>
                  </a:lnTo>
                  <a:lnTo>
                    <a:pt x="397" y="198"/>
                  </a:lnTo>
                  <a:lnTo>
                    <a:pt x="368" y="113"/>
                  </a:lnTo>
                  <a:lnTo>
                    <a:pt x="425" y="142"/>
                  </a:lnTo>
                  <a:lnTo>
                    <a:pt x="510" y="113"/>
                  </a:lnTo>
                  <a:lnTo>
                    <a:pt x="453" y="85"/>
                  </a:lnTo>
                  <a:lnTo>
                    <a:pt x="453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67" name="Freeform 727"/>
            <p:cNvSpPr>
              <a:spLocks/>
            </p:cNvSpPr>
            <p:nvPr/>
          </p:nvSpPr>
          <p:spPr bwMode="auto">
            <a:xfrm>
              <a:off x="3352" y="1890"/>
              <a:ext cx="567" cy="397"/>
            </a:xfrm>
            <a:custGeom>
              <a:avLst/>
              <a:gdLst>
                <a:gd name="T0" fmla="*/ 141 w 567"/>
                <a:gd name="T1" fmla="*/ 28 h 397"/>
                <a:gd name="T2" fmla="*/ 141 w 567"/>
                <a:gd name="T3" fmla="*/ 85 h 397"/>
                <a:gd name="T4" fmla="*/ 0 w 567"/>
                <a:gd name="T5" fmla="*/ 198 h 397"/>
                <a:gd name="T6" fmla="*/ 85 w 567"/>
                <a:gd name="T7" fmla="*/ 227 h 397"/>
                <a:gd name="T8" fmla="*/ 85 w 567"/>
                <a:gd name="T9" fmla="*/ 284 h 397"/>
                <a:gd name="T10" fmla="*/ 170 w 567"/>
                <a:gd name="T11" fmla="*/ 312 h 397"/>
                <a:gd name="T12" fmla="*/ 198 w 567"/>
                <a:gd name="T13" fmla="*/ 284 h 397"/>
                <a:gd name="T14" fmla="*/ 255 w 567"/>
                <a:gd name="T15" fmla="*/ 340 h 397"/>
                <a:gd name="T16" fmla="*/ 311 w 567"/>
                <a:gd name="T17" fmla="*/ 369 h 397"/>
                <a:gd name="T18" fmla="*/ 311 w 567"/>
                <a:gd name="T19" fmla="*/ 397 h 397"/>
                <a:gd name="T20" fmla="*/ 482 w 567"/>
                <a:gd name="T21" fmla="*/ 369 h 397"/>
                <a:gd name="T22" fmla="*/ 482 w 567"/>
                <a:gd name="T23" fmla="*/ 312 h 397"/>
                <a:gd name="T24" fmla="*/ 397 w 567"/>
                <a:gd name="T25" fmla="*/ 284 h 397"/>
                <a:gd name="T26" fmla="*/ 453 w 567"/>
                <a:gd name="T27" fmla="*/ 113 h 397"/>
                <a:gd name="T28" fmla="*/ 567 w 567"/>
                <a:gd name="T29" fmla="*/ 85 h 397"/>
                <a:gd name="T30" fmla="*/ 567 w 567"/>
                <a:gd name="T31" fmla="*/ 28 h 397"/>
                <a:gd name="T32" fmla="*/ 453 w 567"/>
                <a:gd name="T33" fmla="*/ 0 h 397"/>
                <a:gd name="T34" fmla="*/ 283 w 567"/>
                <a:gd name="T35" fmla="*/ 57 h 397"/>
                <a:gd name="T36" fmla="*/ 255 w 567"/>
                <a:gd name="T37" fmla="*/ 28 h 397"/>
                <a:gd name="T38" fmla="*/ 141 w 567"/>
                <a:gd name="T39" fmla="*/ 2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397">
                  <a:moveTo>
                    <a:pt x="141" y="28"/>
                  </a:moveTo>
                  <a:lnTo>
                    <a:pt x="141" y="85"/>
                  </a:lnTo>
                  <a:lnTo>
                    <a:pt x="0" y="198"/>
                  </a:lnTo>
                  <a:lnTo>
                    <a:pt x="85" y="227"/>
                  </a:lnTo>
                  <a:lnTo>
                    <a:pt x="85" y="284"/>
                  </a:lnTo>
                  <a:lnTo>
                    <a:pt x="170" y="312"/>
                  </a:lnTo>
                  <a:lnTo>
                    <a:pt x="198" y="284"/>
                  </a:lnTo>
                  <a:lnTo>
                    <a:pt x="255" y="340"/>
                  </a:lnTo>
                  <a:lnTo>
                    <a:pt x="311" y="369"/>
                  </a:lnTo>
                  <a:lnTo>
                    <a:pt x="311" y="397"/>
                  </a:lnTo>
                  <a:lnTo>
                    <a:pt x="482" y="369"/>
                  </a:lnTo>
                  <a:lnTo>
                    <a:pt x="482" y="312"/>
                  </a:lnTo>
                  <a:lnTo>
                    <a:pt x="397" y="284"/>
                  </a:lnTo>
                  <a:lnTo>
                    <a:pt x="453" y="113"/>
                  </a:lnTo>
                  <a:lnTo>
                    <a:pt x="567" y="85"/>
                  </a:lnTo>
                  <a:lnTo>
                    <a:pt x="567" y="28"/>
                  </a:lnTo>
                  <a:lnTo>
                    <a:pt x="453" y="0"/>
                  </a:lnTo>
                  <a:lnTo>
                    <a:pt x="283" y="57"/>
                  </a:lnTo>
                  <a:lnTo>
                    <a:pt x="255" y="28"/>
                  </a:lnTo>
                  <a:lnTo>
                    <a:pt x="141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68" name="Freeform 728"/>
            <p:cNvSpPr>
              <a:spLocks/>
            </p:cNvSpPr>
            <p:nvPr/>
          </p:nvSpPr>
          <p:spPr bwMode="auto">
            <a:xfrm>
              <a:off x="3295" y="1068"/>
              <a:ext cx="992" cy="879"/>
            </a:xfrm>
            <a:custGeom>
              <a:avLst/>
              <a:gdLst>
                <a:gd name="T0" fmla="*/ 283 w 992"/>
                <a:gd name="T1" fmla="*/ 113 h 879"/>
                <a:gd name="T2" fmla="*/ 283 w 992"/>
                <a:gd name="T3" fmla="*/ 312 h 879"/>
                <a:gd name="T4" fmla="*/ 227 w 992"/>
                <a:gd name="T5" fmla="*/ 312 h 879"/>
                <a:gd name="T6" fmla="*/ 170 w 992"/>
                <a:gd name="T7" fmla="*/ 425 h 879"/>
                <a:gd name="T8" fmla="*/ 142 w 992"/>
                <a:gd name="T9" fmla="*/ 425 h 879"/>
                <a:gd name="T10" fmla="*/ 0 w 992"/>
                <a:gd name="T11" fmla="*/ 567 h 879"/>
                <a:gd name="T12" fmla="*/ 0 w 992"/>
                <a:gd name="T13" fmla="*/ 680 h 879"/>
                <a:gd name="T14" fmla="*/ 28 w 992"/>
                <a:gd name="T15" fmla="*/ 680 h 879"/>
                <a:gd name="T16" fmla="*/ 113 w 992"/>
                <a:gd name="T17" fmla="*/ 624 h 879"/>
                <a:gd name="T18" fmla="*/ 340 w 992"/>
                <a:gd name="T19" fmla="*/ 765 h 879"/>
                <a:gd name="T20" fmla="*/ 312 w 992"/>
                <a:gd name="T21" fmla="*/ 850 h 879"/>
                <a:gd name="T22" fmla="*/ 340 w 992"/>
                <a:gd name="T23" fmla="*/ 879 h 879"/>
                <a:gd name="T24" fmla="*/ 510 w 992"/>
                <a:gd name="T25" fmla="*/ 822 h 879"/>
                <a:gd name="T26" fmla="*/ 624 w 992"/>
                <a:gd name="T27" fmla="*/ 850 h 879"/>
                <a:gd name="T28" fmla="*/ 709 w 992"/>
                <a:gd name="T29" fmla="*/ 652 h 879"/>
                <a:gd name="T30" fmla="*/ 879 w 992"/>
                <a:gd name="T31" fmla="*/ 567 h 879"/>
                <a:gd name="T32" fmla="*/ 879 w 992"/>
                <a:gd name="T33" fmla="*/ 482 h 879"/>
                <a:gd name="T34" fmla="*/ 964 w 992"/>
                <a:gd name="T35" fmla="*/ 368 h 879"/>
                <a:gd name="T36" fmla="*/ 935 w 992"/>
                <a:gd name="T37" fmla="*/ 255 h 879"/>
                <a:gd name="T38" fmla="*/ 992 w 992"/>
                <a:gd name="T39" fmla="*/ 227 h 879"/>
                <a:gd name="T40" fmla="*/ 992 w 992"/>
                <a:gd name="T41" fmla="*/ 113 h 879"/>
                <a:gd name="T42" fmla="*/ 879 w 992"/>
                <a:gd name="T43" fmla="*/ 142 h 879"/>
                <a:gd name="T44" fmla="*/ 822 w 992"/>
                <a:gd name="T45" fmla="*/ 227 h 879"/>
                <a:gd name="T46" fmla="*/ 709 w 992"/>
                <a:gd name="T47" fmla="*/ 198 h 879"/>
                <a:gd name="T48" fmla="*/ 680 w 992"/>
                <a:gd name="T49" fmla="*/ 113 h 879"/>
                <a:gd name="T50" fmla="*/ 595 w 992"/>
                <a:gd name="T51" fmla="*/ 113 h 879"/>
                <a:gd name="T52" fmla="*/ 510 w 992"/>
                <a:gd name="T53" fmla="*/ 0 h 879"/>
                <a:gd name="T54" fmla="*/ 283 w 992"/>
                <a:gd name="T55" fmla="*/ 113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92" h="879">
                  <a:moveTo>
                    <a:pt x="283" y="113"/>
                  </a:moveTo>
                  <a:lnTo>
                    <a:pt x="283" y="312"/>
                  </a:lnTo>
                  <a:lnTo>
                    <a:pt x="227" y="312"/>
                  </a:lnTo>
                  <a:lnTo>
                    <a:pt x="170" y="425"/>
                  </a:lnTo>
                  <a:lnTo>
                    <a:pt x="142" y="425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28" y="680"/>
                  </a:lnTo>
                  <a:lnTo>
                    <a:pt x="113" y="624"/>
                  </a:lnTo>
                  <a:lnTo>
                    <a:pt x="340" y="765"/>
                  </a:lnTo>
                  <a:lnTo>
                    <a:pt x="312" y="850"/>
                  </a:lnTo>
                  <a:lnTo>
                    <a:pt x="340" y="879"/>
                  </a:lnTo>
                  <a:lnTo>
                    <a:pt x="510" y="822"/>
                  </a:lnTo>
                  <a:lnTo>
                    <a:pt x="624" y="850"/>
                  </a:lnTo>
                  <a:lnTo>
                    <a:pt x="709" y="652"/>
                  </a:lnTo>
                  <a:lnTo>
                    <a:pt x="879" y="567"/>
                  </a:lnTo>
                  <a:lnTo>
                    <a:pt x="879" y="482"/>
                  </a:lnTo>
                  <a:lnTo>
                    <a:pt x="964" y="368"/>
                  </a:lnTo>
                  <a:lnTo>
                    <a:pt x="935" y="255"/>
                  </a:lnTo>
                  <a:lnTo>
                    <a:pt x="992" y="227"/>
                  </a:lnTo>
                  <a:lnTo>
                    <a:pt x="992" y="113"/>
                  </a:lnTo>
                  <a:lnTo>
                    <a:pt x="879" y="142"/>
                  </a:lnTo>
                  <a:lnTo>
                    <a:pt x="822" y="227"/>
                  </a:lnTo>
                  <a:lnTo>
                    <a:pt x="709" y="198"/>
                  </a:lnTo>
                  <a:lnTo>
                    <a:pt x="680" y="113"/>
                  </a:lnTo>
                  <a:lnTo>
                    <a:pt x="595" y="113"/>
                  </a:lnTo>
                  <a:lnTo>
                    <a:pt x="510" y="0"/>
                  </a:lnTo>
                  <a:lnTo>
                    <a:pt x="283" y="11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69" name="Freeform 729"/>
            <p:cNvSpPr>
              <a:spLocks/>
            </p:cNvSpPr>
            <p:nvPr/>
          </p:nvSpPr>
          <p:spPr bwMode="auto">
            <a:xfrm>
              <a:off x="1821" y="898"/>
              <a:ext cx="794" cy="1531"/>
            </a:xfrm>
            <a:custGeom>
              <a:avLst/>
              <a:gdLst>
                <a:gd name="T0" fmla="*/ 482 w 794"/>
                <a:gd name="T1" fmla="*/ 1531 h 1531"/>
                <a:gd name="T2" fmla="*/ 198 w 794"/>
                <a:gd name="T3" fmla="*/ 1531 h 1531"/>
                <a:gd name="T4" fmla="*/ 141 w 794"/>
                <a:gd name="T5" fmla="*/ 1474 h 1531"/>
                <a:gd name="T6" fmla="*/ 170 w 794"/>
                <a:gd name="T7" fmla="*/ 1446 h 1531"/>
                <a:gd name="T8" fmla="*/ 85 w 794"/>
                <a:gd name="T9" fmla="*/ 1361 h 1531"/>
                <a:gd name="T10" fmla="*/ 113 w 794"/>
                <a:gd name="T11" fmla="*/ 1219 h 1531"/>
                <a:gd name="T12" fmla="*/ 85 w 794"/>
                <a:gd name="T13" fmla="*/ 1077 h 1531"/>
                <a:gd name="T14" fmla="*/ 28 w 794"/>
                <a:gd name="T15" fmla="*/ 1049 h 1531"/>
                <a:gd name="T16" fmla="*/ 0 w 794"/>
                <a:gd name="T17" fmla="*/ 907 h 1531"/>
                <a:gd name="T18" fmla="*/ 28 w 794"/>
                <a:gd name="T19" fmla="*/ 879 h 1531"/>
                <a:gd name="T20" fmla="*/ 28 w 794"/>
                <a:gd name="T21" fmla="*/ 822 h 1531"/>
                <a:gd name="T22" fmla="*/ 198 w 794"/>
                <a:gd name="T23" fmla="*/ 765 h 1531"/>
                <a:gd name="T24" fmla="*/ 255 w 794"/>
                <a:gd name="T25" fmla="*/ 652 h 1531"/>
                <a:gd name="T26" fmla="*/ 340 w 794"/>
                <a:gd name="T27" fmla="*/ 623 h 1531"/>
                <a:gd name="T28" fmla="*/ 312 w 794"/>
                <a:gd name="T29" fmla="*/ 567 h 1531"/>
                <a:gd name="T30" fmla="*/ 397 w 794"/>
                <a:gd name="T31" fmla="*/ 482 h 1531"/>
                <a:gd name="T32" fmla="*/ 482 w 794"/>
                <a:gd name="T33" fmla="*/ 255 h 1531"/>
                <a:gd name="T34" fmla="*/ 708 w 794"/>
                <a:gd name="T35" fmla="*/ 0 h 1531"/>
                <a:gd name="T36" fmla="*/ 737 w 794"/>
                <a:gd name="T37" fmla="*/ 0 h 1531"/>
                <a:gd name="T38" fmla="*/ 794 w 794"/>
                <a:gd name="T39" fmla="*/ 142 h 1531"/>
                <a:gd name="T40" fmla="*/ 765 w 794"/>
                <a:gd name="T41" fmla="*/ 142 h 1531"/>
                <a:gd name="T42" fmla="*/ 737 w 794"/>
                <a:gd name="T43" fmla="*/ 227 h 1531"/>
                <a:gd name="T44" fmla="*/ 765 w 794"/>
                <a:gd name="T45" fmla="*/ 312 h 1531"/>
                <a:gd name="T46" fmla="*/ 623 w 794"/>
                <a:gd name="T47" fmla="*/ 652 h 1531"/>
                <a:gd name="T48" fmla="*/ 652 w 794"/>
                <a:gd name="T49" fmla="*/ 680 h 1531"/>
                <a:gd name="T50" fmla="*/ 623 w 794"/>
                <a:gd name="T51" fmla="*/ 737 h 1531"/>
                <a:gd name="T52" fmla="*/ 652 w 794"/>
                <a:gd name="T53" fmla="*/ 794 h 1531"/>
                <a:gd name="T54" fmla="*/ 623 w 794"/>
                <a:gd name="T55" fmla="*/ 879 h 1531"/>
                <a:gd name="T56" fmla="*/ 538 w 794"/>
                <a:gd name="T57" fmla="*/ 907 h 1531"/>
                <a:gd name="T58" fmla="*/ 482 w 794"/>
                <a:gd name="T59" fmla="*/ 964 h 1531"/>
                <a:gd name="T60" fmla="*/ 538 w 794"/>
                <a:gd name="T61" fmla="*/ 964 h 1531"/>
                <a:gd name="T62" fmla="*/ 510 w 794"/>
                <a:gd name="T63" fmla="*/ 1020 h 1531"/>
                <a:gd name="T64" fmla="*/ 538 w 794"/>
                <a:gd name="T65" fmla="*/ 1049 h 1531"/>
                <a:gd name="T66" fmla="*/ 623 w 794"/>
                <a:gd name="T67" fmla="*/ 992 h 1531"/>
                <a:gd name="T68" fmla="*/ 652 w 794"/>
                <a:gd name="T69" fmla="*/ 1134 h 1531"/>
                <a:gd name="T70" fmla="*/ 680 w 794"/>
                <a:gd name="T71" fmla="*/ 1134 h 1531"/>
                <a:gd name="T72" fmla="*/ 737 w 794"/>
                <a:gd name="T73" fmla="*/ 1162 h 1531"/>
                <a:gd name="T74" fmla="*/ 708 w 794"/>
                <a:gd name="T75" fmla="*/ 1219 h 1531"/>
                <a:gd name="T76" fmla="*/ 623 w 794"/>
                <a:gd name="T77" fmla="*/ 1190 h 1531"/>
                <a:gd name="T78" fmla="*/ 595 w 794"/>
                <a:gd name="T79" fmla="*/ 1247 h 1531"/>
                <a:gd name="T80" fmla="*/ 623 w 794"/>
                <a:gd name="T81" fmla="*/ 1276 h 1531"/>
                <a:gd name="T82" fmla="*/ 538 w 794"/>
                <a:gd name="T83" fmla="*/ 1389 h 1531"/>
                <a:gd name="T84" fmla="*/ 567 w 794"/>
                <a:gd name="T85" fmla="*/ 1446 h 1531"/>
                <a:gd name="T86" fmla="*/ 538 w 794"/>
                <a:gd name="T87" fmla="*/ 1502 h 1531"/>
                <a:gd name="T88" fmla="*/ 510 w 794"/>
                <a:gd name="T89" fmla="*/ 1446 h 1531"/>
                <a:gd name="T90" fmla="*/ 482 w 794"/>
                <a:gd name="T91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94" h="1531">
                  <a:moveTo>
                    <a:pt x="482" y="1531"/>
                  </a:moveTo>
                  <a:lnTo>
                    <a:pt x="198" y="1531"/>
                  </a:lnTo>
                  <a:lnTo>
                    <a:pt x="141" y="1474"/>
                  </a:lnTo>
                  <a:lnTo>
                    <a:pt x="170" y="1446"/>
                  </a:lnTo>
                  <a:lnTo>
                    <a:pt x="85" y="1361"/>
                  </a:lnTo>
                  <a:lnTo>
                    <a:pt x="113" y="1219"/>
                  </a:lnTo>
                  <a:lnTo>
                    <a:pt x="85" y="1077"/>
                  </a:lnTo>
                  <a:lnTo>
                    <a:pt x="28" y="1049"/>
                  </a:lnTo>
                  <a:lnTo>
                    <a:pt x="0" y="907"/>
                  </a:lnTo>
                  <a:lnTo>
                    <a:pt x="28" y="879"/>
                  </a:lnTo>
                  <a:lnTo>
                    <a:pt x="28" y="822"/>
                  </a:lnTo>
                  <a:lnTo>
                    <a:pt x="198" y="765"/>
                  </a:lnTo>
                  <a:lnTo>
                    <a:pt x="255" y="652"/>
                  </a:lnTo>
                  <a:lnTo>
                    <a:pt x="340" y="623"/>
                  </a:lnTo>
                  <a:lnTo>
                    <a:pt x="312" y="567"/>
                  </a:lnTo>
                  <a:lnTo>
                    <a:pt x="397" y="482"/>
                  </a:lnTo>
                  <a:lnTo>
                    <a:pt x="482" y="255"/>
                  </a:lnTo>
                  <a:lnTo>
                    <a:pt x="708" y="0"/>
                  </a:lnTo>
                  <a:lnTo>
                    <a:pt x="737" y="0"/>
                  </a:lnTo>
                  <a:lnTo>
                    <a:pt x="794" y="142"/>
                  </a:lnTo>
                  <a:lnTo>
                    <a:pt x="765" y="142"/>
                  </a:lnTo>
                  <a:lnTo>
                    <a:pt x="737" y="227"/>
                  </a:lnTo>
                  <a:lnTo>
                    <a:pt x="765" y="312"/>
                  </a:lnTo>
                  <a:lnTo>
                    <a:pt x="623" y="652"/>
                  </a:lnTo>
                  <a:lnTo>
                    <a:pt x="652" y="680"/>
                  </a:lnTo>
                  <a:lnTo>
                    <a:pt x="623" y="737"/>
                  </a:lnTo>
                  <a:lnTo>
                    <a:pt x="652" y="794"/>
                  </a:lnTo>
                  <a:lnTo>
                    <a:pt x="623" y="879"/>
                  </a:lnTo>
                  <a:lnTo>
                    <a:pt x="538" y="907"/>
                  </a:lnTo>
                  <a:lnTo>
                    <a:pt x="482" y="964"/>
                  </a:lnTo>
                  <a:lnTo>
                    <a:pt x="538" y="964"/>
                  </a:lnTo>
                  <a:lnTo>
                    <a:pt x="510" y="1020"/>
                  </a:lnTo>
                  <a:lnTo>
                    <a:pt x="538" y="1049"/>
                  </a:lnTo>
                  <a:lnTo>
                    <a:pt x="623" y="992"/>
                  </a:lnTo>
                  <a:lnTo>
                    <a:pt x="652" y="1134"/>
                  </a:lnTo>
                  <a:lnTo>
                    <a:pt x="680" y="1134"/>
                  </a:lnTo>
                  <a:lnTo>
                    <a:pt x="737" y="1162"/>
                  </a:lnTo>
                  <a:lnTo>
                    <a:pt x="708" y="1219"/>
                  </a:lnTo>
                  <a:lnTo>
                    <a:pt x="623" y="1190"/>
                  </a:lnTo>
                  <a:lnTo>
                    <a:pt x="595" y="1247"/>
                  </a:lnTo>
                  <a:lnTo>
                    <a:pt x="623" y="1276"/>
                  </a:lnTo>
                  <a:lnTo>
                    <a:pt x="538" y="1389"/>
                  </a:lnTo>
                  <a:lnTo>
                    <a:pt x="567" y="1446"/>
                  </a:lnTo>
                  <a:lnTo>
                    <a:pt x="538" y="1502"/>
                  </a:lnTo>
                  <a:lnTo>
                    <a:pt x="510" y="1446"/>
                  </a:lnTo>
                  <a:lnTo>
                    <a:pt x="482" y="1531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0" name="Freeform 730"/>
            <p:cNvSpPr>
              <a:spLocks/>
            </p:cNvSpPr>
            <p:nvPr/>
          </p:nvSpPr>
          <p:spPr bwMode="auto">
            <a:xfrm>
              <a:off x="1140" y="2344"/>
              <a:ext cx="964" cy="935"/>
            </a:xfrm>
            <a:custGeom>
              <a:avLst/>
              <a:gdLst>
                <a:gd name="T0" fmla="*/ 908 w 964"/>
                <a:gd name="T1" fmla="*/ 680 h 935"/>
                <a:gd name="T2" fmla="*/ 851 w 964"/>
                <a:gd name="T3" fmla="*/ 510 h 935"/>
                <a:gd name="T4" fmla="*/ 936 w 964"/>
                <a:gd name="T5" fmla="*/ 453 h 935"/>
                <a:gd name="T6" fmla="*/ 964 w 964"/>
                <a:gd name="T7" fmla="*/ 311 h 935"/>
                <a:gd name="T8" fmla="*/ 908 w 964"/>
                <a:gd name="T9" fmla="*/ 340 h 935"/>
                <a:gd name="T10" fmla="*/ 851 w 964"/>
                <a:gd name="T11" fmla="*/ 255 h 935"/>
                <a:gd name="T12" fmla="*/ 936 w 964"/>
                <a:gd name="T13" fmla="*/ 141 h 935"/>
                <a:gd name="T14" fmla="*/ 879 w 964"/>
                <a:gd name="T15" fmla="*/ 113 h 935"/>
                <a:gd name="T16" fmla="*/ 879 w 964"/>
                <a:gd name="T17" fmla="*/ 85 h 935"/>
                <a:gd name="T18" fmla="*/ 822 w 964"/>
                <a:gd name="T19" fmla="*/ 28 h 935"/>
                <a:gd name="T20" fmla="*/ 766 w 964"/>
                <a:gd name="T21" fmla="*/ 85 h 935"/>
                <a:gd name="T22" fmla="*/ 596 w 964"/>
                <a:gd name="T23" fmla="*/ 28 h 935"/>
                <a:gd name="T24" fmla="*/ 426 w 964"/>
                <a:gd name="T25" fmla="*/ 85 h 935"/>
                <a:gd name="T26" fmla="*/ 341 w 964"/>
                <a:gd name="T27" fmla="*/ 0 h 935"/>
                <a:gd name="T28" fmla="*/ 170 w 964"/>
                <a:gd name="T29" fmla="*/ 85 h 935"/>
                <a:gd name="T30" fmla="*/ 114 w 964"/>
                <a:gd name="T31" fmla="*/ 283 h 935"/>
                <a:gd name="T32" fmla="*/ 114 w 964"/>
                <a:gd name="T33" fmla="*/ 397 h 935"/>
                <a:gd name="T34" fmla="*/ 85 w 964"/>
                <a:gd name="T35" fmla="*/ 425 h 935"/>
                <a:gd name="T36" fmla="*/ 85 w 964"/>
                <a:gd name="T37" fmla="*/ 510 h 935"/>
                <a:gd name="T38" fmla="*/ 57 w 964"/>
                <a:gd name="T39" fmla="*/ 538 h 935"/>
                <a:gd name="T40" fmla="*/ 57 w 964"/>
                <a:gd name="T41" fmla="*/ 595 h 935"/>
                <a:gd name="T42" fmla="*/ 57 w 964"/>
                <a:gd name="T43" fmla="*/ 623 h 935"/>
                <a:gd name="T44" fmla="*/ 0 w 964"/>
                <a:gd name="T45" fmla="*/ 680 h 935"/>
                <a:gd name="T46" fmla="*/ 57 w 964"/>
                <a:gd name="T47" fmla="*/ 822 h 935"/>
                <a:gd name="T48" fmla="*/ 114 w 964"/>
                <a:gd name="T49" fmla="*/ 793 h 935"/>
                <a:gd name="T50" fmla="*/ 170 w 964"/>
                <a:gd name="T51" fmla="*/ 907 h 935"/>
                <a:gd name="T52" fmla="*/ 255 w 964"/>
                <a:gd name="T53" fmla="*/ 878 h 935"/>
                <a:gd name="T54" fmla="*/ 255 w 964"/>
                <a:gd name="T55" fmla="*/ 935 h 935"/>
                <a:gd name="T56" fmla="*/ 312 w 964"/>
                <a:gd name="T57" fmla="*/ 935 h 935"/>
                <a:gd name="T58" fmla="*/ 341 w 964"/>
                <a:gd name="T59" fmla="*/ 878 h 935"/>
                <a:gd name="T60" fmla="*/ 426 w 964"/>
                <a:gd name="T61" fmla="*/ 878 h 935"/>
                <a:gd name="T62" fmla="*/ 482 w 964"/>
                <a:gd name="T63" fmla="*/ 765 h 935"/>
                <a:gd name="T64" fmla="*/ 567 w 964"/>
                <a:gd name="T65" fmla="*/ 708 h 935"/>
                <a:gd name="T66" fmla="*/ 596 w 964"/>
                <a:gd name="T67" fmla="*/ 680 h 935"/>
                <a:gd name="T68" fmla="*/ 709 w 964"/>
                <a:gd name="T69" fmla="*/ 652 h 935"/>
                <a:gd name="T70" fmla="*/ 794 w 964"/>
                <a:gd name="T71" fmla="*/ 680 h 935"/>
                <a:gd name="T72" fmla="*/ 908 w 964"/>
                <a:gd name="T73" fmla="*/ 68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4" h="935">
                  <a:moveTo>
                    <a:pt x="908" y="680"/>
                  </a:moveTo>
                  <a:lnTo>
                    <a:pt x="851" y="510"/>
                  </a:lnTo>
                  <a:lnTo>
                    <a:pt x="936" y="453"/>
                  </a:lnTo>
                  <a:lnTo>
                    <a:pt x="964" y="311"/>
                  </a:lnTo>
                  <a:lnTo>
                    <a:pt x="908" y="340"/>
                  </a:lnTo>
                  <a:lnTo>
                    <a:pt x="851" y="255"/>
                  </a:lnTo>
                  <a:lnTo>
                    <a:pt x="936" y="141"/>
                  </a:lnTo>
                  <a:lnTo>
                    <a:pt x="879" y="113"/>
                  </a:lnTo>
                  <a:lnTo>
                    <a:pt x="879" y="85"/>
                  </a:lnTo>
                  <a:lnTo>
                    <a:pt x="822" y="28"/>
                  </a:lnTo>
                  <a:lnTo>
                    <a:pt x="766" y="85"/>
                  </a:lnTo>
                  <a:lnTo>
                    <a:pt x="596" y="28"/>
                  </a:lnTo>
                  <a:lnTo>
                    <a:pt x="426" y="85"/>
                  </a:lnTo>
                  <a:lnTo>
                    <a:pt x="341" y="0"/>
                  </a:lnTo>
                  <a:lnTo>
                    <a:pt x="170" y="85"/>
                  </a:lnTo>
                  <a:lnTo>
                    <a:pt x="114" y="283"/>
                  </a:lnTo>
                  <a:lnTo>
                    <a:pt x="114" y="397"/>
                  </a:lnTo>
                  <a:lnTo>
                    <a:pt x="85" y="425"/>
                  </a:lnTo>
                  <a:lnTo>
                    <a:pt x="85" y="510"/>
                  </a:lnTo>
                  <a:lnTo>
                    <a:pt x="57" y="538"/>
                  </a:lnTo>
                  <a:lnTo>
                    <a:pt x="57" y="595"/>
                  </a:lnTo>
                  <a:lnTo>
                    <a:pt x="57" y="623"/>
                  </a:lnTo>
                  <a:lnTo>
                    <a:pt x="0" y="680"/>
                  </a:lnTo>
                  <a:lnTo>
                    <a:pt x="57" y="822"/>
                  </a:lnTo>
                  <a:lnTo>
                    <a:pt x="114" y="793"/>
                  </a:lnTo>
                  <a:lnTo>
                    <a:pt x="170" y="907"/>
                  </a:lnTo>
                  <a:lnTo>
                    <a:pt x="255" y="878"/>
                  </a:lnTo>
                  <a:lnTo>
                    <a:pt x="255" y="935"/>
                  </a:lnTo>
                  <a:lnTo>
                    <a:pt x="312" y="935"/>
                  </a:lnTo>
                  <a:lnTo>
                    <a:pt x="341" y="878"/>
                  </a:lnTo>
                  <a:lnTo>
                    <a:pt x="426" y="878"/>
                  </a:lnTo>
                  <a:lnTo>
                    <a:pt x="482" y="765"/>
                  </a:lnTo>
                  <a:lnTo>
                    <a:pt x="567" y="708"/>
                  </a:lnTo>
                  <a:lnTo>
                    <a:pt x="596" y="680"/>
                  </a:lnTo>
                  <a:lnTo>
                    <a:pt x="709" y="652"/>
                  </a:lnTo>
                  <a:lnTo>
                    <a:pt x="794" y="680"/>
                  </a:lnTo>
                  <a:lnTo>
                    <a:pt x="908" y="68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1" name="Freeform 731"/>
            <p:cNvSpPr>
              <a:spLocks/>
            </p:cNvSpPr>
            <p:nvPr/>
          </p:nvSpPr>
          <p:spPr bwMode="auto">
            <a:xfrm>
              <a:off x="1707" y="2996"/>
              <a:ext cx="908" cy="935"/>
            </a:xfrm>
            <a:custGeom>
              <a:avLst/>
              <a:gdLst>
                <a:gd name="T0" fmla="*/ 341 w 908"/>
                <a:gd name="T1" fmla="*/ 28 h 935"/>
                <a:gd name="T2" fmla="*/ 199 w 908"/>
                <a:gd name="T3" fmla="*/ 28 h 935"/>
                <a:gd name="T4" fmla="*/ 142 w 908"/>
                <a:gd name="T5" fmla="*/ 0 h 935"/>
                <a:gd name="T6" fmla="*/ 29 w 908"/>
                <a:gd name="T7" fmla="*/ 28 h 935"/>
                <a:gd name="T8" fmla="*/ 0 w 908"/>
                <a:gd name="T9" fmla="*/ 56 h 935"/>
                <a:gd name="T10" fmla="*/ 57 w 908"/>
                <a:gd name="T11" fmla="*/ 113 h 935"/>
                <a:gd name="T12" fmla="*/ 170 w 908"/>
                <a:gd name="T13" fmla="*/ 170 h 935"/>
                <a:gd name="T14" fmla="*/ 114 w 908"/>
                <a:gd name="T15" fmla="*/ 198 h 935"/>
                <a:gd name="T16" fmla="*/ 170 w 908"/>
                <a:gd name="T17" fmla="*/ 226 h 935"/>
                <a:gd name="T18" fmla="*/ 114 w 908"/>
                <a:gd name="T19" fmla="*/ 283 h 935"/>
                <a:gd name="T20" fmla="*/ 255 w 908"/>
                <a:gd name="T21" fmla="*/ 340 h 935"/>
                <a:gd name="T22" fmla="*/ 227 w 908"/>
                <a:gd name="T23" fmla="*/ 397 h 935"/>
                <a:gd name="T24" fmla="*/ 284 w 908"/>
                <a:gd name="T25" fmla="*/ 538 h 935"/>
                <a:gd name="T26" fmla="*/ 341 w 908"/>
                <a:gd name="T27" fmla="*/ 595 h 935"/>
                <a:gd name="T28" fmla="*/ 284 w 908"/>
                <a:gd name="T29" fmla="*/ 680 h 935"/>
                <a:gd name="T30" fmla="*/ 312 w 908"/>
                <a:gd name="T31" fmla="*/ 878 h 935"/>
                <a:gd name="T32" fmla="*/ 369 w 908"/>
                <a:gd name="T33" fmla="*/ 935 h 935"/>
                <a:gd name="T34" fmla="*/ 426 w 908"/>
                <a:gd name="T35" fmla="*/ 907 h 935"/>
                <a:gd name="T36" fmla="*/ 426 w 908"/>
                <a:gd name="T37" fmla="*/ 822 h 935"/>
                <a:gd name="T38" fmla="*/ 482 w 908"/>
                <a:gd name="T39" fmla="*/ 793 h 935"/>
                <a:gd name="T40" fmla="*/ 567 w 908"/>
                <a:gd name="T41" fmla="*/ 822 h 935"/>
                <a:gd name="T42" fmla="*/ 567 w 908"/>
                <a:gd name="T43" fmla="*/ 737 h 935"/>
                <a:gd name="T44" fmla="*/ 737 w 908"/>
                <a:gd name="T45" fmla="*/ 652 h 935"/>
                <a:gd name="T46" fmla="*/ 766 w 908"/>
                <a:gd name="T47" fmla="*/ 595 h 935"/>
                <a:gd name="T48" fmla="*/ 822 w 908"/>
                <a:gd name="T49" fmla="*/ 567 h 935"/>
                <a:gd name="T50" fmla="*/ 908 w 908"/>
                <a:gd name="T51" fmla="*/ 482 h 935"/>
                <a:gd name="T52" fmla="*/ 851 w 908"/>
                <a:gd name="T53" fmla="*/ 283 h 935"/>
                <a:gd name="T54" fmla="*/ 794 w 908"/>
                <a:gd name="T55" fmla="*/ 226 h 935"/>
                <a:gd name="T56" fmla="*/ 794 w 908"/>
                <a:gd name="T57" fmla="*/ 141 h 935"/>
                <a:gd name="T58" fmla="*/ 652 w 908"/>
                <a:gd name="T59" fmla="*/ 226 h 935"/>
                <a:gd name="T60" fmla="*/ 624 w 908"/>
                <a:gd name="T61" fmla="*/ 226 h 935"/>
                <a:gd name="T62" fmla="*/ 482 w 908"/>
                <a:gd name="T63" fmla="*/ 113 h 935"/>
                <a:gd name="T64" fmla="*/ 397 w 908"/>
                <a:gd name="T65" fmla="*/ 141 h 935"/>
                <a:gd name="T66" fmla="*/ 369 w 908"/>
                <a:gd name="T67" fmla="*/ 85 h 935"/>
                <a:gd name="T68" fmla="*/ 369 w 908"/>
                <a:gd name="T69" fmla="*/ 28 h 935"/>
                <a:gd name="T70" fmla="*/ 341 w 908"/>
                <a:gd name="T71" fmla="*/ 2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8" h="935">
                  <a:moveTo>
                    <a:pt x="341" y="28"/>
                  </a:moveTo>
                  <a:lnTo>
                    <a:pt x="199" y="28"/>
                  </a:lnTo>
                  <a:lnTo>
                    <a:pt x="142" y="0"/>
                  </a:lnTo>
                  <a:lnTo>
                    <a:pt x="29" y="28"/>
                  </a:lnTo>
                  <a:lnTo>
                    <a:pt x="0" y="56"/>
                  </a:lnTo>
                  <a:lnTo>
                    <a:pt x="57" y="113"/>
                  </a:lnTo>
                  <a:lnTo>
                    <a:pt x="170" y="170"/>
                  </a:lnTo>
                  <a:lnTo>
                    <a:pt x="114" y="198"/>
                  </a:lnTo>
                  <a:lnTo>
                    <a:pt x="170" y="226"/>
                  </a:lnTo>
                  <a:lnTo>
                    <a:pt x="114" y="283"/>
                  </a:lnTo>
                  <a:lnTo>
                    <a:pt x="255" y="340"/>
                  </a:lnTo>
                  <a:lnTo>
                    <a:pt x="227" y="397"/>
                  </a:lnTo>
                  <a:lnTo>
                    <a:pt x="284" y="538"/>
                  </a:lnTo>
                  <a:lnTo>
                    <a:pt x="341" y="595"/>
                  </a:lnTo>
                  <a:lnTo>
                    <a:pt x="284" y="680"/>
                  </a:lnTo>
                  <a:lnTo>
                    <a:pt x="312" y="878"/>
                  </a:lnTo>
                  <a:lnTo>
                    <a:pt x="369" y="935"/>
                  </a:lnTo>
                  <a:lnTo>
                    <a:pt x="426" y="907"/>
                  </a:lnTo>
                  <a:lnTo>
                    <a:pt x="426" y="822"/>
                  </a:lnTo>
                  <a:lnTo>
                    <a:pt x="482" y="793"/>
                  </a:lnTo>
                  <a:lnTo>
                    <a:pt x="567" y="822"/>
                  </a:lnTo>
                  <a:lnTo>
                    <a:pt x="567" y="737"/>
                  </a:lnTo>
                  <a:lnTo>
                    <a:pt x="737" y="652"/>
                  </a:lnTo>
                  <a:lnTo>
                    <a:pt x="766" y="595"/>
                  </a:lnTo>
                  <a:lnTo>
                    <a:pt x="822" y="567"/>
                  </a:lnTo>
                  <a:lnTo>
                    <a:pt x="908" y="482"/>
                  </a:lnTo>
                  <a:lnTo>
                    <a:pt x="851" y="283"/>
                  </a:lnTo>
                  <a:lnTo>
                    <a:pt x="794" y="226"/>
                  </a:lnTo>
                  <a:lnTo>
                    <a:pt x="794" y="141"/>
                  </a:lnTo>
                  <a:lnTo>
                    <a:pt x="652" y="226"/>
                  </a:lnTo>
                  <a:lnTo>
                    <a:pt x="624" y="226"/>
                  </a:lnTo>
                  <a:lnTo>
                    <a:pt x="482" y="113"/>
                  </a:lnTo>
                  <a:lnTo>
                    <a:pt x="397" y="141"/>
                  </a:lnTo>
                  <a:lnTo>
                    <a:pt x="369" y="85"/>
                  </a:lnTo>
                  <a:lnTo>
                    <a:pt x="369" y="28"/>
                  </a:lnTo>
                  <a:lnTo>
                    <a:pt x="341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2" name="Freeform 732"/>
            <p:cNvSpPr>
              <a:spLocks/>
            </p:cNvSpPr>
            <p:nvPr/>
          </p:nvSpPr>
          <p:spPr bwMode="auto">
            <a:xfrm>
              <a:off x="5563" y="3591"/>
              <a:ext cx="453" cy="567"/>
            </a:xfrm>
            <a:custGeom>
              <a:avLst/>
              <a:gdLst>
                <a:gd name="T0" fmla="*/ 453 w 453"/>
                <a:gd name="T1" fmla="*/ 567 h 567"/>
                <a:gd name="T2" fmla="*/ 425 w 453"/>
                <a:gd name="T3" fmla="*/ 454 h 567"/>
                <a:gd name="T4" fmla="*/ 453 w 453"/>
                <a:gd name="T5" fmla="*/ 312 h 567"/>
                <a:gd name="T6" fmla="*/ 397 w 453"/>
                <a:gd name="T7" fmla="*/ 227 h 567"/>
                <a:gd name="T8" fmla="*/ 397 w 453"/>
                <a:gd name="T9" fmla="*/ 85 h 567"/>
                <a:gd name="T10" fmla="*/ 340 w 453"/>
                <a:gd name="T11" fmla="*/ 85 h 567"/>
                <a:gd name="T12" fmla="*/ 227 w 453"/>
                <a:gd name="T13" fmla="*/ 0 h 567"/>
                <a:gd name="T14" fmla="*/ 142 w 453"/>
                <a:gd name="T15" fmla="*/ 28 h 567"/>
                <a:gd name="T16" fmla="*/ 85 w 453"/>
                <a:gd name="T17" fmla="*/ 57 h 567"/>
                <a:gd name="T18" fmla="*/ 57 w 453"/>
                <a:gd name="T19" fmla="*/ 113 h 567"/>
                <a:gd name="T20" fmla="*/ 57 w 453"/>
                <a:gd name="T21" fmla="*/ 142 h 567"/>
                <a:gd name="T22" fmla="*/ 85 w 453"/>
                <a:gd name="T23" fmla="*/ 227 h 567"/>
                <a:gd name="T24" fmla="*/ 0 w 453"/>
                <a:gd name="T25" fmla="*/ 397 h 567"/>
                <a:gd name="T26" fmla="*/ 113 w 453"/>
                <a:gd name="T27" fmla="*/ 482 h 567"/>
                <a:gd name="T28" fmla="*/ 85 w 453"/>
                <a:gd name="T29" fmla="*/ 510 h 567"/>
                <a:gd name="T30" fmla="*/ 170 w 453"/>
                <a:gd name="T31" fmla="*/ 567 h 567"/>
                <a:gd name="T32" fmla="*/ 283 w 453"/>
                <a:gd name="T33" fmla="*/ 510 h 567"/>
                <a:gd name="T34" fmla="*/ 368 w 453"/>
                <a:gd name="T35" fmla="*/ 567 h 567"/>
                <a:gd name="T36" fmla="*/ 453 w 453"/>
                <a:gd name="T3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567">
                  <a:moveTo>
                    <a:pt x="453" y="567"/>
                  </a:moveTo>
                  <a:lnTo>
                    <a:pt x="425" y="454"/>
                  </a:lnTo>
                  <a:lnTo>
                    <a:pt x="453" y="312"/>
                  </a:lnTo>
                  <a:lnTo>
                    <a:pt x="397" y="227"/>
                  </a:lnTo>
                  <a:lnTo>
                    <a:pt x="397" y="85"/>
                  </a:lnTo>
                  <a:lnTo>
                    <a:pt x="340" y="85"/>
                  </a:lnTo>
                  <a:lnTo>
                    <a:pt x="227" y="0"/>
                  </a:lnTo>
                  <a:lnTo>
                    <a:pt x="142" y="28"/>
                  </a:lnTo>
                  <a:lnTo>
                    <a:pt x="85" y="57"/>
                  </a:lnTo>
                  <a:lnTo>
                    <a:pt x="57" y="113"/>
                  </a:lnTo>
                  <a:lnTo>
                    <a:pt x="57" y="142"/>
                  </a:lnTo>
                  <a:lnTo>
                    <a:pt x="85" y="227"/>
                  </a:lnTo>
                  <a:lnTo>
                    <a:pt x="0" y="397"/>
                  </a:lnTo>
                  <a:lnTo>
                    <a:pt x="113" y="482"/>
                  </a:lnTo>
                  <a:lnTo>
                    <a:pt x="85" y="510"/>
                  </a:lnTo>
                  <a:lnTo>
                    <a:pt x="170" y="567"/>
                  </a:lnTo>
                  <a:lnTo>
                    <a:pt x="283" y="510"/>
                  </a:lnTo>
                  <a:lnTo>
                    <a:pt x="368" y="567"/>
                  </a:lnTo>
                  <a:lnTo>
                    <a:pt x="453" y="56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3" name="Freeform 733"/>
            <p:cNvSpPr>
              <a:spLocks/>
            </p:cNvSpPr>
            <p:nvPr/>
          </p:nvSpPr>
          <p:spPr bwMode="auto">
            <a:xfrm>
              <a:off x="5563" y="4101"/>
              <a:ext cx="652" cy="907"/>
            </a:xfrm>
            <a:custGeom>
              <a:avLst/>
              <a:gdLst>
                <a:gd name="T0" fmla="*/ 283 w 652"/>
                <a:gd name="T1" fmla="*/ 907 h 907"/>
                <a:gd name="T2" fmla="*/ 482 w 652"/>
                <a:gd name="T3" fmla="*/ 737 h 907"/>
                <a:gd name="T4" fmla="*/ 510 w 652"/>
                <a:gd name="T5" fmla="*/ 567 h 907"/>
                <a:gd name="T6" fmla="*/ 567 w 652"/>
                <a:gd name="T7" fmla="*/ 539 h 907"/>
                <a:gd name="T8" fmla="*/ 652 w 652"/>
                <a:gd name="T9" fmla="*/ 369 h 907"/>
                <a:gd name="T10" fmla="*/ 539 w 652"/>
                <a:gd name="T11" fmla="*/ 57 h 907"/>
                <a:gd name="T12" fmla="*/ 510 w 652"/>
                <a:gd name="T13" fmla="*/ 85 h 907"/>
                <a:gd name="T14" fmla="*/ 453 w 652"/>
                <a:gd name="T15" fmla="*/ 57 h 907"/>
                <a:gd name="T16" fmla="*/ 368 w 652"/>
                <a:gd name="T17" fmla="*/ 57 h 907"/>
                <a:gd name="T18" fmla="*/ 283 w 652"/>
                <a:gd name="T19" fmla="*/ 0 h 907"/>
                <a:gd name="T20" fmla="*/ 170 w 652"/>
                <a:gd name="T21" fmla="*/ 57 h 907"/>
                <a:gd name="T22" fmla="*/ 85 w 652"/>
                <a:gd name="T23" fmla="*/ 170 h 907"/>
                <a:gd name="T24" fmla="*/ 113 w 652"/>
                <a:gd name="T25" fmla="*/ 227 h 907"/>
                <a:gd name="T26" fmla="*/ 0 w 652"/>
                <a:gd name="T27" fmla="*/ 284 h 907"/>
                <a:gd name="T28" fmla="*/ 0 w 652"/>
                <a:gd name="T29" fmla="*/ 426 h 907"/>
                <a:gd name="T30" fmla="*/ 85 w 652"/>
                <a:gd name="T31" fmla="*/ 482 h 907"/>
                <a:gd name="T32" fmla="*/ 113 w 652"/>
                <a:gd name="T33" fmla="*/ 511 h 907"/>
                <a:gd name="T34" fmla="*/ 198 w 652"/>
                <a:gd name="T35" fmla="*/ 511 h 907"/>
                <a:gd name="T36" fmla="*/ 255 w 652"/>
                <a:gd name="T37" fmla="*/ 567 h 907"/>
                <a:gd name="T38" fmla="*/ 227 w 652"/>
                <a:gd name="T39" fmla="*/ 822 h 907"/>
                <a:gd name="T40" fmla="*/ 283 w 652"/>
                <a:gd name="T4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2" h="907">
                  <a:moveTo>
                    <a:pt x="283" y="907"/>
                  </a:moveTo>
                  <a:lnTo>
                    <a:pt x="482" y="737"/>
                  </a:lnTo>
                  <a:lnTo>
                    <a:pt x="510" y="567"/>
                  </a:lnTo>
                  <a:lnTo>
                    <a:pt x="567" y="539"/>
                  </a:lnTo>
                  <a:lnTo>
                    <a:pt x="652" y="369"/>
                  </a:lnTo>
                  <a:lnTo>
                    <a:pt x="539" y="57"/>
                  </a:lnTo>
                  <a:lnTo>
                    <a:pt x="510" y="85"/>
                  </a:lnTo>
                  <a:lnTo>
                    <a:pt x="453" y="57"/>
                  </a:lnTo>
                  <a:lnTo>
                    <a:pt x="368" y="57"/>
                  </a:lnTo>
                  <a:lnTo>
                    <a:pt x="283" y="0"/>
                  </a:lnTo>
                  <a:lnTo>
                    <a:pt x="170" y="57"/>
                  </a:lnTo>
                  <a:lnTo>
                    <a:pt x="85" y="170"/>
                  </a:lnTo>
                  <a:lnTo>
                    <a:pt x="113" y="227"/>
                  </a:lnTo>
                  <a:lnTo>
                    <a:pt x="0" y="284"/>
                  </a:lnTo>
                  <a:lnTo>
                    <a:pt x="0" y="426"/>
                  </a:lnTo>
                  <a:lnTo>
                    <a:pt x="85" y="482"/>
                  </a:lnTo>
                  <a:lnTo>
                    <a:pt x="113" y="511"/>
                  </a:lnTo>
                  <a:lnTo>
                    <a:pt x="198" y="511"/>
                  </a:lnTo>
                  <a:lnTo>
                    <a:pt x="255" y="567"/>
                  </a:lnTo>
                  <a:lnTo>
                    <a:pt x="227" y="822"/>
                  </a:lnTo>
                  <a:lnTo>
                    <a:pt x="283" y="90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4" name="Freeform 734"/>
            <p:cNvSpPr>
              <a:spLocks/>
            </p:cNvSpPr>
            <p:nvPr/>
          </p:nvSpPr>
          <p:spPr bwMode="auto">
            <a:xfrm>
              <a:off x="5308" y="4527"/>
              <a:ext cx="595" cy="708"/>
            </a:xfrm>
            <a:custGeom>
              <a:avLst/>
              <a:gdLst>
                <a:gd name="T0" fmla="*/ 595 w 595"/>
                <a:gd name="T1" fmla="*/ 680 h 708"/>
                <a:gd name="T2" fmla="*/ 538 w 595"/>
                <a:gd name="T3" fmla="*/ 481 h 708"/>
                <a:gd name="T4" fmla="*/ 482 w 595"/>
                <a:gd name="T5" fmla="*/ 396 h 708"/>
                <a:gd name="T6" fmla="*/ 510 w 595"/>
                <a:gd name="T7" fmla="*/ 141 h 708"/>
                <a:gd name="T8" fmla="*/ 453 w 595"/>
                <a:gd name="T9" fmla="*/ 85 h 708"/>
                <a:gd name="T10" fmla="*/ 368 w 595"/>
                <a:gd name="T11" fmla="*/ 85 h 708"/>
                <a:gd name="T12" fmla="*/ 340 w 595"/>
                <a:gd name="T13" fmla="*/ 56 h 708"/>
                <a:gd name="T14" fmla="*/ 255 w 595"/>
                <a:gd name="T15" fmla="*/ 0 h 708"/>
                <a:gd name="T16" fmla="*/ 227 w 595"/>
                <a:gd name="T17" fmla="*/ 28 h 708"/>
                <a:gd name="T18" fmla="*/ 56 w 595"/>
                <a:gd name="T19" fmla="*/ 28 h 708"/>
                <a:gd name="T20" fmla="*/ 0 w 595"/>
                <a:gd name="T21" fmla="*/ 56 h 708"/>
                <a:gd name="T22" fmla="*/ 113 w 595"/>
                <a:gd name="T23" fmla="*/ 311 h 708"/>
                <a:gd name="T24" fmla="*/ 170 w 595"/>
                <a:gd name="T25" fmla="*/ 368 h 708"/>
                <a:gd name="T26" fmla="*/ 85 w 595"/>
                <a:gd name="T27" fmla="*/ 481 h 708"/>
                <a:gd name="T28" fmla="*/ 170 w 595"/>
                <a:gd name="T29" fmla="*/ 595 h 708"/>
                <a:gd name="T30" fmla="*/ 397 w 595"/>
                <a:gd name="T31" fmla="*/ 680 h 708"/>
                <a:gd name="T32" fmla="*/ 482 w 595"/>
                <a:gd name="T33" fmla="*/ 652 h 708"/>
                <a:gd name="T34" fmla="*/ 538 w 595"/>
                <a:gd name="T35" fmla="*/ 708 h 708"/>
                <a:gd name="T36" fmla="*/ 595 w 595"/>
                <a:gd name="T37" fmla="*/ 68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708">
                  <a:moveTo>
                    <a:pt x="595" y="680"/>
                  </a:moveTo>
                  <a:lnTo>
                    <a:pt x="538" y="481"/>
                  </a:lnTo>
                  <a:lnTo>
                    <a:pt x="482" y="396"/>
                  </a:lnTo>
                  <a:lnTo>
                    <a:pt x="510" y="141"/>
                  </a:lnTo>
                  <a:lnTo>
                    <a:pt x="453" y="85"/>
                  </a:lnTo>
                  <a:lnTo>
                    <a:pt x="368" y="85"/>
                  </a:lnTo>
                  <a:lnTo>
                    <a:pt x="340" y="56"/>
                  </a:lnTo>
                  <a:lnTo>
                    <a:pt x="255" y="0"/>
                  </a:lnTo>
                  <a:lnTo>
                    <a:pt x="227" y="28"/>
                  </a:lnTo>
                  <a:lnTo>
                    <a:pt x="56" y="28"/>
                  </a:lnTo>
                  <a:lnTo>
                    <a:pt x="0" y="56"/>
                  </a:lnTo>
                  <a:lnTo>
                    <a:pt x="113" y="311"/>
                  </a:lnTo>
                  <a:lnTo>
                    <a:pt x="170" y="368"/>
                  </a:lnTo>
                  <a:lnTo>
                    <a:pt x="85" y="481"/>
                  </a:lnTo>
                  <a:lnTo>
                    <a:pt x="170" y="595"/>
                  </a:lnTo>
                  <a:lnTo>
                    <a:pt x="397" y="680"/>
                  </a:lnTo>
                  <a:lnTo>
                    <a:pt x="482" y="652"/>
                  </a:lnTo>
                  <a:lnTo>
                    <a:pt x="538" y="708"/>
                  </a:lnTo>
                  <a:lnTo>
                    <a:pt x="595" y="68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5" name="Freeform 735"/>
            <p:cNvSpPr>
              <a:spLocks/>
            </p:cNvSpPr>
            <p:nvPr/>
          </p:nvSpPr>
          <p:spPr bwMode="auto">
            <a:xfrm>
              <a:off x="4968" y="3903"/>
              <a:ext cx="765" cy="652"/>
            </a:xfrm>
            <a:custGeom>
              <a:avLst/>
              <a:gdLst>
                <a:gd name="T0" fmla="*/ 481 w 765"/>
                <a:gd name="T1" fmla="*/ 652 h 652"/>
                <a:gd name="T2" fmla="*/ 453 w 765"/>
                <a:gd name="T3" fmla="*/ 482 h 652"/>
                <a:gd name="T4" fmla="*/ 425 w 765"/>
                <a:gd name="T5" fmla="*/ 510 h 652"/>
                <a:gd name="T6" fmla="*/ 340 w 765"/>
                <a:gd name="T7" fmla="*/ 482 h 652"/>
                <a:gd name="T8" fmla="*/ 311 w 765"/>
                <a:gd name="T9" fmla="*/ 425 h 652"/>
                <a:gd name="T10" fmla="*/ 255 w 765"/>
                <a:gd name="T11" fmla="*/ 453 h 652"/>
                <a:gd name="T12" fmla="*/ 198 w 765"/>
                <a:gd name="T13" fmla="*/ 425 h 652"/>
                <a:gd name="T14" fmla="*/ 170 w 765"/>
                <a:gd name="T15" fmla="*/ 397 h 652"/>
                <a:gd name="T16" fmla="*/ 28 w 765"/>
                <a:gd name="T17" fmla="*/ 453 h 652"/>
                <a:gd name="T18" fmla="*/ 0 w 765"/>
                <a:gd name="T19" fmla="*/ 425 h 652"/>
                <a:gd name="T20" fmla="*/ 85 w 765"/>
                <a:gd name="T21" fmla="*/ 397 h 652"/>
                <a:gd name="T22" fmla="*/ 85 w 765"/>
                <a:gd name="T23" fmla="*/ 340 h 652"/>
                <a:gd name="T24" fmla="*/ 170 w 765"/>
                <a:gd name="T25" fmla="*/ 227 h 652"/>
                <a:gd name="T26" fmla="*/ 226 w 765"/>
                <a:gd name="T27" fmla="*/ 227 h 652"/>
                <a:gd name="T28" fmla="*/ 226 w 765"/>
                <a:gd name="T29" fmla="*/ 198 h 652"/>
                <a:gd name="T30" fmla="*/ 255 w 765"/>
                <a:gd name="T31" fmla="*/ 142 h 652"/>
                <a:gd name="T32" fmla="*/ 283 w 765"/>
                <a:gd name="T33" fmla="*/ 142 h 652"/>
                <a:gd name="T34" fmla="*/ 283 w 765"/>
                <a:gd name="T35" fmla="*/ 85 h 652"/>
                <a:gd name="T36" fmla="*/ 311 w 765"/>
                <a:gd name="T37" fmla="*/ 85 h 652"/>
                <a:gd name="T38" fmla="*/ 396 w 765"/>
                <a:gd name="T39" fmla="*/ 57 h 652"/>
                <a:gd name="T40" fmla="*/ 425 w 765"/>
                <a:gd name="T41" fmla="*/ 85 h 652"/>
                <a:gd name="T42" fmla="*/ 481 w 765"/>
                <a:gd name="T43" fmla="*/ 0 h 652"/>
                <a:gd name="T44" fmla="*/ 595 w 765"/>
                <a:gd name="T45" fmla="*/ 85 h 652"/>
                <a:gd name="T46" fmla="*/ 708 w 765"/>
                <a:gd name="T47" fmla="*/ 170 h 652"/>
                <a:gd name="T48" fmla="*/ 680 w 765"/>
                <a:gd name="T49" fmla="*/ 198 h 652"/>
                <a:gd name="T50" fmla="*/ 765 w 765"/>
                <a:gd name="T51" fmla="*/ 255 h 652"/>
                <a:gd name="T52" fmla="*/ 680 w 765"/>
                <a:gd name="T53" fmla="*/ 368 h 652"/>
                <a:gd name="T54" fmla="*/ 708 w 765"/>
                <a:gd name="T55" fmla="*/ 425 h 652"/>
                <a:gd name="T56" fmla="*/ 595 w 765"/>
                <a:gd name="T57" fmla="*/ 482 h 652"/>
                <a:gd name="T58" fmla="*/ 595 w 765"/>
                <a:gd name="T59" fmla="*/ 624 h 652"/>
                <a:gd name="T60" fmla="*/ 567 w 765"/>
                <a:gd name="T61" fmla="*/ 652 h 652"/>
                <a:gd name="T62" fmla="*/ 481 w 765"/>
                <a:gd name="T63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5" h="652">
                  <a:moveTo>
                    <a:pt x="481" y="652"/>
                  </a:moveTo>
                  <a:lnTo>
                    <a:pt x="453" y="482"/>
                  </a:lnTo>
                  <a:lnTo>
                    <a:pt x="425" y="510"/>
                  </a:lnTo>
                  <a:lnTo>
                    <a:pt x="340" y="482"/>
                  </a:lnTo>
                  <a:lnTo>
                    <a:pt x="311" y="425"/>
                  </a:lnTo>
                  <a:lnTo>
                    <a:pt x="255" y="453"/>
                  </a:lnTo>
                  <a:lnTo>
                    <a:pt x="198" y="425"/>
                  </a:lnTo>
                  <a:lnTo>
                    <a:pt x="170" y="397"/>
                  </a:lnTo>
                  <a:lnTo>
                    <a:pt x="28" y="453"/>
                  </a:lnTo>
                  <a:lnTo>
                    <a:pt x="0" y="425"/>
                  </a:lnTo>
                  <a:lnTo>
                    <a:pt x="85" y="397"/>
                  </a:lnTo>
                  <a:lnTo>
                    <a:pt x="85" y="340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98"/>
                  </a:lnTo>
                  <a:lnTo>
                    <a:pt x="255" y="142"/>
                  </a:lnTo>
                  <a:lnTo>
                    <a:pt x="283" y="142"/>
                  </a:lnTo>
                  <a:lnTo>
                    <a:pt x="283" y="85"/>
                  </a:lnTo>
                  <a:lnTo>
                    <a:pt x="311" y="85"/>
                  </a:lnTo>
                  <a:lnTo>
                    <a:pt x="396" y="57"/>
                  </a:lnTo>
                  <a:lnTo>
                    <a:pt x="425" y="85"/>
                  </a:lnTo>
                  <a:lnTo>
                    <a:pt x="481" y="0"/>
                  </a:lnTo>
                  <a:lnTo>
                    <a:pt x="595" y="85"/>
                  </a:lnTo>
                  <a:lnTo>
                    <a:pt x="708" y="170"/>
                  </a:lnTo>
                  <a:lnTo>
                    <a:pt x="680" y="198"/>
                  </a:lnTo>
                  <a:lnTo>
                    <a:pt x="765" y="255"/>
                  </a:lnTo>
                  <a:lnTo>
                    <a:pt x="680" y="368"/>
                  </a:lnTo>
                  <a:lnTo>
                    <a:pt x="708" y="425"/>
                  </a:lnTo>
                  <a:lnTo>
                    <a:pt x="595" y="482"/>
                  </a:lnTo>
                  <a:lnTo>
                    <a:pt x="595" y="624"/>
                  </a:lnTo>
                  <a:lnTo>
                    <a:pt x="567" y="652"/>
                  </a:lnTo>
                  <a:lnTo>
                    <a:pt x="481" y="65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6" name="Freeform 736"/>
            <p:cNvSpPr>
              <a:spLocks/>
            </p:cNvSpPr>
            <p:nvPr/>
          </p:nvSpPr>
          <p:spPr bwMode="auto">
            <a:xfrm>
              <a:off x="5138" y="3704"/>
              <a:ext cx="510" cy="284"/>
            </a:xfrm>
            <a:custGeom>
              <a:avLst/>
              <a:gdLst>
                <a:gd name="T0" fmla="*/ 482 w 510"/>
                <a:gd name="T1" fmla="*/ 0 h 284"/>
                <a:gd name="T2" fmla="*/ 482 w 510"/>
                <a:gd name="T3" fmla="*/ 29 h 284"/>
                <a:gd name="T4" fmla="*/ 510 w 510"/>
                <a:gd name="T5" fmla="*/ 114 h 284"/>
                <a:gd name="T6" fmla="*/ 425 w 510"/>
                <a:gd name="T7" fmla="*/ 284 h 284"/>
                <a:gd name="T8" fmla="*/ 311 w 510"/>
                <a:gd name="T9" fmla="*/ 199 h 284"/>
                <a:gd name="T10" fmla="*/ 255 w 510"/>
                <a:gd name="T11" fmla="*/ 284 h 284"/>
                <a:gd name="T12" fmla="*/ 226 w 510"/>
                <a:gd name="T13" fmla="*/ 256 h 284"/>
                <a:gd name="T14" fmla="*/ 141 w 510"/>
                <a:gd name="T15" fmla="*/ 284 h 284"/>
                <a:gd name="T16" fmla="*/ 113 w 510"/>
                <a:gd name="T17" fmla="*/ 284 h 284"/>
                <a:gd name="T18" fmla="*/ 56 w 510"/>
                <a:gd name="T19" fmla="*/ 284 h 284"/>
                <a:gd name="T20" fmla="*/ 28 w 510"/>
                <a:gd name="T21" fmla="*/ 227 h 284"/>
                <a:gd name="T22" fmla="*/ 56 w 510"/>
                <a:gd name="T23" fmla="*/ 170 h 284"/>
                <a:gd name="T24" fmla="*/ 28 w 510"/>
                <a:gd name="T25" fmla="*/ 142 h 284"/>
                <a:gd name="T26" fmla="*/ 28 w 510"/>
                <a:gd name="T27" fmla="*/ 85 h 284"/>
                <a:gd name="T28" fmla="*/ 0 w 510"/>
                <a:gd name="T29" fmla="*/ 57 h 284"/>
                <a:gd name="T30" fmla="*/ 0 w 510"/>
                <a:gd name="T31" fmla="*/ 0 h 284"/>
                <a:gd name="T32" fmla="*/ 56 w 510"/>
                <a:gd name="T33" fmla="*/ 29 h 284"/>
                <a:gd name="T34" fmla="*/ 141 w 510"/>
                <a:gd name="T35" fmla="*/ 29 h 284"/>
                <a:gd name="T36" fmla="*/ 170 w 510"/>
                <a:gd name="T37" fmla="*/ 114 h 284"/>
                <a:gd name="T38" fmla="*/ 255 w 510"/>
                <a:gd name="T39" fmla="*/ 114 h 284"/>
                <a:gd name="T40" fmla="*/ 397 w 510"/>
                <a:gd name="T41" fmla="*/ 142 h 284"/>
                <a:gd name="T42" fmla="*/ 397 w 510"/>
                <a:gd name="T43" fmla="*/ 0 h 284"/>
                <a:gd name="T44" fmla="*/ 482 w 510"/>
                <a:gd name="T4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0" h="284">
                  <a:moveTo>
                    <a:pt x="482" y="0"/>
                  </a:moveTo>
                  <a:lnTo>
                    <a:pt x="482" y="29"/>
                  </a:lnTo>
                  <a:lnTo>
                    <a:pt x="510" y="114"/>
                  </a:lnTo>
                  <a:lnTo>
                    <a:pt x="425" y="284"/>
                  </a:lnTo>
                  <a:lnTo>
                    <a:pt x="311" y="199"/>
                  </a:lnTo>
                  <a:lnTo>
                    <a:pt x="255" y="284"/>
                  </a:lnTo>
                  <a:lnTo>
                    <a:pt x="226" y="256"/>
                  </a:lnTo>
                  <a:lnTo>
                    <a:pt x="141" y="284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28" y="227"/>
                  </a:lnTo>
                  <a:lnTo>
                    <a:pt x="56" y="170"/>
                  </a:lnTo>
                  <a:lnTo>
                    <a:pt x="28" y="142"/>
                  </a:lnTo>
                  <a:lnTo>
                    <a:pt x="28" y="85"/>
                  </a:lnTo>
                  <a:lnTo>
                    <a:pt x="0" y="57"/>
                  </a:lnTo>
                  <a:lnTo>
                    <a:pt x="0" y="0"/>
                  </a:lnTo>
                  <a:lnTo>
                    <a:pt x="56" y="29"/>
                  </a:lnTo>
                  <a:lnTo>
                    <a:pt x="141" y="29"/>
                  </a:lnTo>
                  <a:lnTo>
                    <a:pt x="170" y="114"/>
                  </a:lnTo>
                  <a:lnTo>
                    <a:pt x="255" y="114"/>
                  </a:lnTo>
                  <a:lnTo>
                    <a:pt x="397" y="142"/>
                  </a:lnTo>
                  <a:lnTo>
                    <a:pt x="397" y="0"/>
                  </a:lnTo>
                  <a:lnTo>
                    <a:pt x="482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7" name="Freeform 737"/>
            <p:cNvSpPr>
              <a:spLocks/>
            </p:cNvSpPr>
            <p:nvPr/>
          </p:nvSpPr>
          <p:spPr bwMode="auto">
            <a:xfrm>
              <a:off x="5705" y="3109"/>
              <a:ext cx="623" cy="794"/>
            </a:xfrm>
            <a:custGeom>
              <a:avLst/>
              <a:gdLst>
                <a:gd name="T0" fmla="*/ 623 w 623"/>
                <a:gd name="T1" fmla="*/ 397 h 794"/>
                <a:gd name="T2" fmla="*/ 595 w 623"/>
                <a:gd name="T3" fmla="*/ 680 h 794"/>
                <a:gd name="T4" fmla="*/ 311 w 623"/>
                <a:gd name="T5" fmla="*/ 794 h 794"/>
                <a:gd name="T6" fmla="*/ 255 w 623"/>
                <a:gd name="T7" fmla="*/ 709 h 794"/>
                <a:gd name="T8" fmla="*/ 255 w 623"/>
                <a:gd name="T9" fmla="*/ 567 h 794"/>
                <a:gd name="T10" fmla="*/ 198 w 623"/>
                <a:gd name="T11" fmla="*/ 567 h 794"/>
                <a:gd name="T12" fmla="*/ 85 w 623"/>
                <a:gd name="T13" fmla="*/ 482 h 794"/>
                <a:gd name="T14" fmla="*/ 85 w 623"/>
                <a:gd name="T15" fmla="*/ 340 h 794"/>
                <a:gd name="T16" fmla="*/ 113 w 623"/>
                <a:gd name="T17" fmla="*/ 284 h 794"/>
                <a:gd name="T18" fmla="*/ 0 w 623"/>
                <a:gd name="T19" fmla="*/ 170 h 794"/>
                <a:gd name="T20" fmla="*/ 85 w 623"/>
                <a:gd name="T21" fmla="*/ 28 h 794"/>
                <a:gd name="T22" fmla="*/ 141 w 623"/>
                <a:gd name="T23" fmla="*/ 0 h 794"/>
                <a:gd name="T24" fmla="*/ 226 w 623"/>
                <a:gd name="T25" fmla="*/ 85 h 794"/>
                <a:gd name="T26" fmla="*/ 425 w 623"/>
                <a:gd name="T27" fmla="*/ 142 h 794"/>
                <a:gd name="T28" fmla="*/ 453 w 623"/>
                <a:gd name="T29" fmla="*/ 227 h 794"/>
                <a:gd name="T30" fmla="*/ 397 w 623"/>
                <a:gd name="T31" fmla="*/ 312 h 794"/>
                <a:gd name="T32" fmla="*/ 397 w 623"/>
                <a:gd name="T33" fmla="*/ 425 h 794"/>
                <a:gd name="T34" fmla="*/ 482 w 623"/>
                <a:gd name="T35" fmla="*/ 482 h 794"/>
                <a:gd name="T36" fmla="*/ 538 w 623"/>
                <a:gd name="T37" fmla="*/ 397 h 794"/>
                <a:gd name="T38" fmla="*/ 623 w 623"/>
                <a:gd name="T39" fmla="*/ 39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3" h="794">
                  <a:moveTo>
                    <a:pt x="623" y="397"/>
                  </a:moveTo>
                  <a:lnTo>
                    <a:pt x="595" y="680"/>
                  </a:lnTo>
                  <a:lnTo>
                    <a:pt x="311" y="794"/>
                  </a:lnTo>
                  <a:lnTo>
                    <a:pt x="255" y="709"/>
                  </a:lnTo>
                  <a:lnTo>
                    <a:pt x="255" y="567"/>
                  </a:lnTo>
                  <a:lnTo>
                    <a:pt x="198" y="567"/>
                  </a:lnTo>
                  <a:lnTo>
                    <a:pt x="85" y="482"/>
                  </a:lnTo>
                  <a:lnTo>
                    <a:pt x="85" y="340"/>
                  </a:lnTo>
                  <a:lnTo>
                    <a:pt x="113" y="284"/>
                  </a:lnTo>
                  <a:lnTo>
                    <a:pt x="0" y="170"/>
                  </a:lnTo>
                  <a:lnTo>
                    <a:pt x="85" y="28"/>
                  </a:lnTo>
                  <a:lnTo>
                    <a:pt x="141" y="0"/>
                  </a:lnTo>
                  <a:lnTo>
                    <a:pt x="226" y="85"/>
                  </a:lnTo>
                  <a:lnTo>
                    <a:pt x="425" y="142"/>
                  </a:lnTo>
                  <a:lnTo>
                    <a:pt x="453" y="227"/>
                  </a:lnTo>
                  <a:lnTo>
                    <a:pt x="397" y="312"/>
                  </a:lnTo>
                  <a:lnTo>
                    <a:pt x="397" y="425"/>
                  </a:lnTo>
                  <a:lnTo>
                    <a:pt x="482" y="482"/>
                  </a:lnTo>
                  <a:lnTo>
                    <a:pt x="538" y="397"/>
                  </a:lnTo>
                  <a:lnTo>
                    <a:pt x="623" y="39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8" name="Freeform 738"/>
            <p:cNvSpPr>
              <a:spLocks/>
            </p:cNvSpPr>
            <p:nvPr/>
          </p:nvSpPr>
          <p:spPr bwMode="auto">
            <a:xfrm>
              <a:off x="5308" y="2400"/>
              <a:ext cx="510" cy="709"/>
            </a:xfrm>
            <a:custGeom>
              <a:avLst/>
              <a:gdLst>
                <a:gd name="T0" fmla="*/ 510 w 510"/>
                <a:gd name="T1" fmla="*/ 57 h 709"/>
                <a:gd name="T2" fmla="*/ 453 w 510"/>
                <a:gd name="T3" fmla="*/ 0 h 709"/>
                <a:gd name="T4" fmla="*/ 397 w 510"/>
                <a:gd name="T5" fmla="*/ 57 h 709"/>
                <a:gd name="T6" fmla="*/ 340 w 510"/>
                <a:gd name="T7" fmla="*/ 57 h 709"/>
                <a:gd name="T8" fmla="*/ 283 w 510"/>
                <a:gd name="T9" fmla="*/ 142 h 709"/>
                <a:gd name="T10" fmla="*/ 170 w 510"/>
                <a:gd name="T11" fmla="*/ 142 h 709"/>
                <a:gd name="T12" fmla="*/ 198 w 510"/>
                <a:gd name="T13" fmla="*/ 199 h 709"/>
                <a:gd name="T14" fmla="*/ 170 w 510"/>
                <a:gd name="T15" fmla="*/ 227 h 709"/>
                <a:gd name="T16" fmla="*/ 141 w 510"/>
                <a:gd name="T17" fmla="*/ 369 h 709"/>
                <a:gd name="T18" fmla="*/ 56 w 510"/>
                <a:gd name="T19" fmla="*/ 369 h 709"/>
                <a:gd name="T20" fmla="*/ 56 w 510"/>
                <a:gd name="T21" fmla="*/ 397 h 709"/>
                <a:gd name="T22" fmla="*/ 0 w 510"/>
                <a:gd name="T23" fmla="*/ 397 h 709"/>
                <a:gd name="T24" fmla="*/ 0 w 510"/>
                <a:gd name="T25" fmla="*/ 482 h 709"/>
                <a:gd name="T26" fmla="*/ 85 w 510"/>
                <a:gd name="T27" fmla="*/ 511 h 709"/>
                <a:gd name="T28" fmla="*/ 28 w 510"/>
                <a:gd name="T29" fmla="*/ 567 h 709"/>
                <a:gd name="T30" fmla="*/ 85 w 510"/>
                <a:gd name="T31" fmla="*/ 652 h 709"/>
                <a:gd name="T32" fmla="*/ 141 w 510"/>
                <a:gd name="T33" fmla="*/ 596 h 709"/>
                <a:gd name="T34" fmla="*/ 198 w 510"/>
                <a:gd name="T35" fmla="*/ 624 h 709"/>
                <a:gd name="T36" fmla="*/ 170 w 510"/>
                <a:gd name="T37" fmla="*/ 709 h 709"/>
                <a:gd name="T38" fmla="*/ 227 w 510"/>
                <a:gd name="T39" fmla="*/ 709 h 709"/>
                <a:gd name="T40" fmla="*/ 255 w 510"/>
                <a:gd name="T41" fmla="*/ 624 h 709"/>
                <a:gd name="T42" fmla="*/ 340 w 510"/>
                <a:gd name="T43" fmla="*/ 624 h 709"/>
                <a:gd name="T44" fmla="*/ 368 w 510"/>
                <a:gd name="T45" fmla="*/ 539 h 709"/>
                <a:gd name="T46" fmla="*/ 312 w 510"/>
                <a:gd name="T47" fmla="*/ 482 h 709"/>
                <a:gd name="T48" fmla="*/ 340 w 510"/>
                <a:gd name="T49" fmla="*/ 482 h 709"/>
                <a:gd name="T50" fmla="*/ 340 w 510"/>
                <a:gd name="T51" fmla="*/ 397 h 709"/>
                <a:gd name="T52" fmla="*/ 397 w 510"/>
                <a:gd name="T53" fmla="*/ 341 h 709"/>
                <a:gd name="T54" fmla="*/ 397 w 510"/>
                <a:gd name="T55" fmla="*/ 255 h 709"/>
                <a:gd name="T56" fmla="*/ 482 w 510"/>
                <a:gd name="T57" fmla="*/ 199 h 709"/>
                <a:gd name="T58" fmla="*/ 510 w 510"/>
                <a:gd name="T59" fmla="*/ 114 h 709"/>
                <a:gd name="T60" fmla="*/ 510 w 510"/>
                <a:gd name="T61" fmla="*/ 57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709">
                  <a:moveTo>
                    <a:pt x="510" y="57"/>
                  </a:moveTo>
                  <a:lnTo>
                    <a:pt x="453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283" y="142"/>
                  </a:lnTo>
                  <a:lnTo>
                    <a:pt x="170" y="142"/>
                  </a:lnTo>
                  <a:lnTo>
                    <a:pt x="198" y="199"/>
                  </a:lnTo>
                  <a:lnTo>
                    <a:pt x="170" y="227"/>
                  </a:lnTo>
                  <a:lnTo>
                    <a:pt x="141" y="369"/>
                  </a:lnTo>
                  <a:lnTo>
                    <a:pt x="56" y="369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482"/>
                  </a:lnTo>
                  <a:lnTo>
                    <a:pt x="85" y="511"/>
                  </a:lnTo>
                  <a:lnTo>
                    <a:pt x="28" y="567"/>
                  </a:lnTo>
                  <a:lnTo>
                    <a:pt x="85" y="652"/>
                  </a:lnTo>
                  <a:lnTo>
                    <a:pt x="141" y="596"/>
                  </a:lnTo>
                  <a:lnTo>
                    <a:pt x="198" y="624"/>
                  </a:lnTo>
                  <a:lnTo>
                    <a:pt x="170" y="709"/>
                  </a:lnTo>
                  <a:lnTo>
                    <a:pt x="227" y="709"/>
                  </a:lnTo>
                  <a:lnTo>
                    <a:pt x="255" y="624"/>
                  </a:lnTo>
                  <a:lnTo>
                    <a:pt x="340" y="624"/>
                  </a:lnTo>
                  <a:lnTo>
                    <a:pt x="368" y="539"/>
                  </a:lnTo>
                  <a:lnTo>
                    <a:pt x="312" y="482"/>
                  </a:lnTo>
                  <a:lnTo>
                    <a:pt x="340" y="482"/>
                  </a:lnTo>
                  <a:lnTo>
                    <a:pt x="340" y="397"/>
                  </a:lnTo>
                  <a:lnTo>
                    <a:pt x="397" y="341"/>
                  </a:lnTo>
                  <a:lnTo>
                    <a:pt x="397" y="255"/>
                  </a:lnTo>
                  <a:lnTo>
                    <a:pt x="482" y="199"/>
                  </a:lnTo>
                  <a:lnTo>
                    <a:pt x="510" y="114"/>
                  </a:lnTo>
                  <a:lnTo>
                    <a:pt x="510" y="5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9" name="Freeform 739"/>
            <p:cNvSpPr>
              <a:spLocks/>
            </p:cNvSpPr>
            <p:nvPr/>
          </p:nvSpPr>
          <p:spPr bwMode="auto">
            <a:xfrm>
              <a:off x="4854" y="2202"/>
              <a:ext cx="794" cy="397"/>
            </a:xfrm>
            <a:custGeom>
              <a:avLst/>
              <a:gdLst>
                <a:gd name="T0" fmla="*/ 794 w 794"/>
                <a:gd name="T1" fmla="*/ 255 h 397"/>
                <a:gd name="T2" fmla="*/ 737 w 794"/>
                <a:gd name="T3" fmla="*/ 340 h 397"/>
                <a:gd name="T4" fmla="*/ 539 w 794"/>
                <a:gd name="T5" fmla="*/ 340 h 397"/>
                <a:gd name="T6" fmla="*/ 425 w 794"/>
                <a:gd name="T7" fmla="*/ 312 h 397"/>
                <a:gd name="T8" fmla="*/ 397 w 794"/>
                <a:gd name="T9" fmla="*/ 368 h 397"/>
                <a:gd name="T10" fmla="*/ 340 w 794"/>
                <a:gd name="T11" fmla="*/ 312 h 397"/>
                <a:gd name="T12" fmla="*/ 284 w 794"/>
                <a:gd name="T13" fmla="*/ 368 h 397"/>
                <a:gd name="T14" fmla="*/ 142 w 794"/>
                <a:gd name="T15" fmla="*/ 397 h 397"/>
                <a:gd name="T16" fmla="*/ 114 w 794"/>
                <a:gd name="T17" fmla="*/ 368 h 397"/>
                <a:gd name="T18" fmla="*/ 85 w 794"/>
                <a:gd name="T19" fmla="*/ 397 h 397"/>
                <a:gd name="T20" fmla="*/ 0 w 794"/>
                <a:gd name="T21" fmla="*/ 368 h 397"/>
                <a:gd name="T22" fmla="*/ 28 w 794"/>
                <a:gd name="T23" fmla="*/ 198 h 397"/>
                <a:gd name="T24" fmla="*/ 255 w 794"/>
                <a:gd name="T25" fmla="*/ 170 h 397"/>
                <a:gd name="T26" fmla="*/ 284 w 794"/>
                <a:gd name="T27" fmla="*/ 113 h 397"/>
                <a:gd name="T28" fmla="*/ 397 w 794"/>
                <a:gd name="T29" fmla="*/ 85 h 397"/>
                <a:gd name="T30" fmla="*/ 397 w 794"/>
                <a:gd name="T31" fmla="*/ 57 h 397"/>
                <a:gd name="T32" fmla="*/ 454 w 794"/>
                <a:gd name="T33" fmla="*/ 0 h 397"/>
                <a:gd name="T34" fmla="*/ 510 w 794"/>
                <a:gd name="T35" fmla="*/ 57 h 397"/>
                <a:gd name="T36" fmla="*/ 567 w 794"/>
                <a:gd name="T37" fmla="*/ 57 h 397"/>
                <a:gd name="T38" fmla="*/ 652 w 794"/>
                <a:gd name="T39" fmla="*/ 142 h 397"/>
                <a:gd name="T40" fmla="*/ 737 w 794"/>
                <a:gd name="T41" fmla="*/ 142 h 397"/>
                <a:gd name="T42" fmla="*/ 709 w 794"/>
                <a:gd name="T43" fmla="*/ 198 h 397"/>
                <a:gd name="T44" fmla="*/ 794 w 794"/>
                <a:gd name="T45" fmla="*/ 25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397">
                  <a:moveTo>
                    <a:pt x="794" y="255"/>
                  </a:moveTo>
                  <a:lnTo>
                    <a:pt x="737" y="340"/>
                  </a:lnTo>
                  <a:lnTo>
                    <a:pt x="539" y="340"/>
                  </a:lnTo>
                  <a:lnTo>
                    <a:pt x="425" y="312"/>
                  </a:lnTo>
                  <a:lnTo>
                    <a:pt x="397" y="368"/>
                  </a:lnTo>
                  <a:lnTo>
                    <a:pt x="340" y="312"/>
                  </a:lnTo>
                  <a:lnTo>
                    <a:pt x="284" y="368"/>
                  </a:lnTo>
                  <a:lnTo>
                    <a:pt x="142" y="397"/>
                  </a:lnTo>
                  <a:lnTo>
                    <a:pt x="114" y="368"/>
                  </a:lnTo>
                  <a:lnTo>
                    <a:pt x="85" y="397"/>
                  </a:lnTo>
                  <a:lnTo>
                    <a:pt x="0" y="368"/>
                  </a:lnTo>
                  <a:lnTo>
                    <a:pt x="28" y="198"/>
                  </a:lnTo>
                  <a:lnTo>
                    <a:pt x="255" y="170"/>
                  </a:lnTo>
                  <a:lnTo>
                    <a:pt x="284" y="113"/>
                  </a:lnTo>
                  <a:lnTo>
                    <a:pt x="397" y="85"/>
                  </a:lnTo>
                  <a:lnTo>
                    <a:pt x="397" y="57"/>
                  </a:lnTo>
                  <a:lnTo>
                    <a:pt x="454" y="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709" y="198"/>
                  </a:lnTo>
                  <a:lnTo>
                    <a:pt x="794" y="25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80" name="Freeform 740"/>
            <p:cNvSpPr>
              <a:spLocks/>
            </p:cNvSpPr>
            <p:nvPr/>
          </p:nvSpPr>
          <p:spPr bwMode="auto">
            <a:xfrm>
              <a:off x="4712" y="1884"/>
              <a:ext cx="539" cy="516"/>
            </a:xfrm>
            <a:custGeom>
              <a:avLst/>
              <a:gdLst>
                <a:gd name="T0" fmla="*/ 397 w 539"/>
                <a:gd name="T1" fmla="*/ 488 h 516"/>
                <a:gd name="T2" fmla="*/ 170 w 539"/>
                <a:gd name="T3" fmla="*/ 516 h 516"/>
                <a:gd name="T4" fmla="*/ 142 w 539"/>
                <a:gd name="T5" fmla="*/ 488 h 516"/>
                <a:gd name="T6" fmla="*/ 114 w 539"/>
                <a:gd name="T7" fmla="*/ 488 h 516"/>
                <a:gd name="T8" fmla="*/ 0 w 539"/>
                <a:gd name="T9" fmla="*/ 148 h 516"/>
                <a:gd name="T10" fmla="*/ 60 w 539"/>
                <a:gd name="T11" fmla="*/ 0 h 516"/>
                <a:gd name="T12" fmla="*/ 284 w 539"/>
                <a:gd name="T13" fmla="*/ 63 h 516"/>
                <a:gd name="T14" fmla="*/ 284 w 539"/>
                <a:gd name="T15" fmla="*/ 91 h 516"/>
                <a:gd name="T16" fmla="*/ 227 w 539"/>
                <a:gd name="T17" fmla="*/ 148 h 516"/>
                <a:gd name="T18" fmla="*/ 284 w 539"/>
                <a:gd name="T19" fmla="*/ 204 h 516"/>
                <a:gd name="T20" fmla="*/ 312 w 539"/>
                <a:gd name="T21" fmla="*/ 290 h 516"/>
                <a:gd name="T22" fmla="*/ 454 w 539"/>
                <a:gd name="T23" fmla="*/ 261 h 516"/>
                <a:gd name="T24" fmla="*/ 539 w 539"/>
                <a:gd name="T25" fmla="*/ 375 h 516"/>
                <a:gd name="T26" fmla="*/ 539 w 539"/>
                <a:gd name="T27" fmla="*/ 403 h 516"/>
                <a:gd name="T28" fmla="*/ 426 w 539"/>
                <a:gd name="T29" fmla="*/ 431 h 516"/>
                <a:gd name="T30" fmla="*/ 397 w 539"/>
                <a:gd name="T31" fmla="*/ 488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9" h="516">
                  <a:moveTo>
                    <a:pt x="397" y="488"/>
                  </a:moveTo>
                  <a:lnTo>
                    <a:pt x="170" y="516"/>
                  </a:lnTo>
                  <a:lnTo>
                    <a:pt x="142" y="488"/>
                  </a:lnTo>
                  <a:lnTo>
                    <a:pt x="114" y="488"/>
                  </a:lnTo>
                  <a:lnTo>
                    <a:pt x="0" y="148"/>
                  </a:lnTo>
                  <a:lnTo>
                    <a:pt x="60" y="0"/>
                  </a:lnTo>
                  <a:lnTo>
                    <a:pt x="284" y="63"/>
                  </a:lnTo>
                  <a:lnTo>
                    <a:pt x="284" y="91"/>
                  </a:lnTo>
                  <a:lnTo>
                    <a:pt x="227" y="148"/>
                  </a:lnTo>
                  <a:lnTo>
                    <a:pt x="284" y="204"/>
                  </a:lnTo>
                  <a:lnTo>
                    <a:pt x="312" y="290"/>
                  </a:lnTo>
                  <a:lnTo>
                    <a:pt x="454" y="261"/>
                  </a:lnTo>
                  <a:lnTo>
                    <a:pt x="539" y="375"/>
                  </a:lnTo>
                  <a:lnTo>
                    <a:pt x="539" y="403"/>
                  </a:lnTo>
                  <a:lnTo>
                    <a:pt x="426" y="431"/>
                  </a:lnTo>
                  <a:lnTo>
                    <a:pt x="397" y="48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81" name="Freeform 741"/>
            <p:cNvSpPr>
              <a:spLocks/>
            </p:cNvSpPr>
            <p:nvPr/>
          </p:nvSpPr>
          <p:spPr bwMode="auto">
            <a:xfrm>
              <a:off x="3437" y="3704"/>
              <a:ext cx="992" cy="766"/>
            </a:xfrm>
            <a:custGeom>
              <a:avLst/>
              <a:gdLst>
                <a:gd name="T0" fmla="*/ 765 w 992"/>
                <a:gd name="T1" fmla="*/ 766 h 766"/>
                <a:gd name="T2" fmla="*/ 680 w 992"/>
                <a:gd name="T3" fmla="*/ 681 h 766"/>
                <a:gd name="T4" fmla="*/ 312 w 992"/>
                <a:gd name="T5" fmla="*/ 539 h 766"/>
                <a:gd name="T6" fmla="*/ 28 w 992"/>
                <a:gd name="T7" fmla="*/ 482 h 766"/>
                <a:gd name="T8" fmla="*/ 0 w 992"/>
                <a:gd name="T9" fmla="*/ 341 h 766"/>
                <a:gd name="T10" fmla="*/ 113 w 992"/>
                <a:gd name="T11" fmla="*/ 227 h 766"/>
                <a:gd name="T12" fmla="*/ 198 w 992"/>
                <a:gd name="T13" fmla="*/ 256 h 766"/>
                <a:gd name="T14" fmla="*/ 425 w 992"/>
                <a:gd name="T15" fmla="*/ 199 h 766"/>
                <a:gd name="T16" fmla="*/ 453 w 992"/>
                <a:gd name="T17" fmla="*/ 142 h 766"/>
                <a:gd name="T18" fmla="*/ 510 w 992"/>
                <a:gd name="T19" fmla="*/ 85 h 766"/>
                <a:gd name="T20" fmla="*/ 510 w 992"/>
                <a:gd name="T21" fmla="*/ 0 h 766"/>
                <a:gd name="T22" fmla="*/ 567 w 992"/>
                <a:gd name="T23" fmla="*/ 29 h 766"/>
                <a:gd name="T24" fmla="*/ 680 w 992"/>
                <a:gd name="T25" fmla="*/ 170 h 766"/>
                <a:gd name="T26" fmla="*/ 708 w 992"/>
                <a:gd name="T27" fmla="*/ 227 h 766"/>
                <a:gd name="T28" fmla="*/ 765 w 992"/>
                <a:gd name="T29" fmla="*/ 199 h 766"/>
                <a:gd name="T30" fmla="*/ 935 w 992"/>
                <a:gd name="T31" fmla="*/ 312 h 766"/>
                <a:gd name="T32" fmla="*/ 878 w 992"/>
                <a:gd name="T33" fmla="*/ 369 h 766"/>
                <a:gd name="T34" fmla="*/ 992 w 992"/>
                <a:gd name="T35" fmla="*/ 426 h 766"/>
                <a:gd name="T36" fmla="*/ 964 w 992"/>
                <a:gd name="T37" fmla="*/ 567 h 766"/>
                <a:gd name="T38" fmla="*/ 907 w 992"/>
                <a:gd name="T39" fmla="*/ 567 h 766"/>
                <a:gd name="T40" fmla="*/ 907 w 992"/>
                <a:gd name="T41" fmla="*/ 624 h 766"/>
                <a:gd name="T42" fmla="*/ 765 w 992"/>
                <a:gd name="T43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92" h="766">
                  <a:moveTo>
                    <a:pt x="765" y="766"/>
                  </a:moveTo>
                  <a:lnTo>
                    <a:pt x="680" y="681"/>
                  </a:lnTo>
                  <a:lnTo>
                    <a:pt x="312" y="539"/>
                  </a:lnTo>
                  <a:lnTo>
                    <a:pt x="28" y="482"/>
                  </a:lnTo>
                  <a:lnTo>
                    <a:pt x="0" y="341"/>
                  </a:lnTo>
                  <a:lnTo>
                    <a:pt x="113" y="227"/>
                  </a:lnTo>
                  <a:lnTo>
                    <a:pt x="198" y="256"/>
                  </a:lnTo>
                  <a:lnTo>
                    <a:pt x="425" y="199"/>
                  </a:lnTo>
                  <a:lnTo>
                    <a:pt x="453" y="142"/>
                  </a:lnTo>
                  <a:lnTo>
                    <a:pt x="510" y="85"/>
                  </a:lnTo>
                  <a:lnTo>
                    <a:pt x="510" y="0"/>
                  </a:lnTo>
                  <a:lnTo>
                    <a:pt x="567" y="29"/>
                  </a:lnTo>
                  <a:lnTo>
                    <a:pt x="680" y="170"/>
                  </a:lnTo>
                  <a:lnTo>
                    <a:pt x="708" y="227"/>
                  </a:lnTo>
                  <a:lnTo>
                    <a:pt x="765" y="199"/>
                  </a:lnTo>
                  <a:lnTo>
                    <a:pt x="935" y="312"/>
                  </a:lnTo>
                  <a:lnTo>
                    <a:pt x="878" y="369"/>
                  </a:lnTo>
                  <a:lnTo>
                    <a:pt x="992" y="426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624"/>
                  </a:lnTo>
                  <a:lnTo>
                    <a:pt x="765" y="766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82" name="Freeform 742"/>
            <p:cNvSpPr>
              <a:spLocks/>
            </p:cNvSpPr>
            <p:nvPr/>
          </p:nvSpPr>
          <p:spPr bwMode="auto">
            <a:xfrm>
              <a:off x="3408" y="3251"/>
              <a:ext cx="1474" cy="709"/>
            </a:xfrm>
            <a:custGeom>
              <a:avLst/>
              <a:gdLst>
                <a:gd name="T0" fmla="*/ 596 w 1474"/>
                <a:gd name="T1" fmla="*/ 482 h 709"/>
                <a:gd name="T2" fmla="*/ 539 w 1474"/>
                <a:gd name="T3" fmla="*/ 453 h 709"/>
                <a:gd name="T4" fmla="*/ 539 w 1474"/>
                <a:gd name="T5" fmla="*/ 538 h 709"/>
                <a:gd name="T6" fmla="*/ 482 w 1474"/>
                <a:gd name="T7" fmla="*/ 595 h 709"/>
                <a:gd name="T8" fmla="*/ 454 w 1474"/>
                <a:gd name="T9" fmla="*/ 652 h 709"/>
                <a:gd name="T10" fmla="*/ 227 w 1474"/>
                <a:gd name="T11" fmla="*/ 709 h 709"/>
                <a:gd name="T12" fmla="*/ 142 w 1474"/>
                <a:gd name="T13" fmla="*/ 680 h 709"/>
                <a:gd name="T14" fmla="*/ 85 w 1474"/>
                <a:gd name="T15" fmla="*/ 680 h 709"/>
                <a:gd name="T16" fmla="*/ 29 w 1474"/>
                <a:gd name="T17" fmla="*/ 623 h 709"/>
                <a:gd name="T18" fmla="*/ 0 w 1474"/>
                <a:gd name="T19" fmla="*/ 510 h 709"/>
                <a:gd name="T20" fmla="*/ 57 w 1474"/>
                <a:gd name="T21" fmla="*/ 482 h 709"/>
                <a:gd name="T22" fmla="*/ 85 w 1474"/>
                <a:gd name="T23" fmla="*/ 425 h 709"/>
                <a:gd name="T24" fmla="*/ 57 w 1474"/>
                <a:gd name="T25" fmla="*/ 340 h 709"/>
                <a:gd name="T26" fmla="*/ 114 w 1474"/>
                <a:gd name="T27" fmla="*/ 312 h 709"/>
                <a:gd name="T28" fmla="*/ 170 w 1474"/>
                <a:gd name="T29" fmla="*/ 170 h 709"/>
                <a:gd name="T30" fmla="*/ 255 w 1474"/>
                <a:gd name="T31" fmla="*/ 85 h 709"/>
                <a:gd name="T32" fmla="*/ 312 w 1474"/>
                <a:gd name="T33" fmla="*/ 0 h 709"/>
                <a:gd name="T34" fmla="*/ 369 w 1474"/>
                <a:gd name="T35" fmla="*/ 0 h 709"/>
                <a:gd name="T36" fmla="*/ 511 w 1474"/>
                <a:gd name="T37" fmla="*/ 85 h 709"/>
                <a:gd name="T38" fmla="*/ 624 w 1474"/>
                <a:gd name="T39" fmla="*/ 113 h 709"/>
                <a:gd name="T40" fmla="*/ 652 w 1474"/>
                <a:gd name="T41" fmla="*/ 170 h 709"/>
                <a:gd name="T42" fmla="*/ 737 w 1474"/>
                <a:gd name="T43" fmla="*/ 227 h 709"/>
                <a:gd name="T44" fmla="*/ 766 w 1474"/>
                <a:gd name="T45" fmla="*/ 227 h 709"/>
                <a:gd name="T46" fmla="*/ 794 w 1474"/>
                <a:gd name="T47" fmla="*/ 283 h 709"/>
                <a:gd name="T48" fmla="*/ 964 w 1474"/>
                <a:gd name="T49" fmla="*/ 368 h 709"/>
                <a:gd name="T50" fmla="*/ 1021 w 1474"/>
                <a:gd name="T51" fmla="*/ 340 h 709"/>
                <a:gd name="T52" fmla="*/ 1078 w 1474"/>
                <a:gd name="T53" fmla="*/ 368 h 709"/>
                <a:gd name="T54" fmla="*/ 1474 w 1474"/>
                <a:gd name="T55" fmla="*/ 482 h 709"/>
                <a:gd name="T56" fmla="*/ 1389 w 1474"/>
                <a:gd name="T57" fmla="*/ 510 h 709"/>
                <a:gd name="T58" fmla="*/ 1389 w 1474"/>
                <a:gd name="T59" fmla="*/ 567 h 709"/>
                <a:gd name="T60" fmla="*/ 1333 w 1474"/>
                <a:gd name="T61" fmla="*/ 538 h 709"/>
                <a:gd name="T62" fmla="*/ 1333 w 1474"/>
                <a:gd name="T63" fmla="*/ 595 h 709"/>
                <a:gd name="T64" fmla="*/ 1078 w 1474"/>
                <a:gd name="T65" fmla="*/ 567 h 709"/>
                <a:gd name="T66" fmla="*/ 907 w 1474"/>
                <a:gd name="T67" fmla="*/ 453 h 709"/>
                <a:gd name="T68" fmla="*/ 879 w 1474"/>
                <a:gd name="T69" fmla="*/ 482 h 709"/>
                <a:gd name="T70" fmla="*/ 794 w 1474"/>
                <a:gd name="T71" fmla="*/ 482 h 709"/>
                <a:gd name="T72" fmla="*/ 681 w 1474"/>
                <a:gd name="T73" fmla="*/ 397 h 709"/>
                <a:gd name="T74" fmla="*/ 624 w 1474"/>
                <a:gd name="T75" fmla="*/ 425 h 709"/>
                <a:gd name="T76" fmla="*/ 596 w 1474"/>
                <a:gd name="T77" fmla="*/ 48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4" h="709">
                  <a:moveTo>
                    <a:pt x="596" y="482"/>
                  </a:moveTo>
                  <a:lnTo>
                    <a:pt x="539" y="453"/>
                  </a:lnTo>
                  <a:lnTo>
                    <a:pt x="539" y="538"/>
                  </a:lnTo>
                  <a:lnTo>
                    <a:pt x="482" y="595"/>
                  </a:lnTo>
                  <a:lnTo>
                    <a:pt x="454" y="652"/>
                  </a:lnTo>
                  <a:lnTo>
                    <a:pt x="227" y="709"/>
                  </a:lnTo>
                  <a:lnTo>
                    <a:pt x="142" y="680"/>
                  </a:lnTo>
                  <a:lnTo>
                    <a:pt x="85" y="680"/>
                  </a:lnTo>
                  <a:lnTo>
                    <a:pt x="29" y="623"/>
                  </a:lnTo>
                  <a:lnTo>
                    <a:pt x="0" y="510"/>
                  </a:lnTo>
                  <a:lnTo>
                    <a:pt x="57" y="482"/>
                  </a:lnTo>
                  <a:lnTo>
                    <a:pt x="85" y="425"/>
                  </a:lnTo>
                  <a:lnTo>
                    <a:pt x="57" y="340"/>
                  </a:lnTo>
                  <a:lnTo>
                    <a:pt x="114" y="312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511" y="85"/>
                  </a:lnTo>
                  <a:lnTo>
                    <a:pt x="624" y="113"/>
                  </a:lnTo>
                  <a:lnTo>
                    <a:pt x="652" y="170"/>
                  </a:lnTo>
                  <a:lnTo>
                    <a:pt x="737" y="227"/>
                  </a:lnTo>
                  <a:lnTo>
                    <a:pt x="766" y="227"/>
                  </a:lnTo>
                  <a:lnTo>
                    <a:pt x="794" y="283"/>
                  </a:lnTo>
                  <a:lnTo>
                    <a:pt x="964" y="368"/>
                  </a:lnTo>
                  <a:lnTo>
                    <a:pt x="1021" y="340"/>
                  </a:lnTo>
                  <a:lnTo>
                    <a:pt x="1078" y="368"/>
                  </a:lnTo>
                  <a:lnTo>
                    <a:pt x="1474" y="482"/>
                  </a:lnTo>
                  <a:lnTo>
                    <a:pt x="1389" y="510"/>
                  </a:lnTo>
                  <a:lnTo>
                    <a:pt x="1389" y="567"/>
                  </a:lnTo>
                  <a:lnTo>
                    <a:pt x="1333" y="538"/>
                  </a:lnTo>
                  <a:lnTo>
                    <a:pt x="1333" y="595"/>
                  </a:lnTo>
                  <a:lnTo>
                    <a:pt x="1078" y="567"/>
                  </a:lnTo>
                  <a:lnTo>
                    <a:pt x="907" y="453"/>
                  </a:lnTo>
                  <a:lnTo>
                    <a:pt x="879" y="482"/>
                  </a:lnTo>
                  <a:lnTo>
                    <a:pt x="794" y="482"/>
                  </a:lnTo>
                  <a:lnTo>
                    <a:pt x="681" y="397"/>
                  </a:lnTo>
                  <a:lnTo>
                    <a:pt x="624" y="425"/>
                  </a:lnTo>
                  <a:lnTo>
                    <a:pt x="596" y="48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83" name="Freeform 743"/>
            <p:cNvSpPr>
              <a:spLocks/>
            </p:cNvSpPr>
            <p:nvPr/>
          </p:nvSpPr>
          <p:spPr bwMode="auto">
            <a:xfrm>
              <a:off x="4741" y="3733"/>
              <a:ext cx="510" cy="482"/>
            </a:xfrm>
            <a:custGeom>
              <a:avLst/>
              <a:gdLst>
                <a:gd name="T0" fmla="*/ 0 w 510"/>
                <a:gd name="T1" fmla="*/ 113 h 482"/>
                <a:gd name="T2" fmla="*/ 0 w 510"/>
                <a:gd name="T3" fmla="*/ 56 h 482"/>
                <a:gd name="T4" fmla="*/ 56 w 510"/>
                <a:gd name="T5" fmla="*/ 85 h 482"/>
                <a:gd name="T6" fmla="*/ 56 w 510"/>
                <a:gd name="T7" fmla="*/ 28 h 482"/>
                <a:gd name="T8" fmla="*/ 141 w 510"/>
                <a:gd name="T9" fmla="*/ 0 h 482"/>
                <a:gd name="T10" fmla="*/ 113 w 510"/>
                <a:gd name="T11" fmla="*/ 113 h 482"/>
                <a:gd name="T12" fmla="*/ 255 w 510"/>
                <a:gd name="T13" fmla="*/ 85 h 482"/>
                <a:gd name="T14" fmla="*/ 312 w 510"/>
                <a:gd name="T15" fmla="*/ 113 h 482"/>
                <a:gd name="T16" fmla="*/ 368 w 510"/>
                <a:gd name="T17" fmla="*/ 85 h 482"/>
                <a:gd name="T18" fmla="*/ 425 w 510"/>
                <a:gd name="T19" fmla="*/ 113 h 482"/>
                <a:gd name="T20" fmla="*/ 453 w 510"/>
                <a:gd name="T21" fmla="*/ 141 h 482"/>
                <a:gd name="T22" fmla="*/ 425 w 510"/>
                <a:gd name="T23" fmla="*/ 198 h 482"/>
                <a:gd name="T24" fmla="*/ 453 w 510"/>
                <a:gd name="T25" fmla="*/ 255 h 482"/>
                <a:gd name="T26" fmla="*/ 510 w 510"/>
                <a:gd name="T27" fmla="*/ 255 h 482"/>
                <a:gd name="T28" fmla="*/ 510 w 510"/>
                <a:gd name="T29" fmla="*/ 312 h 482"/>
                <a:gd name="T30" fmla="*/ 482 w 510"/>
                <a:gd name="T31" fmla="*/ 312 h 482"/>
                <a:gd name="T32" fmla="*/ 453 w 510"/>
                <a:gd name="T33" fmla="*/ 368 h 482"/>
                <a:gd name="T34" fmla="*/ 397 w 510"/>
                <a:gd name="T35" fmla="*/ 312 h 482"/>
                <a:gd name="T36" fmla="*/ 368 w 510"/>
                <a:gd name="T37" fmla="*/ 312 h 482"/>
                <a:gd name="T38" fmla="*/ 198 w 510"/>
                <a:gd name="T39" fmla="*/ 482 h 482"/>
                <a:gd name="T40" fmla="*/ 141 w 510"/>
                <a:gd name="T41" fmla="*/ 453 h 482"/>
                <a:gd name="T42" fmla="*/ 141 w 510"/>
                <a:gd name="T43" fmla="*/ 368 h 482"/>
                <a:gd name="T44" fmla="*/ 85 w 510"/>
                <a:gd name="T45" fmla="*/ 312 h 482"/>
                <a:gd name="T46" fmla="*/ 28 w 510"/>
                <a:gd name="T47" fmla="*/ 283 h 482"/>
                <a:gd name="T48" fmla="*/ 28 w 510"/>
                <a:gd name="T49" fmla="*/ 141 h 482"/>
                <a:gd name="T50" fmla="*/ 0 w 510"/>
                <a:gd name="T51" fmla="*/ 113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" h="482">
                  <a:moveTo>
                    <a:pt x="0" y="113"/>
                  </a:moveTo>
                  <a:lnTo>
                    <a:pt x="0" y="56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141" y="0"/>
                  </a:lnTo>
                  <a:lnTo>
                    <a:pt x="113" y="113"/>
                  </a:lnTo>
                  <a:lnTo>
                    <a:pt x="255" y="85"/>
                  </a:lnTo>
                  <a:lnTo>
                    <a:pt x="312" y="113"/>
                  </a:lnTo>
                  <a:lnTo>
                    <a:pt x="368" y="85"/>
                  </a:lnTo>
                  <a:lnTo>
                    <a:pt x="425" y="113"/>
                  </a:lnTo>
                  <a:lnTo>
                    <a:pt x="453" y="141"/>
                  </a:lnTo>
                  <a:lnTo>
                    <a:pt x="425" y="198"/>
                  </a:lnTo>
                  <a:lnTo>
                    <a:pt x="453" y="255"/>
                  </a:lnTo>
                  <a:lnTo>
                    <a:pt x="510" y="255"/>
                  </a:lnTo>
                  <a:lnTo>
                    <a:pt x="510" y="312"/>
                  </a:lnTo>
                  <a:lnTo>
                    <a:pt x="482" y="312"/>
                  </a:lnTo>
                  <a:lnTo>
                    <a:pt x="453" y="368"/>
                  </a:lnTo>
                  <a:lnTo>
                    <a:pt x="397" y="312"/>
                  </a:lnTo>
                  <a:lnTo>
                    <a:pt x="368" y="312"/>
                  </a:lnTo>
                  <a:lnTo>
                    <a:pt x="198" y="482"/>
                  </a:lnTo>
                  <a:lnTo>
                    <a:pt x="141" y="453"/>
                  </a:lnTo>
                  <a:lnTo>
                    <a:pt x="141" y="368"/>
                  </a:lnTo>
                  <a:lnTo>
                    <a:pt x="85" y="312"/>
                  </a:lnTo>
                  <a:lnTo>
                    <a:pt x="28" y="283"/>
                  </a:lnTo>
                  <a:lnTo>
                    <a:pt x="28" y="141"/>
                  </a:lnTo>
                  <a:lnTo>
                    <a:pt x="0" y="11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84" name="Freeform 744"/>
            <p:cNvSpPr>
              <a:spLocks/>
            </p:cNvSpPr>
            <p:nvPr/>
          </p:nvSpPr>
          <p:spPr bwMode="auto">
            <a:xfrm>
              <a:off x="4911" y="4045"/>
              <a:ext cx="283" cy="283"/>
            </a:xfrm>
            <a:custGeom>
              <a:avLst/>
              <a:gdLst>
                <a:gd name="T0" fmla="*/ 28 w 283"/>
                <a:gd name="T1" fmla="*/ 170 h 283"/>
                <a:gd name="T2" fmla="*/ 198 w 283"/>
                <a:gd name="T3" fmla="*/ 0 h 283"/>
                <a:gd name="T4" fmla="*/ 227 w 283"/>
                <a:gd name="T5" fmla="*/ 0 h 283"/>
                <a:gd name="T6" fmla="*/ 283 w 283"/>
                <a:gd name="T7" fmla="*/ 56 h 283"/>
                <a:gd name="T8" fmla="*/ 283 w 283"/>
                <a:gd name="T9" fmla="*/ 85 h 283"/>
                <a:gd name="T10" fmla="*/ 227 w 283"/>
                <a:gd name="T11" fmla="*/ 85 h 283"/>
                <a:gd name="T12" fmla="*/ 142 w 283"/>
                <a:gd name="T13" fmla="*/ 198 h 283"/>
                <a:gd name="T14" fmla="*/ 142 w 283"/>
                <a:gd name="T15" fmla="*/ 226 h 283"/>
                <a:gd name="T16" fmla="*/ 142 w 283"/>
                <a:gd name="T17" fmla="*/ 255 h 283"/>
                <a:gd name="T18" fmla="*/ 57 w 283"/>
                <a:gd name="T19" fmla="*/ 283 h 283"/>
                <a:gd name="T20" fmla="*/ 0 w 283"/>
                <a:gd name="T21" fmla="*/ 255 h 283"/>
                <a:gd name="T22" fmla="*/ 0 w 283"/>
                <a:gd name="T23" fmla="*/ 226 h 283"/>
                <a:gd name="T24" fmla="*/ 28 w 283"/>
                <a:gd name="T25" fmla="*/ 198 h 283"/>
                <a:gd name="T26" fmla="*/ 28 w 283"/>
                <a:gd name="T27" fmla="*/ 17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283">
                  <a:moveTo>
                    <a:pt x="28" y="170"/>
                  </a:moveTo>
                  <a:lnTo>
                    <a:pt x="198" y="0"/>
                  </a:lnTo>
                  <a:lnTo>
                    <a:pt x="227" y="0"/>
                  </a:lnTo>
                  <a:lnTo>
                    <a:pt x="283" y="56"/>
                  </a:lnTo>
                  <a:lnTo>
                    <a:pt x="283" y="85"/>
                  </a:lnTo>
                  <a:lnTo>
                    <a:pt x="227" y="85"/>
                  </a:lnTo>
                  <a:lnTo>
                    <a:pt x="142" y="198"/>
                  </a:lnTo>
                  <a:lnTo>
                    <a:pt x="142" y="226"/>
                  </a:lnTo>
                  <a:lnTo>
                    <a:pt x="142" y="255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0" y="226"/>
                  </a:lnTo>
                  <a:lnTo>
                    <a:pt x="28" y="198"/>
                  </a:lnTo>
                  <a:lnTo>
                    <a:pt x="28" y="17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86" name="Freeform 746"/>
            <p:cNvSpPr>
              <a:spLocks/>
            </p:cNvSpPr>
            <p:nvPr/>
          </p:nvSpPr>
          <p:spPr bwMode="auto">
            <a:xfrm>
              <a:off x="4542" y="3988"/>
              <a:ext cx="397" cy="340"/>
            </a:xfrm>
            <a:custGeom>
              <a:avLst/>
              <a:gdLst>
                <a:gd name="T0" fmla="*/ 227 w 397"/>
                <a:gd name="T1" fmla="*/ 28 h 340"/>
                <a:gd name="T2" fmla="*/ 284 w 397"/>
                <a:gd name="T3" fmla="*/ 57 h 340"/>
                <a:gd name="T4" fmla="*/ 340 w 397"/>
                <a:gd name="T5" fmla="*/ 113 h 340"/>
                <a:gd name="T6" fmla="*/ 340 w 397"/>
                <a:gd name="T7" fmla="*/ 198 h 340"/>
                <a:gd name="T8" fmla="*/ 397 w 397"/>
                <a:gd name="T9" fmla="*/ 227 h 340"/>
                <a:gd name="T10" fmla="*/ 397 w 397"/>
                <a:gd name="T11" fmla="*/ 255 h 340"/>
                <a:gd name="T12" fmla="*/ 369 w 397"/>
                <a:gd name="T13" fmla="*/ 283 h 340"/>
                <a:gd name="T14" fmla="*/ 369 w 397"/>
                <a:gd name="T15" fmla="*/ 340 h 340"/>
                <a:gd name="T16" fmla="*/ 284 w 397"/>
                <a:gd name="T17" fmla="*/ 340 h 340"/>
                <a:gd name="T18" fmla="*/ 227 w 397"/>
                <a:gd name="T19" fmla="*/ 312 h 340"/>
                <a:gd name="T20" fmla="*/ 227 w 397"/>
                <a:gd name="T21" fmla="*/ 255 h 340"/>
                <a:gd name="T22" fmla="*/ 199 w 397"/>
                <a:gd name="T23" fmla="*/ 255 h 340"/>
                <a:gd name="T24" fmla="*/ 114 w 397"/>
                <a:gd name="T25" fmla="*/ 198 h 340"/>
                <a:gd name="T26" fmla="*/ 170 w 397"/>
                <a:gd name="T27" fmla="*/ 170 h 340"/>
                <a:gd name="T28" fmla="*/ 170 w 397"/>
                <a:gd name="T29" fmla="*/ 113 h 340"/>
                <a:gd name="T30" fmla="*/ 57 w 397"/>
                <a:gd name="T31" fmla="*/ 85 h 340"/>
                <a:gd name="T32" fmla="*/ 0 w 397"/>
                <a:gd name="T33" fmla="*/ 28 h 340"/>
                <a:gd name="T34" fmla="*/ 57 w 397"/>
                <a:gd name="T35" fmla="*/ 0 h 340"/>
                <a:gd name="T36" fmla="*/ 170 w 397"/>
                <a:gd name="T37" fmla="*/ 0 h 340"/>
                <a:gd name="T38" fmla="*/ 227 w 397"/>
                <a:gd name="T39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40">
                  <a:moveTo>
                    <a:pt x="227" y="28"/>
                  </a:moveTo>
                  <a:lnTo>
                    <a:pt x="284" y="57"/>
                  </a:lnTo>
                  <a:lnTo>
                    <a:pt x="340" y="113"/>
                  </a:lnTo>
                  <a:lnTo>
                    <a:pt x="340" y="198"/>
                  </a:lnTo>
                  <a:lnTo>
                    <a:pt x="397" y="227"/>
                  </a:lnTo>
                  <a:lnTo>
                    <a:pt x="397" y="255"/>
                  </a:lnTo>
                  <a:lnTo>
                    <a:pt x="369" y="283"/>
                  </a:lnTo>
                  <a:lnTo>
                    <a:pt x="369" y="340"/>
                  </a:lnTo>
                  <a:lnTo>
                    <a:pt x="284" y="340"/>
                  </a:lnTo>
                  <a:lnTo>
                    <a:pt x="227" y="312"/>
                  </a:lnTo>
                  <a:lnTo>
                    <a:pt x="227" y="255"/>
                  </a:lnTo>
                  <a:lnTo>
                    <a:pt x="199" y="255"/>
                  </a:lnTo>
                  <a:lnTo>
                    <a:pt x="114" y="198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57" y="85"/>
                  </a:lnTo>
                  <a:lnTo>
                    <a:pt x="0" y="28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227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88" name="Freeform 748"/>
            <p:cNvSpPr>
              <a:spLocks/>
            </p:cNvSpPr>
            <p:nvPr/>
          </p:nvSpPr>
          <p:spPr bwMode="auto">
            <a:xfrm>
              <a:off x="4004" y="3648"/>
              <a:ext cx="1219" cy="1275"/>
            </a:xfrm>
            <a:custGeom>
              <a:avLst/>
              <a:gdLst>
                <a:gd name="T0" fmla="*/ 198 w 1219"/>
                <a:gd name="T1" fmla="*/ 822 h 1275"/>
                <a:gd name="T2" fmla="*/ 340 w 1219"/>
                <a:gd name="T3" fmla="*/ 680 h 1275"/>
                <a:gd name="T4" fmla="*/ 340 w 1219"/>
                <a:gd name="T5" fmla="*/ 623 h 1275"/>
                <a:gd name="T6" fmla="*/ 397 w 1219"/>
                <a:gd name="T7" fmla="*/ 623 h 1275"/>
                <a:gd name="T8" fmla="*/ 425 w 1219"/>
                <a:gd name="T9" fmla="*/ 482 h 1275"/>
                <a:gd name="T10" fmla="*/ 311 w 1219"/>
                <a:gd name="T11" fmla="*/ 425 h 1275"/>
                <a:gd name="T12" fmla="*/ 368 w 1219"/>
                <a:gd name="T13" fmla="*/ 368 h 1275"/>
                <a:gd name="T14" fmla="*/ 198 w 1219"/>
                <a:gd name="T15" fmla="*/ 255 h 1275"/>
                <a:gd name="T16" fmla="*/ 141 w 1219"/>
                <a:gd name="T17" fmla="*/ 283 h 1275"/>
                <a:gd name="T18" fmla="*/ 113 w 1219"/>
                <a:gd name="T19" fmla="*/ 226 h 1275"/>
                <a:gd name="T20" fmla="*/ 0 w 1219"/>
                <a:gd name="T21" fmla="*/ 85 h 1275"/>
                <a:gd name="T22" fmla="*/ 28 w 1219"/>
                <a:gd name="T23" fmla="*/ 28 h 1275"/>
                <a:gd name="T24" fmla="*/ 85 w 1219"/>
                <a:gd name="T25" fmla="*/ 0 h 1275"/>
                <a:gd name="T26" fmla="*/ 198 w 1219"/>
                <a:gd name="T27" fmla="*/ 85 h 1275"/>
                <a:gd name="T28" fmla="*/ 255 w 1219"/>
                <a:gd name="T29" fmla="*/ 85 h 1275"/>
                <a:gd name="T30" fmla="*/ 283 w 1219"/>
                <a:gd name="T31" fmla="*/ 85 h 1275"/>
                <a:gd name="T32" fmla="*/ 311 w 1219"/>
                <a:gd name="T33" fmla="*/ 56 h 1275"/>
                <a:gd name="T34" fmla="*/ 482 w 1219"/>
                <a:gd name="T35" fmla="*/ 170 h 1275"/>
                <a:gd name="T36" fmla="*/ 737 w 1219"/>
                <a:gd name="T37" fmla="*/ 198 h 1275"/>
                <a:gd name="T38" fmla="*/ 765 w 1219"/>
                <a:gd name="T39" fmla="*/ 226 h 1275"/>
                <a:gd name="T40" fmla="*/ 765 w 1219"/>
                <a:gd name="T41" fmla="*/ 368 h 1275"/>
                <a:gd name="T42" fmla="*/ 708 w 1219"/>
                <a:gd name="T43" fmla="*/ 340 h 1275"/>
                <a:gd name="T44" fmla="*/ 595 w 1219"/>
                <a:gd name="T45" fmla="*/ 340 h 1275"/>
                <a:gd name="T46" fmla="*/ 538 w 1219"/>
                <a:gd name="T47" fmla="*/ 368 h 1275"/>
                <a:gd name="T48" fmla="*/ 595 w 1219"/>
                <a:gd name="T49" fmla="*/ 425 h 1275"/>
                <a:gd name="T50" fmla="*/ 708 w 1219"/>
                <a:gd name="T51" fmla="*/ 453 h 1275"/>
                <a:gd name="T52" fmla="*/ 708 w 1219"/>
                <a:gd name="T53" fmla="*/ 510 h 1275"/>
                <a:gd name="T54" fmla="*/ 652 w 1219"/>
                <a:gd name="T55" fmla="*/ 538 h 1275"/>
                <a:gd name="T56" fmla="*/ 737 w 1219"/>
                <a:gd name="T57" fmla="*/ 595 h 1275"/>
                <a:gd name="T58" fmla="*/ 765 w 1219"/>
                <a:gd name="T59" fmla="*/ 595 h 1275"/>
                <a:gd name="T60" fmla="*/ 765 w 1219"/>
                <a:gd name="T61" fmla="*/ 652 h 1275"/>
                <a:gd name="T62" fmla="*/ 822 w 1219"/>
                <a:gd name="T63" fmla="*/ 680 h 1275"/>
                <a:gd name="T64" fmla="*/ 907 w 1219"/>
                <a:gd name="T65" fmla="*/ 680 h 1275"/>
                <a:gd name="T66" fmla="*/ 907 w 1219"/>
                <a:gd name="T67" fmla="*/ 652 h 1275"/>
                <a:gd name="T68" fmla="*/ 964 w 1219"/>
                <a:gd name="T69" fmla="*/ 680 h 1275"/>
                <a:gd name="T70" fmla="*/ 992 w 1219"/>
                <a:gd name="T71" fmla="*/ 708 h 1275"/>
                <a:gd name="T72" fmla="*/ 1134 w 1219"/>
                <a:gd name="T73" fmla="*/ 652 h 1275"/>
                <a:gd name="T74" fmla="*/ 1162 w 1219"/>
                <a:gd name="T75" fmla="*/ 680 h 1275"/>
                <a:gd name="T76" fmla="*/ 1219 w 1219"/>
                <a:gd name="T77" fmla="*/ 708 h 1275"/>
                <a:gd name="T78" fmla="*/ 1219 w 1219"/>
                <a:gd name="T79" fmla="*/ 765 h 1275"/>
                <a:gd name="T80" fmla="*/ 1077 w 1219"/>
                <a:gd name="T81" fmla="*/ 879 h 1275"/>
                <a:gd name="T82" fmla="*/ 1020 w 1219"/>
                <a:gd name="T83" fmla="*/ 907 h 1275"/>
                <a:gd name="T84" fmla="*/ 992 w 1219"/>
                <a:gd name="T85" fmla="*/ 964 h 1275"/>
                <a:gd name="T86" fmla="*/ 992 w 1219"/>
                <a:gd name="T87" fmla="*/ 1049 h 1275"/>
                <a:gd name="T88" fmla="*/ 935 w 1219"/>
                <a:gd name="T89" fmla="*/ 1020 h 1275"/>
                <a:gd name="T90" fmla="*/ 850 w 1219"/>
                <a:gd name="T91" fmla="*/ 1077 h 1275"/>
                <a:gd name="T92" fmla="*/ 850 w 1219"/>
                <a:gd name="T93" fmla="*/ 1105 h 1275"/>
                <a:gd name="T94" fmla="*/ 822 w 1219"/>
                <a:gd name="T95" fmla="*/ 1219 h 1275"/>
                <a:gd name="T96" fmla="*/ 765 w 1219"/>
                <a:gd name="T97" fmla="*/ 1190 h 1275"/>
                <a:gd name="T98" fmla="*/ 652 w 1219"/>
                <a:gd name="T99" fmla="*/ 1219 h 1275"/>
                <a:gd name="T100" fmla="*/ 623 w 1219"/>
                <a:gd name="T101" fmla="*/ 1275 h 1275"/>
                <a:gd name="T102" fmla="*/ 595 w 1219"/>
                <a:gd name="T103" fmla="*/ 1247 h 1275"/>
                <a:gd name="T104" fmla="*/ 595 w 1219"/>
                <a:gd name="T105" fmla="*/ 1162 h 1275"/>
                <a:gd name="T106" fmla="*/ 482 w 1219"/>
                <a:gd name="T107" fmla="*/ 1162 h 1275"/>
                <a:gd name="T108" fmla="*/ 453 w 1219"/>
                <a:gd name="T109" fmla="*/ 1190 h 1275"/>
                <a:gd name="T110" fmla="*/ 397 w 1219"/>
                <a:gd name="T111" fmla="*/ 1162 h 1275"/>
                <a:gd name="T112" fmla="*/ 368 w 1219"/>
                <a:gd name="T113" fmla="*/ 964 h 1275"/>
                <a:gd name="T114" fmla="*/ 255 w 1219"/>
                <a:gd name="T115" fmla="*/ 907 h 1275"/>
                <a:gd name="T116" fmla="*/ 198 w 1219"/>
                <a:gd name="T117" fmla="*/ 822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19" h="1275">
                  <a:moveTo>
                    <a:pt x="198" y="822"/>
                  </a:moveTo>
                  <a:lnTo>
                    <a:pt x="340" y="680"/>
                  </a:lnTo>
                  <a:lnTo>
                    <a:pt x="340" y="623"/>
                  </a:lnTo>
                  <a:lnTo>
                    <a:pt x="397" y="623"/>
                  </a:lnTo>
                  <a:lnTo>
                    <a:pt x="425" y="482"/>
                  </a:lnTo>
                  <a:lnTo>
                    <a:pt x="311" y="425"/>
                  </a:lnTo>
                  <a:lnTo>
                    <a:pt x="368" y="368"/>
                  </a:lnTo>
                  <a:lnTo>
                    <a:pt x="198" y="255"/>
                  </a:lnTo>
                  <a:lnTo>
                    <a:pt x="141" y="283"/>
                  </a:lnTo>
                  <a:lnTo>
                    <a:pt x="113" y="226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85" y="0"/>
                  </a:lnTo>
                  <a:lnTo>
                    <a:pt x="198" y="85"/>
                  </a:lnTo>
                  <a:lnTo>
                    <a:pt x="255" y="85"/>
                  </a:lnTo>
                  <a:lnTo>
                    <a:pt x="283" y="85"/>
                  </a:lnTo>
                  <a:lnTo>
                    <a:pt x="311" y="56"/>
                  </a:lnTo>
                  <a:lnTo>
                    <a:pt x="482" y="170"/>
                  </a:lnTo>
                  <a:lnTo>
                    <a:pt x="737" y="198"/>
                  </a:lnTo>
                  <a:lnTo>
                    <a:pt x="765" y="226"/>
                  </a:lnTo>
                  <a:lnTo>
                    <a:pt x="765" y="368"/>
                  </a:lnTo>
                  <a:lnTo>
                    <a:pt x="708" y="340"/>
                  </a:lnTo>
                  <a:lnTo>
                    <a:pt x="595" y="340"/>
                  </a:lnTo>
                  <a:lnTo>
                    <a:pt x="538" y="368"/>
                  </a:lnTo>
                  <a:lnTo>
                    <a:pt x="595" y="425"/>
                  </a:lnTo>
                  <a:lnTo>
                    <a:pt x="708" y="453"/>
                  </a:lnTo>
                  <a:lnTo>
                    <a:pt x="708" y="510"/>
                  </a:lnTo>
                  <a:lnTo>
                    <a:pt x="652" y="538"/>
                  </a:lnTo>
                  <a:lnTo>
                    <a:pt x="737" y="595"/>
                  </a:lnTo>
                  <a:lnTo>
                    <a:pt x="765" y="595"/>
                  </a:lnTo>
                  <a:lnTo>
                    <a:pt x="765" y="652"/>
                  </a:lnTo>
                  <a:lnTo>
                    <a:pt x="822" y="680"/>
                  </a:lnTo>
                  <a:lnTo>
                    <a:pt x="907" y="680"/>
                  </a:lnTo>
                  <a:lnTo>
                    <a:pt x="907" y="652"/>
                  </a:lnTo>
                  <a:lnTo>
                    <a:pt x="964" y="680"/>
                  </a:lnTo>
                  <a:lnTo>
                    <a:pt x="992" y="708"/>
                  </a:lnTo>
                  <a:lnTo>
                    <a:pt x="1134" y="652"/>
                  </a:lnTo>
                  <a:lnTo>
                    <a:pt x="1162" y="680"/>
                  </a:lnTo>
                  <a:lnTo>
                    <a:pt x="1219" y="708"/>
                  </a:lnTo>
                  <a:lnTo>
                    <a:pt x="1219" y="765"/>
                  </a:lnTo>
                  <a:lnTo>
                    <a:pt x="1077" y="879"/>
                  </a:lnTo>
                  <a:lnTo>
                    <a:pt x="1020" y="907"/>
                  </a:lnTo>
                  <a:lnTo>
                    <a:pt x="992" y="964"/>
                  </a:lnTo>
                  <a:lnTo>
                    <a:pt x="992" y="1049"/>
                  </a:lnTo>
                  <a:lnTo>
                    <a:pt x="935" y="1020"/>
                  </a:lnTo>
                  <a:lnTo>
                    <a:pt x="850" y="1077"/>
                  </a:lnTo>
                  <a:lnTo>
                    <a:pt x="850" y="1105"/>
                  </a:lnTo>
                  <a:lnTo>
                    <a:pt x="822" y="1219"/>
                  </a:lnTo>
                  <a:lnTo>
                    <a:pt x="765" y="1190"/>
                  </a:lnTo>
                  <a:lnTo>
                    <a:pt x="652" y="1219"/>
                  </a:lnTo>
                  <a:lnTo>
                    <a:pt x="623" y="1275"/>
                  </a:lnTo>
                  <a:lnTo>
                    <a:pt x="595" y="1247"/>
                  </a:lnTo>
                  <a:lnTo>
                    <a:pt x="595" y="1162"/>
                  </a:lnTo>
                  <a:lnTo>
                    <a:pt x="482" y="1162"/>
                  </a:lnTo>
                  <a:lnTo>
                    <a:pt x="453" y="1190"/>
                  </a:lnTo>
                  <a:lnTo>
                    <a:pt x="397" y="1162"/>
                  </a:lnTo>
                  <a:lnTo>
                    <a:pt x="368" y="964"/>
                  </a:lnTo>
                  <a:lnTo>
                    <a:pt x="255" y="907"/>
                  </a:lnTo>
                  <a:lnTo>
                    <a:pt x="198" y="82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89" name="Freeform 749"/>
            <p:cNvSpPr>
              <a:spLocks/>
            </p:cNvSpPr>
            <p:nvPr/>
          </p:nvSpPr>
          <p:spPr bwMode="auto">
            <a:xfrm>
              <a:off x="5081" y="4328"/>
              <a:ext cx="368" cy="567"/>
            </a:xfrm>
            <a:custGeom>
              <a:avLst/>
              <a:gdLst>
                <a:gd name="T0" fmla="*/ 340 w 368"/>
                <a:gd name="T1" fmla="*/ 510 h 567"/>
                <a:gd name="T2" fmla="*/ 227 w 368"/>
                <a:gd name="T3" fmla="*/ 255 h 567"/>
                <a:gd name="T4" fmla="*/ 283 w 368"/>
                <a:gd name="T5" fmla="*/ 227 h 567"/>
                <a:gd name="T6" fmla="*/ 368 w 368"/>
                <a:gd name="T7" fmla="*/ 227 h 567"/>
                <a:gd name="T8" fmla="*/ 340 w 368"/>
                <a:gd name="T9" fmla="*/ 57 h 567"/>
                <a:gd name="T10" fmla="*/ 312 w 368"/>
                <a:gd name="T11" fmla="*/ 85 h 567"/>
                <a:gd name="T12" fmla="*/ 227 w 368"/>
                <a:gd name="T13" fmla="*/ 57 h 567"/>
                <a:gd name="T14" fmla="*/ 198 w 368"/>
                <a:gd name="T15" fmla="*/ 0 h 567"/>
                <a:gd name="T16" fmla="*/ 142 w 368"/>
                <a:gd name="T17" fmla="*/ 28 h 567"/>
                <a:gd name="T18" fmla="*/ 142 w 368"/>
                <a:gd name="T19" fmla="*/ 85 h 567"/>
                <a:gd name="T20" fmla="*/ 0 w 368"/>
                <a:gd name="T21" fmla="*/ 199 h 567"/>
                <a:gd name="T22" fmla="*/ 28 w 368"/>
                <a:gd name="T23" fmla="*/ 255 h 567"/>
                <a:gd name="T24" fmla="*/ 85 w 368"/>
                <a:gd name="T25" fmla="*/ 199 h 567"/>
                <a:gd name="T26" fmla="*/ 113 w 368"/>
                <a:gd name="T27" fmla="*/ 199 h 567"/>
                <a:gd name="T28" fmla="*/ 113 w 368"/>
                <a:gd name="T29" fmla="*/ 312 h 567"/>
                <a:gd name="T30" fmla="*/ 170 w 368"/>
                <a:gd name="T31" fmla="*/ 369 h 567"/>
                <a:gd name="T32" fmla="*/ 227 w 368"/>
                <a:gd name="T33" fmla="*/ 369 h 567"/>
                <a:gd name="T34" fmla="*/ 198 w 368"/>
                <a:gd name="T35" fmla="*/ 482 h 567"/>
                <a:gd name="T36" fmla="*/ 255 w 368"/>
                <a:gd name="T37" fmla="*/ 567 h 567"/>
                <a:gd name="T38" fmla="*/ 312 w 368"/>
                <a:gd name="T39" fmla="*/ 510 h 567"/>
                <a:gd name="T40" fmla="*/ 340 w 368"/>
                <a:gd name="T41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8" h="567">
                  <a:moveTo>
                    <a:pt x="340" y="510"/>
                  </a:moveTo>
                  <a:lnTo>
                    <a:pt x="227" y="255"/>
                  </a:lnTo>
                  <a:lnTo>
                    <a:pt x="283" y="227"/>
                  </a:lnTo>
                  <a:lnTo>
                    <a:pt x="368" y="227"/>
                  </a:lnTo>
                  <a:lnTo>
                    <a:pt x="340" y="57"/>
                  </a:lnTo>
                  <a:lnTo>
                    <a:pt x="312" y="85"/>
                  </a:lnTo>
                  <a:lnTo>
                    <a:pt x="227" y="57"/>
                  </a:lnTo>
                  <a:lnTo>
                    <a:pt x="198" y="0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0" y="199"/>
                  </a:lnTo>
                  <a:lnTo>
                    <a:pt x="28" y="255"/>
                  </a:lnTo>
                  <a:lnTo>
                    <a:pt x="85" y="199"/>
                  </a:lnTo>
                  <a:lnTo>
                    <a:pt x="113" y="199"/>
                  </a:lnTo>
                  <a:lnTo>
                    <a:pt x="113" y="312"/>
                  </a:lnTo>
                  <a:lnTo>
                    <a:pt x="170" y="369"/>
                  </a:lnTo>
                  <a:lnTo>
                    <a:pt x="227" y="369"/>
                  </a:lnTo>
                  <a:lnTo>
                    <a:pt x="198" y="482"/>
                  </a:lnTo>
                  <a:lnTo>
                    <a:pt x="255" y="567"/>
                  </a:lnTo>
                  <a:lnTo>
                    <a:pt x="312" y="510"/>
                  </a:lnTo>
                  <a:lnTo>
                    <a:pt x="340" y="51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90" name="Freeform 750"/>
            <p:cNvSpPr>
              <a:spLocks/>
            </p:cNvSpPr>
            <p:nvPr/>
          </p:nvSpPr>
          <p:spPr bwMode="auto">
            <a:xfrm>
              <a:off x="4571" y="4527"/>
              <a:ext cx="765" cy="737"/>
            </a:xfrm>
            <a:custGeom>
              <a:avLst/>
              <a:gdLst>
                <a:gd name="T0" fmla="*/ 765 w 765"/>
                <a:gd name="T1" fmla="*/ 368 h 737"/>
                <a:gd name="T2" fmla="*/ 708 w 765"/>
                <a:gd name="T3" fmla="*/ 283 h 737"/>
                <a:gd name="T4" fmla="*/ 737 w 765"/>
                <a:gd name="T5" fmla="*/ 170 h 737"/>
                <a:gd name="T6" fmla="*/ 680 w 765"/>
                <a:gd name="T7" fmla="*/ 170 h 737"/>
                <a:gd name="T8" fmla="*/ 623 w 765"/>
                <a:gd name="T9" fmla="*/ 113 h 737"/>
                <a:gd name="T10" fmla="*/ 623 w 765"/>
                <a:gd name="T11" fmla="*/ 0 h 737"/>
                <a:gd name="T12" fmla="*/ 595 w 765"/>
                <a:gd name="T13" fmla="*/ 0 h 737"/>
                <a:gd name="T14" fmla="*/ 538 w 765"/>
                <a:gd name="T15" fmla="*/ 56 h 737"/>
                <a:gd name="T16" fmla="*/ 510 w 765"/>
                <a:gd name="T17" fmla="*/ 0 h 737"/>
                <a:gd name="T18" fmla="*/ 453 w 765"/>
                <a:gd name="T19" fmla="*/ 28 h 737"/>
                <a:gd name="T20" fmla="*/ 425 w 765"/>
                <a:gd name="T21" fmla="*/ 85 h 737"/>
                <a:gd name="T22" fmla="*/ 425 w 765"/>
                <a:gd name="T23" fmla="*/ 170 h 737"/>
                <a:gd name="T24" fmla="*/ 368 w 765"/>
                <a:gd name="T25" fmla="*/ 141 h 737"/>
                <a:gd name="T26" fmla="*/ 283 w 765"/>
                <a:gd name="T27" fmla="*/ 198 h 737"/>
                <a:gd name="T28" fmla="*/ 283 w 765"/>
                <a:gd name="T29" fmla="*/ 226 h 737"/>
                <a:gd name="T30" fmla="*/ 255 w 765"/>
                <a:gd name="T31" fmla="*/ 340 h 737"/>
                <a:gd name="T32" fmla="*/ 198 w 765"/>
                <a:gd name="T33" fmla="*/ 311 h 737"/>
                <a:gd name="T34" fmla="*/ 85 w 765"/>
                <a:gd name="T35" fmla="*/ 340 h 737"/>
                <a:gd name="T36" fmla="*/ 56 w 765"/>
                <a:gd name="T37" fmla="*/ 396 h 737"/>
                <a:gd name="T38" fmla="*/ 28 w 765"/>
                <a:gd name="T39" fmla="*/ 368 h 737"/>
                <a:gd name="T40" fmla="*/ 0 w 765"/>
                <a:gd name="T41" fmla="*/ 396 h 737"/>
                <a:gd name="T42" fmla="*/ 28 w 765"/>
                <a:gd name="T43" fmla="*/ 481 h 737"/>
                <a:gd name="T44" fmla="*/ 0 w 765"/>
                <a:gd name="T45" fmla="*/ 538 h 737"/>
                <a:gd name="T46" fmla="*/ 56 w 765"/>
                <a:gd name="T47" fmla="*/ 567 h 737"/>
                <a:gd name="T48" fmla="*/ 0 w 765"/>
                <a:gd name="T49" fmla="*/ 652 h 737"/>
                <a:gd name="T50" fmla="*/ 113 w 765"/>
                <a:gd name="T51" fmla="*/ 737 h 737"/>
                <a:gd name="T52" fmla="*/ 170 w 765"/>
                <a:gd name="T53" fmla="*/ 737 h 737"/>
                <a:gd name="T54" fmla="*/ 198 w 765"/>
                <a:gd name="T55" fmla="*/ 708 h 737"/>
                <a:gd name="T56" fmla="*/ 198 w 765"/>
                <a:gd name="T57" fmla="*/ 652 h 737"/>
                <a:gd name="T58" fmla="*/ 283 w 765"/>
                <a:gd name="T59" fmla="*/ 652 h 737"/>
                <a:gd name="T60" fmla="*/ 311 w 765"/>
                <a:gd name="T61" fmla="*/ 680 h 737"/>
                <a:gd name="T62" fmla="*/ 425 w 765"/>
                <a:gd name="T63" fmla="*/ 652 h 737"/>
                <a:gd name="T64" fmla="*/ 510 w 765"/>
                <a:gd name="T65" fmla="*/ 567 h 737"/>
                <a:gd name="T66" fmla="*/ 510 w 765"/>
                <a:gd name="T67" fmla="*/ 510 h 737"/>
                <a:gd name="T68" fmla="*/ 595 w 765"/>
                <a:gd name="T69" fmla="*/ 567 h 737"/>
                <a:gd name="T70" fmla="*/ 652 w 765"/>
                <a:gd name="T71" fmla="*/ 538 h 737"/>
                <a:gd name="T72" fmla="*/ 652 w 765"/>
                <a:gd name="T73" fmla="*/ 510 h 737"/>
                <a:gd name="T74" fmla="*/ 623 w 765"/>
                <a:gd name="T75" fmla="*/ 453 h 737"/>
                <a:gd name="T76" fmla="*/ 623 w 765"/>
                <a:gd name="T77" fmla="*/ 368 h 737"/>
                <a:gd name="T78" fmla="*/ 680 w 765"/>
                <a:gd name="T79" fmla="*/ 311 h 737"/>
                <a:gd name="T80" fmla="*/ 680 w 765"/>
                <a:gd name="T81" fmla="*/ 368 h 737"/>
                <a:gd name="T82" fmla="*/ 708 w 765"/>
                <a:gd name="T83" fmla="*/ 396 h 737"/>
                <a:gd name="T84" fmla="*/ 765 w 765"/>
                <a:gd name="T85" fmla="*/ 36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65" h="737">
                  <a:moveTo>
                    <a:pt x="765" y="368"/>
                  </a:moveTo>
                  <a:lnTo>
                    <a:pt x="708" y="283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23" y="113"/>
                  </a:lnTo>
                  <a:lnTo>
                    <a:pt x="623" y="0"/>
                  </a:lnTo>
                  <a:lnTo>
                    <a:pt x="595" y="0"/>
                  </a:lnTo>
                  <a:lnTo>
                    <a:pt x="538" y="56"/>
                  </a:lnTo>
                  <a:lnTo>
                    <a:pt x="510" y="0"/>
                  </a:lnTo>
                  <a:lnTo>
                    <a:pt x="453" y="28"/>
                  </a:lnTo>
                  <a:lnTo>
                    <a:pt x="425" y="85"/>
                  </a:lnTo>
                  <a:lnTo>
                    <a:pt x="425" y="170"/>
                  </a:lnTo>
                  <a:lnTo>
                    <a:pt x="368" y="141"/>
                  </a:lnTo>
                  <a:lnTo>
                    <a:pt x="283" y="198"/>
                  </a:lnTo>
                  <a:lnTo>
                    <a:pt x="283" y="226"/>
                  </a:lnTo>
                  <a:lnTo>
                    <a:pt x="255" y="340"/>
                  </a:lnTo>
                  <a:lnTo>
                    <a:pt x="198" y="311"/>
                  </a:lnTo>
                  <a:lnTo>
                    <a:pt x="85" y="340"/>
                  </a:lnTo>
                  <a:lnTo>
                    <a:pt x="56" y="396"/>
                  </a:lnTo>
                  <a:lnTo>
                    <a:pt x="28" y="368"/>
                  </a:lnTo>
                  <a:lnTo>
                    <a:pt x="0" y="396"/>
                  </a:lnTo>
                  <a:lnTo>
                    <a:pt x="28" y="481"/>
                  </a:lnTo>
                  <a:lnTo>
                    <a:pt x="0" y="538"/>
                  </a:lnTo>
                  <a:lnTo>
                    <a:pt x="56" y="567"/>
                  </a:lnTo>
                  <a:lnTo>
                    <a:pt x="0" y="652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98" y="708"/>
                  </a:lnTo>
                  <a:lnTo>
                    <a:pt x="198" y="652"/>
                  </a:lnTo>
                  <a:lnTo>
                    <a:pt x="283" y="652"/>
                  </a:lnTo>
                  <a:lnTo>
                    <a:pt x="311" y="680"/>
                  </a:lnTo>
                  <a:lnTo>
                    <a:pt x="425" y="652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95" y="567"/>
                  </a:lnTo>
                  <a:lnTo>
                    <a:pt x="652" y="538"/>
                  </a:lnTo>
                  <a:lnTo>
                    <a:pt x="652" y="510"/>
                  </a:lnTo>
                  <a:lnTo>
                    <a:pt x="623" y="453"/>
                  </a:lnTo>
                  <a:lnTo>
                    <a:pt x="623" y="368"/>
                  </a:lnTo>
                  <a:lnTo>
                    <a:pt x="680" y="311"/>
                  </a:lnTo>
                  <a:lnTo>
                    <a:pt x="680" y="368"/>
                  </a:lnTo>
                  <a:lnTo>
                    <a:pt x="708" y="396"/>
                  </a:lnTo>
                  <a:lnTo>
                    <a:pt x="765" y="36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93" name="Freeform 753"/>
            <p:cNvSpPr>
              <a:spLocks/>
            </p:cNvSpPr>
            <p:nvPr/>
          </p:nvSpPr>
          <p:spPr bwMode="auto">
            <a:xfrm>
              <a:off x="4769" y="4838"/>
              <a:ext cx="1191" cy="879"/>
            </a:xfrm>
            <a:custGeom>
              <a:avLst/>
              <a:gdLst>
                <a:gd name="T0" fmla="*/ 0 w 1191"/>
                <a:gd name="T1" fmla="*/ 397 h 879"/>
                <a:gd name="T2" fmla="*/ 0 w 1191"/>
                <a:gd name="T3" fmla="*/ 341 h 879"/>
                <a:gd name="T4" fmla="*/ 85 w 1191"/>
                <a:gd name="T5" fmla="*/ 341 h 879"/>
                <a:gd name="T6" fmla="*/ 113 w 1191"/>
                <a:gd name="T7" fmla="*/ 369 h 879"/>
                <a:gd name="T8" fmla="*/ 227 w 1191"/>
                <a:gd name="T9" fmla="*/ 341 h 879"/>
                <a:gd name="T10" fmla="*/ 312 w 1191"/>
                <a:gd name="T11" fmla="*/ 256 h 879"/>
                <a:gd name="T12" fmla="*/ 312 w 1191"/>
                <a:gd name="T13" fmla="*/ 199 h 879"/>
                <a:gd name="T14" fmla="*/ 397 w 1191"/>
                <a:gd name="T15" fmla="*/ 256 h 879"/>
                <a:gd name="T16" fmla="*/ 454 w 1191"/>
                <a:gd name="T17" fmla="*/ 227 h 879"/>
                <a:gd name="T18" fmla="*/ 454 w 1191"/>
                <a:gd name="T19" fmla="*/ 199 h 879"/>
                <a:gd name="T20" fmla="*/ 425 w 1191"/>
                <a:gd name="T21" fmla="*/ 142 h 879"/>
                <a:gd name="T22" fmla="*/ 425 w 1191"/>
                <a:gd name="T23" fmla="*/ 57 h 879"/>
                <a:gd name="T24" fmla="*/ 482 w 1191"/>
                <a:gd name="T25" fmla="*/ 0 h 879"/>
                <a:gd name="T26" fmla="*/ 482 w 1191"/>
                <a:gd name="T27" fmla="*/ 57 h 879"/>
                <a:gd name="T28" fmla="*/ 510 w 1191"/>
                <a:gd name="T29" fmla="*/ 85 h 879"/>
                <a:gd name="T30" fmla="*/ 567 w 1191"/>
                <a:gd name="T31" fmla="*/ 57 h 879"/>
                <a:gd name="T32" fmla="*/ 624 w 1191"/>
                <a:gd name="T33" fmla="*/ 0 h 879"/>
                <a:gd name="T34" fmla="*/ 652 w 1191"/>
                <a:gd name="T35" fmla="*/ 0 h 879"/>
                <a:gd name="T36" fmla="*/ 709 w 1191"/>
                <a:gd name="T37" fmla="*/ 57 h 879"/>
                <a:gd name="T38" fmla="*/ 624 w 1191"/>
                <a:gd name="T39" fmla="*/ 170 h 879"/>
                <a:gd name="T40" fmla="*/ 709 w 1191"/>
                <a:gd name="T41" fmla="*/ 284 h 879"/>
                <a:gd name="T42" fmla="*/ 936 w 1191"/>
                <a:gd name="T43" fmla="*/ 369 h 879"/>
                <a:gd name="T44" fmla="*/ 1021 w 1191"/>
                <a:gd name="T45" fmla="*/ 341 h 879"/>
                <a:gd name="T46" fmla="*/ 1077 w 1191"/>
                <a:gd name="T47" fmla="*/ 397 h 879"/>
                <a:gd name="T48" fmla="*/ 1106 w 1191"/>
                <a:gd name="T49" fmla="*/ 426 h 879"/>
                <a:gd name="T50" fmla="*/ 1049 w 1191"/>
                <a:gd name="T51" fmla="*/ 511 h 879"/>
                <a:gd name="T52" fmla="*/ 1106 w 1191"/>
                <a:gd name="T53" fmla="*/ 567 h 879"/>
                <a:gd name="T54" fmla="*/ 1106 w 1191"/>
                <a:gd name="T55" fmla="*/ 624 h 879"/>
                <a:gd name="T56" fmla="*/ 1191 w 1191"/>
                <a:gd name="T57" fmla="*/ 709 h 879"/>
                <a:gd name="T58" fmla="*/ 936 w 1191"/>
                <a:gd name="T59" fmla="*/ 794 h 879"/>
                <a:gd name="T60" fmla="*/ 907 w 1191"/>
                <a:gd name="T61" fmla="*/ 879 h 879"/>
                <a:gd name="T62" fmla="*/ 879 w 1191"/>
                <a:gd name="T63" fmla="*/ 851 h 879"/>
                <a:gd name="T64" fmla="*/ 822 w 1191"/>
                <a:gd name="T65" fmla="*/ 709 h 879"/>
                <a:gd name="T66" fmla="*/ 766 w 1191"/>
                <a:gd name="T67" fmla="*/ 737 h 879"/>
                <a:gd name="T68" fmla="*/ 709 w 1191"/>
                <a:gd name="T69" fmla="*/ 681 h 879"/>
                <a:gd name="T70" fmla="*/ 624 w 1191"/>
                <a:gd name="T71" fmla="*/ 652 h 879"/>
                <a:gd name="T72" fmla="*/ 567 w 1191"/>
                <a:gd name="T73" fmla="*/ 482 h 879"/>
                <a:gd name="T74" fmla="*/ 482 w 1191"/>
                <a:gd name="T75" fmla="*/ 426 h 879"/>
                <a:gd name="T76" fmla="*/ 482 w 1191"/>
                <a:gd name="T77" fmla="*/ 624 h 879"/>
                <a:gd name="T78" fmla="*/ 397 w 1191"/>
                <a:gd name="T79" fmla="*/ 652 h 879"/>
                <a:gd name="T80" fmla="*/ 284 w 1191"/>
                <a:gd name="T81" fmla="*/ 567 h 879"/>
                <a:gd name="T82" fmla="*/ 255 w 1191"/>
                <a:gd name="T83" fmla="*/ 596 h 879"/>
                <a:gd name="T84" fmla="*/ 170 w 1191"/>
                <a:gd name="T85" fmla="*/ 539 h 879"/>
                <a:gd name="T86" fmla="*/ 142 w 1191"/>
                <a:gd name="T87" fmla="*/ 454 h 879"/>
                <a:gd name="T88" fmla="*/ 0 w 1191"/>
                <a:gd name="T89" fmla="*/ 39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91" h="879">
                  <a:moveTo>
                    <a:pt x="0" y="397"/>
                  </a:moveTo>
                  <a:lnTo>
                    <a:pt x="0" y="341"/>
                  </a:lnTo>
                  <a:lnTo>
                    <a:pt x="85" y="341"/>
                  </a:lnTo>
                  <a:lnTo>
                    <a:pt x="113" y="369"/>
                  </a:lnTo>
                  <a:lnTo>
                    <a:pt x="227" y="341"/>
                  </a:lnTo>
                  <a:lnTo>
                    <a:pt x="312" y="256"/>
                  </a:lnTo>
                  <a:lnTo>
                    <a:pt x="312" y="199"/>
                  </a:lnTo>
                  <a:lnTo>
                    <a:pt x="397" y="256"/>
                  </a:lnTo>
                  <a:lnTo>
                    <a:pt x="454" y="227"/>
                  </a:lnTo>
                  <a:lnTo>
                    <a:pt x="454" y="199"/>
                  </a:lnTo>
                  <a:lnTo>
                    <a:pt x="425" y="142"/>
                  </a:lnTo>
                  <a:lnTo>
                    <a:pt x="425" y="57"/>
                  </a:lnTo>
                  <a:lnTo>
                    <a:pt x="482" y="0"/>
                  </a:lnTo>
                  <a:lnTo>
                    <a:pt x="482" y="57"/>
                  </a:lnTo>
                  <a:lnTo>
                    <a:pt x="510" y="85"/>
                  </a:lnTo>
                  <a:lnTo>
                    <a:pt x="567" y="57"/>
                  </a:lnTo>
                  <a:lnTo>
                    <a:pt x="624" y="0"/>
                  </a:lnTo>
                  <a:lnTo>
                    <a:pt x="652" y="0"/>
                  </a:lnTo>
                  <a:lnTo>
                    <a:pt x="709" y="57"/>
                  </a:lnTo>
                  <a:lnTo>
                    <a:pt x="624" y="170"/>
                  </a:lnTo>
                  <a:lnTo>
                    <a:pt x="709" y="284"/>
                  </a:lnTo>
                  <a:lnTo>
                    <a:pt x="936" y="369"/>
                  </a:lnTo>
                  <a:lnTo>
                    <a:pt x="1021" y="341"/>
                  </a:lnTo>
                  <a:lnTo>
                    <a:pt x="1077" y="397"/>
                  </a:lnTo>
                  <a:lnTo>
                    <a:pt x="1106" y="426"/>
                  </a:lnTo>
                  <a:lnTo>
                    <a:pt x="1049" y="511"/>
                  </a:lnTo>
                  <a:lnTo>
                    <a:pt x="1106" y="567"/>
                  </a:lnTo>
                  <a:lnTo>
                    <a:pt x="1106" y="624"/>
                  </a:lnTo>
                  <a:lnTo>
                    <a:pt x="1191" y="709"/>
                  </a:lnTo>
                  <a:lnTo>
                    <a:pt x="936" y="794"/>
                  </a:lnTo>
                  <a:lnTo>
                    <a:pt x="907" y="879"/>
                  </a:lnTo>
                  <a:lnTo>
                    <a:pt x="879" y="851"/>
                  </a:lnTo>
                  <a:lnTo>
                    <a:pt x="822" y="709"/>
                  </a:lnTo>
                  <a:lnTo>
                    <a:pt x="766" y="737"/>
                  </a:lnTo>
                  <a:lnTo>
                    <a:pt x="709" y="681"/>
                  </a:lnTo>
                  <a:lnTo>
                    <a:pt x="624" y="652"/>
                  </a:lnTo>
                  <a:lnTo>
                    <a:pt x="567" y="482"/>
                  </a:lnTo>
                  <a:lnTo>
                    <a:pt x="482" y="426"/>
                  </a:lnTo>
                  <a:lnTo>
                    <a:pt x="482" y="624"/>
                  </a:lnTo>
                  <a:lnTo>
                    <a:pt x="397" y="652"/>
                  </a:lnTo>
                  <a:lnTo>
                    <a:pt x="284" y="567"/>
                  </a:lnTo>
                  <a:lnTo>
                    <a:pt x="255" y="596"/>
                  </a:lnTo>
                  <a:lnTo>
                    <a:pt x="170" y="539"/>
                  </a:lnTo>
                  <a:lnTo>
                    <a:pt x="142" y="454"/>
                  </a:lnTo>
                  <a:lnTo>
                    <a:pt x="0" y="39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94" name="Freeform 754"/>
            <p:cNvSpPr>
              <a:spLocks/>
            </p:cNvSpPr>
            <p:nvPr/>
          </p:nvSpPr>
          <p:spPr bwMode="auto">
            <a:xfrm>
              <a:off x="4741" y="5235"/>
              <a:ext cx="935" cy="709"/>
            </a:xfrm>
            <a:custGeom>
              <a:avLst/>
              <a:gdLst>
                <a:gd name="T0" fmla="*/ 0 w 935"/>
                <a:gd name="T1" fmla="*/ 29 h 709"/>
                <a:gd name="T2" fmla="*/ 28 w 935"/>
                <a:gd name="T3" fmla="*/ 0 h 709"/>
                <a:gd name="T4" fmla="*/ 170 w 935"/>
                <a:gd name="T5" fmla="*/ 57 h 709"/>
                <a:gd name="T6" fmla="*/ 198 w 935"/>
                <a:gd name="T7" fmla="*/ 142 h 709"/>
                <a:gd name="T8" fmla="*/ 283 w 935"/>
                <a:gd name="T9" fmla="*/ 199 h 709"/>
                <a:gd name="T10" fmla="*/ 312 w 935"/>
                <a:gd name="T11" fmla="*/ 170 h 709"/>
                <a:gd name="T12" fmla="*/ 425 w 935"/>
                <a:gd name="T13" fmla="*/ 255 h 709"/>
                <a:gd name="T14" fmla="*/ 510 w 935"/>
                <a:gd name="T15" fmla="*/ 227 h 709"/>
                <a:gd name="T16" fmla="*/ 510 w 935"/>
                <a:gd name="T17" fmla="*/ 29 h 709"/>
                <a:gd name="T18" fmla="*/ 595 w 935"/>
                <a:gd name="T19" fmla="*/ 85 h 709"/>
                <a:gd name="T20" fmla="*/ 652 w 935"/>
                <a:gd name="T21" fmla="*/ 255 h 709"/>
                <a:gd name="T22" fmla="*/ 737 w 935"/>
                <a:gd name="T23" fmla="*/ 284 h 709"/>
                <a:gd name="T24" fmla="*/ 794 w 935"/>
                <a:gd name="T25" fmla="*/ 340 h 709"/>
                <a:gd name="T26" fmla="*/ 850 w 935"/>
                <a:gd name="T27" fmla="*/ 312 h 709"/>
                <a:gd name="T28" fmla="*/ 907 w 935"/>
                <a:gd name="T29" fmla="*/ 454 h 709"/>
                <a:gd name="T30" fmla="*/ 935 w 935"/>
                <a:gd name="T31" fmla="*/ 482 h 709"/>
                <a:gd name="T32" fmla="*/ 907 w 935"/>
                <a:gd name="T33" fmla="*/ 539 h 709"/>
                <a:gd name="T34" fmla="*/ 822 w 935"/>
                <a:gd name="T35" fmla="*/ 567 h 709"/>
                <a:gd name="T36" fmla="*/ 765 w 935"/>
                <a:gd name="T37" fmla="*/ 652 h 709"/>
                <a:gd name="T38" fmla="*/ 680 w 935"/>
                <a:gd name="T39" fmla="*/ 709 h 709"/>
                <a:gd name="T40" fmla="*/ 623 w 935"/>
                <a:gd name="T41" fmla="*/ 567 h 709"/>
                <a:gd name="T42" fmla="*/ 538 w 935"/>
                <a:gd name="T43" fmla="*/ 567 h 709"/>
                <a:gd name="T44" fmla="*/ 482 w 935"/>
                <a:gd name="T45" fmla="*/ 511 h 709"/>
                <a:gd name="T46" fmla="*/ 312 w 935"/>
                <a:gd name="T47" fmla="*/ 482 h 709"/>
                <a:gd name="T48" fmla="*/ 340 w 935"/>
                <a:gd name="T49" fmla="*/ 312 h 709"/>
                <a:gd name="T50" fmla="*/ 312 w 935"/>
                <a:gd name="T51" fmla="*/ 255 h 709"/>
                <a:gd name="T52" fmla="*/ 198 w 935"/>
                <a:gd name="T53" fmla="*/ 255 h 709"/>
                <a:gd name="T54" fmla="*/ 141 w 935"/>
                <a:gd name="T55" fmla="*/ 199 h 709"/>
                <a:gd name="T56" fmla="*/ 113 w 935"/>
                <a:gd name="T57" fmla="*/ 142 h 709"/>
                <a:gd name="T58" fmla="*/ 0 w 935"/>
                <a:gd name="T59" fmla="*/ 2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35" h="709">
                  <a:moveTo>
                    <a:pt x="0" y="29"/>
                  </a:moveTo>
                  <a:lnTo>
                    <a:pt x="28" y="0"/>
                  </a:lnTo>
                  <a:lnTo>
                    <a:pt x="170" y="57"/>
                  </a:lnTo>
                  <a:lnTo>
                    <a:pt x="198" y="142"/>
                  </a:lnTo>
                  <a:lnTo>
                    <a:pt x="283" y="199"/>
                  </a:lnTo>
                  <a:lnTo>
                    <a:pt x="312" y="170"/>
                  </a:lnTo>
                  <a:lnTo>
                    <a:pt x="425" y="255"/>
                  </a:lnTo>
                  <a:lnTo>
                    <a:pt x="510" y="227"/>
                  </a:lnTo>
                  <a:lnTo>
                    <a:pt x="510" y="29"/>
                  </a:lnTo>
                  <a:lnTo>
                    <a:pt x="595" y="85"/>
                  </a:lnTo>
                  <a:lnTo>
                    <a:pt x="652" y="255"/>
                  </a:lnTo>
                  <a:lnTo>
                    <a:pt x="737" y="284"/>
                  </a:lnTo>
                  <a:lnTo>
                    <a:pt x="794" y="340"/>
                  </a:lnTo>
                  <a:lnTo>
                    <a:pt x="850" y="312"/>
                  </a:lnTo>
                  <a:lnTo>
                    <a:pt x="907" y="454"/>
                  </a:lnTo>
                  <a:lnTo>
                    <a:pt x="935" y="482"/>
                  </a:lnTo>
                  <a:lnTo>
                    <a:pt x="907" y="539"/>
                  </a:lnTo>
                  <a:lnTo>
                    <a:pt x="822" y="567"/>
                  </a:lnTo>
                  <a:lnTo>
                    <a:pt x="765" y="652"/>
                  </a:lnTo>
                  <a:lnTo>
                    <a:pt x="680" y="709"/>
                  </a:lnTo>
                  <a:lnTo>
                    <a:pt x="623" y="567"/>
                  </a:lnTo>
                  <a:lnTo>
                    <a:pt x="538" y="567"/>
                  </a:lnTo>
                  <a:lnTo>
                    <a:pt x="482" y="511"/>
                  </a:lnTo>
                  <a:lnTo>
                    <a:pt x="312" y="482"/>
                  </a:lnTo>
                  <a:lnTo>
                    <a:pt x="340" y="312"/>
                  </a:lnTo>
                  <a:lnTo>
                    <a:pt x="312" y="255"/>
                  </a:lnTo>
                  <a:lnTo>
                    <a:pt x="198" y="255"/>
                  </a:lnTo>
                  <a:lnTo>
                    <a:pt x="141" y="199"/>
                  </a:lnTo>
                  <a:lnTo>
                    <a:pt x="113" y="142"/>
                  </a:lnTo>
                  <a:lnTo>
                    <a:pt x="0" y="2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96" name="Freeform 756"/>
            <p:cNvSpPr>
              <a:spLocks/>
            </p:cNvSpPr>
            <p:nvPr/>
          </p:nvSpPr>
          <p:spPr bwMode="auto">
            <a:xfrm>
              <a:off x="5620" y="2287"/>
              <a:ext cx="1360" cy="1304"/>
            </a:xfrm>
            <a:custGeom>
              <a:avLst/>
              <a:gdLst>
                <a:gd name="T0" fmla="*/ 850 w 1360"/>
                <a:gd name="T1" fmla="*/ 1049 h 1304"/>
                <a:gd name="T2" fmla="*/ 708 w 1360"/>
                <a:gd name="T3" fmla="*/ 1077 h 1304"/>
                <a:gd name="T4" fmla="*/ 708 w 1360"/>
                <a:gd name="T5" fmla="*/ 1219 h 1304"/>
                <a:gd name="T6" fmla="*/ 623 w 1360"/>
                <a:gd name="T7" fmla="*/ 1219 h 1304"/>
                <a:gd name="T8" fmla="*/ 567 w 1360"/>
                <a:gd name="T9" fmla="*/ 1304 h 1304"/>
                <a:gd name="T10" fmla="*/ 482 w 1360"/>
                <a:gd name="T11" fmla="*/ 1247 h 1304"/>
                <a:gd name="T12" fmla="*/ 482 w 1360"/>
                <a:gd name="T13" fmla="*/ 1134 h 1304"/>
                <a:gd name="T14" fmla="*/ 538 w 1360"/>
                <a:gd name="T15" fmla="*/ 1049 h 1304"/>
                <a:gd name="T16" fmla="*/ 510 w 1360"/>
                <a:gd name="T17" fmla="*/ 964 h 1304"/>
                <a:gd name="T18" fmla="*/ 311 w 1360"/>
                <a:gd name="T19" fmla="*/ 907 h 1304"/>
                <a:gd name="T20" fmla="*/ 226 w 1360"/>
                <a:gd name="T21" fmla="*/ 822 h 1304"/>
                <a:gd name="T22" fmla="*/ 28 w 1360"/>
                <a:gd name="T23" fmla="*/ 737 h 1304"/>
                <a:gd name="T24" fmla="*/ 56 w 1360"/>
                <a:gd name="T25" fmla="*/ 652 h 1304"/>
                <a:gd name="T26" fmla="*/ 0 w 1360"/>
                <a:gd name="T27" fmla="*/ 595 h 1304"/>
                <a:gd name="T28" fmla="*/ 28 w 1360"/>
                <a:gd name="T29" fmla="*/ 595 h 1304"/>
                <a:gd name="T30" fmla="*/ 28 w 1360"/>
                <a:gd name="T31" fmla="*/ 510 h 1304"/>
                <a:gd name="T32" fmla="*/ 85 w 1360"/>
                <a:gd name="T33" fmla="*/ 454 h 1304"/>
                <a:gd name="T34" fmla="*/ 85 w 1360"/>
                <a:gd name="T35" fmla="*/ 368 h 1304"/>
                <a:gd name="T36" fmla="*/ 170 w 1360"/>
                <a:gd name="T37" fmla="*/ 312 h 1304"/>
                <a:gd name="T38" fmla="*/ 198 w 1360"/>
                <a:gd name="T39" fmla="*/ 227 h 1304"/>
                <a:gd name="T40" fmla="*/ 198 w 1360"/>
                <a:gd name="T41" fmla="*/ 170 h 1304"/>
                <a:gd name="T42" fmla="*/ 396 w 1360"/>
                <a:gd name="T43" fmla="*/ 57 h 1304"/>
                <a:gd name="T44" fmla="*/ 482 w 1360"/>
                <a:gd name="T45" fmla="*/ 57 h 1304"/>
                <a:gd name="T46" fmla="*/ 538 w 1360"/>
                <a:gd name="T47" fmla="*/ 0 h 1304"/>
                <a:gd name="T48" fmla="*/ 652 w 1360"/>
                <a:gd name="T49" fmla="*/ 0 h 1304"/>
                <a:gd name="T50" fmla="*/ 737 w 1360"/>
                <a:gd name="T51" fmla="*/ 57 h 1304"/>
                <a:gd name="T52" fmla="*/ 737 w 1360"/>
                <a:gd name="T53" fmla="*/ 113 h 1304"/>
                <a:gd name="T54" fmla="*/ 1020 w 1360"/>
                <a:gd name="T55" fmla="*/ 283 h 1304"/>
                <a:gd name="T56" fmla="*/ 1049 w 1360"/>
                <a:gd name="T57" fmla="*/ 340 h 1304"/>
                <a:gd name="T58" fmla="*/ 1162 w 1360"/>
                <a:gd name="T59" fmla="*/ 312 h 1304"/>
                <a:gd name="T60" fmla="*/ 1247 w 1360"/>
                <a:gd name="T61" fmla="*/ 368 h 1304"/>
                <a:gd name="T62" fmla="*/ 1304 w 1360"/>
                <a:gd name="T63" fmla="*/ 340 h 1304"/>
                <a:gd name="T64" fmla="*/ 1304 w 1360"/>
                <a:gd name="T65" fmla="*/ 397 h 1304"/>
                <a:gd name="T66" fmla="*/ 1360 w 1360"/>
                <a:gd name="T67" fmla="*/ 567 h 1304"/>
                <a:gd name="T68" fmla="*/ 1360 w 1360"/>
                <a:gd name="T69" fmla="*/ 765 h 1304"/>
                <a:gd name="T70" fmla="*/ 1304 w 1360"/>
                <a:gd name="T71" fmla="*/ 765 h 1304"/>
                <a:gd name="T72" fmla="*/ 1332 w 1360"/>
                <a:gd name="T73" fmla="*/ 822 h 1304"/>
                <a:gd name="T74" fmla="*/ 1162 w 1360"/>
                <a:gd name="T75" fmla="*/ 765 h 1304"/>
                <a:gd name="T76" fmla="*/ 992 w 1360"/>
                <a:gd name="T77" fmla="*/ 765 h 1304"/>
                <a:gd name="T78" fmla="*/ 878 w 1360"/>
                <a:gd name="T79" fmla="*/ 652 h 1304"/>
                <a:gd name="T80" fmla="*/ 793 w 1360"/>
                <a:gd name="T81" fmla="*/ 709 h 1304"/>
                <a:gd name="T82" fmla="*/ 737 w 1360"/>
                <a:gd name="T83" fmla="*/ 879 h 1304"/>
                <a:gd name="T84" fmla="*/ 850 w 1360"/>
                <a:gd name="T85" fmla="*/ 1049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0" h="1304">
                  <a:moveTo>
                    <a:pt x="850" y="1049"/>
                  </a:moveTo>
                  <a:lnTo>
                    <a:pt x="708" y="1077"/>
                  </a:lnTo>
                  <a:lnTo>
                    <a:pt x="708" y="1219"/>
                  </a:lnTo>
                  <a:lnTo>
                    <a:pt x="623" y="1219"/>
                  </a:lnTo>
                  <a:lnTo>
                    <a:pt x="567" y="1304"/>
                  </a:lnTo>
                  <a:lnTo>
                    <a:pt x="482" y="1247"/>
                  </a:lnTo>
                  <a:lnTo>
                    <a:pt x="482" y="1134"/>
                  </a:lnTo>
                  <a:lnTo>
                    <a:pt x="538" y="1049"/>
                  </a:lnTo>
                  <a:lnTo>
                    <a:pt x="510" y="964"/>
                  </a:lnTo>
                  <a:lnTo>
                    <a:pt x="311" y="907"/>
                  </a:lnTo>
                  <a:lnTo>
                    <a:pt x="226" y="822"/>
                  </a:lnTo>
                  <a:lnTo>
                    <a:pt x="28" y="737"/>
                  </a:lnTo>
                  <a:lnTo>
                    <a:pt x="56" y="652"/>
                  </a:lnTo>
                  <a:lnTo>
                    <a:pt x="0" y="595"/>
                  </a:lnTo>
                  <a:lnTo>
                    <a:pt x="28" y="595"/>
                  </a:lnTo>
                  <a:lnTo>
                    <a:pt x="28" y="510"/>
                  </a:lnTo>
                  <a:lnTo>
                    <a:pt x="85" y="454"/>
                  </a:lnTo>
                  <a:lnTo>
                    <a:pt x="85" y="368"/>
                  </a:lnTo>
                  <a:lnTo>
                    <a:pt x="170" y="312"/>
                  </a:lnTo>
                  <a:lnTo>
                    <a:pt x="198" y="227"/>
                  </a:lnTo>
                  <a:lnTo>
                    <a:pt x="198" y="170"/>
                  </a:lnTo>
                  <a:lnTo>
                    <a:pt x="396" y="57"/>
                  </a:lnTo>
                  <a:lnTo>
                    <a:pt x="482" y="57"/>
                  </a:lnTo>
                  <a:lnTo>
                    <a:pt x="538" y="0"/>
                  </a:lnTo>
                  <a:lnTo>
                    <a:pt x="652" y="0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1020" y="283"/>
                  </a:lnTo>
                  <a:lnTo>
                    <a:pt x="1049" y="340"/>
                  </a:lnTo>
                  <a:lnTo>
                    <a:pt x="1162" y="312"/>
                  </a:lnTo>
                  <a:lnTo>
                    <a:pt x="1247" y="368"/>
                  </a:lnTo>
                  <a:lnTo>
                    <a:pt x="1304" y="340"/>
                  </a:lnTo>
                  <a:lnTo>
                    <a:pt x="1304" y="397"/>
                  </a:lnTo>
                  <a:lnTo>
                    <a:pt x="1360" y="567"/>
                  </a:lnTo>
                  <a:lnTo>
                    <a:pt x="1360" y="765"/>
                  </a:lnTo>
                  <a:lnTo>
                    <a:pt x="1304" y="765"/>
                  </a:lnTo>
                  <a:lnTo>
                    <a:pt x="1332" y="822"/>
                  </a:lnTo>
                  <a:lnTo>
                    <a:pt x="1162" y="765"/>
                  </a:lnTo>
                  <a:lnTo>
                    <a:pt x="992" y="765"/>
                  </a:lnTo>
                  <a:lnTo>
                    <a:pt x="878" y="652"/>
                  </a:lnTo>
                  <a:lnTo>
                    <a:pt x="793" y="709"/>
                  </a:lnTo>
                  <a:lnTo>
                    <a:pt x="737" y="879"/>
                  </a:lnTo>
                  <a:lnTo>
                    <a:pt x="850" y="104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97" name="Freeform 757"/>
            <p:cNvSpPr>
              <a:spLocks/>
            </p:cNvSpPr>
            <p:nvPr/>
          </p:nvSpPr>
          <p:spPr bwMode="auto">
            <a:xfrm>
              <a:off x="6357" y="2939"/>
              <a:ext cx="850" cy="709"/>
            </a:xfrm>
            <a:custGeom>
              <a:avLst/>
              <a:gdLst>
                <a:gd name="T0" fmla="*/ 652 w 850"/>
                <a:gd name="T1" fmla="*/ 709 h 709"/>
                <a:gd name="T2" fmla="*/ 538 w 850"/>
                <a:gd name="T3" fmla="*/ 680 h 709"/>
                <a:gd name="T4" fmla="*/ 425 w 850"/>
                <a:gd name="T5" fmla="*/ 709 h 709"/>
                <a:gd name="T6" fmla="*/ 340 w 850"/>
                <a:gd name="T7" fmla="*/ 567 h 709"/>
                <a:gd name="T8" fmla="*/ 141 w 850"/>
                <a:gd name="T9" fmla="*/ 510 h 709"/>
                <a:gd name="T10" fmla="*/ 113 w 850"/>
                <a:gd name="T11" fmla="*/ 397 h 709"/>
                <a:gd name="T12" fmla="*/ 0 w 850"/>
                <a:gd name="T13" fmla="*/ 227 h 709"/>
                <a:gd name="T14" fmla="*/ 56 w 850"/>
                <a:gd name="T15" fmla="*/ 57 h 709"/>
                <a:gd name="T16" fmla="*/ 141 w 850"/>
                <a:gd name="T17" fmla="*/ 0 h 709"/>
                <a:gd name="T18" fmla="*/ 255 w 850"/>
                <a:gd name="T19" fmla="*/ 113 h 709"/>
                <a:gd name="T20" fmla="*/ 425 w 850"/>
                <a:gd name="T21" fmla="*/ 113 h 709"/>
                <a:gd name="T22" fmla="*/ 595 w 850"/>
                <a:gd name="T23" fmla="*/ 170 h 709"/>
                <a:gd name="T24" fmla="*/ 567 w 850"/>
                <a:gd name="T25" fmla="*/ 113 h 709"/>
                <a:gd name="T26" fmla="*/ 623 w 850"/>
                <a:gd name="T27" fmla="*/ 113 h 709"/>
                <a:gd name="T28" fmla="*/ 793 w 850"/>
                <a:gd name="T29" fmla="*/ 142 h 709"/>
                <a:gd name="T30" fmla="*/ 793 w 850"/>
                <a:gd name="T31" fmla="*/ 227 h 709"/>
                <a:gd name="T32" fmla="*/ 850 w 850"/>
                <a:gd name="T33" fmla="*/ 340 h 709"/>
                <a:gd name="T34" fmla="*/ 822 w 850"/>
                <a:gd name="T35" fmla="*/ 340 h 709"/>
                <a:gd name="T36" fmla="*/ 822 w 850"/>
                <a:gd name="T37" fmla="*/ 482 h 709"/>
                <a:gd name="T38" fmla="*/ 737 w 850"/>
                <a:gd name="T39" fmla="*/ 510 h 709"/>
                <a:gd name="T40" fmla="*/ 652 w 850"/>
                <a:gd name="T41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0" h="709">
                  <a:moveTo>
                    <a:pt x="652" y="709"/>
                  </a:moveTo>
                  <a:lnTo>
                    <a:pt x="538" y="680"/>
                  </a:lnTo>
                  <a:lnTo>
                    <a:pt x="425" y="709"/>
                  </a:lnTo>
                  <a:lnTo>
                    <a:pt x="340" y="567"/>
                  </a:lnTo>
                  <a:lnTo>
                    <a:pt x="141" y="510"/>
                  </a:lnTo>
                  <a:lnTo>
                    <a:pt x="113" y="397"/>
                  </a:lnTo>
                  <a:lnTo>
                    <a:pt x="0" y="227"/>
                  </a:lnTo>
                  <a:lnTo>
                    <a:pt x="56" y="57"/>
                  </a:lnTo>
                  <a:lnTo>
                    <a:pt x="141" y="0"/>
                  </a:lnTo>
                  <a:lnTo>
                    <a:pt x="255" y="113"/>
                  </a:lnTo>
                  <a:lnTo>
                    <a:pt x="425" y="113"/>
                  </a:lnTo>
                  <a:lnTo>
                    <a:pt x="595" y="17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793" y="142"/>
                  </a:lnTo>
                  <a:lnTo>
                    <a:pt x="793" y="227"/>
                  </a:lnTo>
                  <a:lnTo>
                    <a:pt x="850" y="340"/>
                  </a:lnTo>
                  <a:lnTo>
                    <a:pt x="822" y="340"/>
                  </a:lnTo>
                  <a:lnTo>
                    <a:pt x="822" y="482"/>
                  </a:lnTo>
                  <a:lnTo>
                    <a:pt x="737" y="510"/>
                  </a:lnTo>
                  <a:lnTo>
                    <a:pt x="652" y="70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99" name="Freeform 759"/>
            <p:cNvSpPr>
              <a:spLocks/>
            </p:cNvSpPr>
            <p:nvPr/>
          </p:nvSpPr>
          <p:spPr bwMode="auto">
            <a:xfrm>
              <a:off x="7009" y="3279"/>
              <a:ext cx="652" cy="454"/>
            </a:xfrm>
            <a:custGeom>
              <a:avLst/>
              <a:gdLst>
                <a:gd name="T0" fmla="*/ 56 w 652"/>
                <a:gd name="T1" fmla="*/ 454 h 454"/>
                <a:gd name="T2" fmla="*/ 0 w 652"/>
                <a:gd name="T3" fmla="*/ 369 h 454"/>
                <a:gd name="T4" fmla="*/ 85 w 652"/>
                <a:gd name="T5" fmla="*/ 170 h 454"/>
                <a:gd name="T6" fmla="*/ 170 w 652"/>
                <a:gd name="T7" fmla="*/ 142 h 454"/>
                <a:gd name="T8" fmla="*/ 170 w 652"/>
                <a:gd name="T9" fmla="*/ 0 h 454"/>
                <a:gd name="T10" fmla="*/ 283 w 652"/>
                <a:gd name="T11" fmla="*/ 0 h 454"/>
                <a:gd name="T12" fmla="*/ 510 w 652"/>
                <a:gd name="T13" fmla="*/ 142 h 454"/>
                <a:gd name="T14" fmla="*/ 652 w 652"/>
                <a:gd name="T15" fmla="*/ 85 h 454"/>
                <a:gd name="T16" fmla="*/ 595 w 652"/>
                <a:gd name="T17" fmla="*/ 454 h 454"/>
                <a:gd name="T18" fmla="*/ 141 w 652"/>
                <a:gd name="T19" fmla="*/ 425 h 454"/>
                <a:gd name="T20" fmla="*/ 56 w 652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2" h="454">
                  <a:moveTo>
                    <a:pt x="56" y="454"/>
                  </a:moveTo>
                  <a:lnTo>
                    <a:pt x="0" y="369"/>
                  </a:lnTo>
                  <a:lnTo>
                    <a:pt x="85" y="170"/>
                  </a:lnTo>
                  <a:lnTo>
                    <a:pt x="170" y="142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510" y="142"/>
                  </a:lnTo>
                  <a:lnTo>
                    <a:pt x="652" y="85"/>
                  </a:lnTo>
                  <a:lnTo>
                    <a:pt x="595" y="454"/>
                  </a:lnTo>
                  <a:lnTo>
                    <a:pt x="141" y="425"/>
                  </a:lnTo>
                  <a:lnTo>
                    <a:pt x="56" y="45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01" name="Freeform 761"/>
            <p:cNvSpPr>
              <a:spLocks/>
            </p:cNvSpPr>
            <p:nvPr/>
          </p:nvSpPr>
          <p:spPr bwMode="auto">
            <a:xfrm>
              <a:off x="7037" y="3704"/>
              <a:ext cx="595" cy="312"/>
            </a:xfrm>
            <a:custGeom>
              <a:avLst/>
              <a:gdLst>
                <a:gd name="T0" fmla="*/ 567 w 595"/>
                <a:gd name="T1" fmla="*/ 29 h 312"/>
                <a:gd name="T2" fmla="*/ 113 w 595"/>
                <a:gd name="T3" fmla="*/ 0 h 312"/>
                <a:gd name="T4" fmla="*/ 28 w 595"/>
                <a:gd name="T5" fmla="*/ 29 h 312"/>
                <a:gd name="T6" fmla="*/ 0 w 595"/>
                <a:gd name="T7" fmla="*/ 114 h 312"/>
                <a:gd name="T8" fmla="*/ 113 w 595"/>
                <a:gd name="T9" fmla="*/ 142 h 312"/>
                <a:gd name="T10" fmla="*/ 340 w 595"/>
                <a:gd name="T11" fmla="*/ 312 h 312"/>
                <a:gd name="T12" fmla="*/ 510 w 595"/>
                <a:gd name="T13" fmla="*/ 312 h 312"/>
                <a:gd name="T14" fmla="*/ 510 w 595"/>
                <a:gd name="T15" fmla="*/ 199 h 312"/>
                <a:gd name="T16" fmla="*/ 595 w 595"/>
                <a:gd name="T17" fmla="*/ 57 h 312"/>
                <a:gd name="T18" fmla="*/ 567 w 595"/>
                <a:gd name="T19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5" h="312">
                  <a:moveTo>
                    <a:pt x="567" y="29"/>
                  </a:moveTo>
                  <a:lnTo>
                    <a:pt x="113" y="0"/>
                  </a:lnTo>
                  <a:lnTo>
                    <a:pt x="28" y="29"/>
                  </a:lnTo>
                  <a:lnTo>
                    <a:pt x="0" y="114"/>
                  </a:lnTo>
                  <a:lnTo>
                    <a:pt x="113" y="142"/>
                  </a:lnTo>
                  <a:lnTo>
                    <a:pt x="340" y="312"/>
                  </a:lnTo>
                  <a:lnTo>
                    <a:pt x="510" y="312"/>
                  </a:lnTo>
                  <a:lnTo>
                    <a:pt x="510" y="199"/>
                  </a:lnTo>
                  <a:lnTo>
                    <a:pt x="595" y="57"/>
                  </a:lnTo>
                  <a:lnTo>
                    <a:pt x="567" y="2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03" name="Freeform 763"/>
            <p:cNvSpPr>
              <a:spLocks/>
            </p:cNvSpPr>
            <p:nvPr/>
          </p:nvSpPr>
          <p:spPr bwMode="auto">
            <a:xfrm>
              <a:off x="7150" y="3052"/>
              <a:ext cx="539" cy="369"/>
            </a:xfrm>
            <a:custGeom>
              <a:avLst/>
              <a:gdLst>
                <a:gd name="T0" fmla="*/ 511 w 539"/>
                <a:gd name="T1" fmla="*/ 312 h 369"/>
                <a:gd name="T2" fmla="*/ 369 w 539"/>
                <a:gd name="T3" fmla="*/ 369 h 369"/>
                <a:gd name="T4" fmla="*/ 142 w 539"/>
                <a:gd name="T5" fmla="*/ 227 h 369"/>
                <a:gd name="T6" fmla="*/ 57 w 539"/>
                <a:gd name="T7" fmla="*/ 227 h 369"/>
                <a:gd name="T8" fmla="*/ 0 w 539"/>
                <a:gd name="T9" fmla="*/ 114 h 369"/>
                <a:gd name="T10" fmla="*/ 0 w 539"/>
                <a:gd name="T11" fmla="*/ 29 h 369"/>
                <a:gd name="T12" fmla="*/ 171 w 539"/>
                <a:gd name="T13" fmla="*/ 0 h 369"/>
                <a:gd name="T14" fmla="*/ 539 w 539"/>
                <a:gd name="T15" fmla="*/ 57 h 369"/>
                <a:gd name="T16" fmla="*/ 539 w 539"/>
                <a:gd name="T17" fmla="*/ 114 h 369"/>
                <a:gd name="T18" fmla="*/ 482 w 539"/>
                <a:gd name="T19" fmla="*/ 255 h 369"/>
                <a:gd name="T20" fmla="*/ 511 w 539"/>
                <a:gd name="T21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9" h="369">
                  <a:moveTo>
                    <a:pt x="511" y="312"/>
                  </a:moveTo>
                  <a:lnTo>
                    <a:pt x="369" y="369"/>
                  </a:lnTo>
                  <a:lnTo>
                    <a:pt x="142" y="227"/>
                  </a:lnTo>
                  <a:lnTo>
                    <a:pt x="57" y="227"/>
                  </a:lnTo>
                  <a:lnTo>
                    <a:pt x="0" y="114"/>
                  </a:lnTo>
                  <a:lnTo>
                    <a:pt x="0" y="29"/>
                  </a:lnTo>
                  <a:lnTo>
                    <a:pt x="171" y="0"/>
                  </a:lnTo>
                  <a:lnTo>
                    <a:pt x="539" y="57"/>
                  </a:lnTo>
                  <a:lnTo>
                    <a:pt x="539" y="114"/>
                  </a:lnTo>
                  <a:lnTo>
                    <a:pt x="482" y="255"/>
                  </a:lnTo>
                  <a:lnTo>
                    <a:pt x="511" y="31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04" name="Freeform 764"/>
            <p:cNvSpPr>
              <a:spLocks/>
            </p:cNvSpPr>
            <p:nvPr/>
          </p:nvSpPr>
          <p:spPr bwMode="auto">
            <a:xfrm>
              <a:off x="6980" y="2797"/>
              <a:ext cx="709" cy="312"/>
            </a:xfrm>
            <a:custGeom>
              <a:avLst/>
              <a:gdLst>
                <a:gd name="T0" fmla="*/ 709 w 709"/>
                <a:gd name="T1" fmla="*/ 312 h 312"/>
                <a:gd name="T2" fmla="*/ 341 w 709"/>
                <a:gd name="T3" fmla="*/ 255 h 312"/>
                <a:gd name="T4" fmla="*/ 170 w 709"/>
                <a:gd name="T5" fmla="*/ 284 h 312"/>
                <a:gd name="T6" fmla="*/ 0 w 709"/>
                <a:gd name="T7" fmla="*/ 255 h 312"/>
                <a:gd name="T8" fmla="*/ 0 w 709"/>
                <a:gd name="T9" fmla="*/ 57 h 312"/>
                <a:gd name="T10" fmla="*/ 170 w 709"/>
                <a:gd name="T11" fmla="*/ 0 h 312"/>
                <a:gd name="T12" fmla="*/ 227 w 709"/>
                <a:gd name="T13" fmla="*/ 57 h 312"/>
                <a:gd name="T14" fmla="*/ 482 w 709"/>
                <a:gd name="T15" fmla="*/ 85 h 312"/>
                <a:gd name="T16" fmla="*/ 596 w 709"/>
                <a:gd name="T17" fmla="*/ 0 h 312"/>
                <a:gd name="T18" fmla="*/ 681 w 709"/>
                <a:gd name="T19" fmla="*/ 29 h 312"/>
                <a:gd name="T20" fmla="*/ 709 w 709"/>
                <a:gd name="T21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9" h="312">
                  <a:moveTo>
                    <a:pt x="709" y="312"/>
                  </a:moveTo>
                  <a:lnTo>
                    <a:pt x="341" y="255"/>
                  </a:lnTo>
                  <a:lnTo>
                    <a:pt x="170" y="284"/>
                  </a:lnTo>
                  <a:lnTo>
                    <a:pt x="0" y="255"/>
                  </a:lnTo>
                  <a:lnTo>
                    <a:pt x="0" y="57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482" y="85"/>
                  </a:lnTo>
                  <a:lnTo>
                    <a:pt x="596" y="0"/>
                  </a:lnTo>
                  <a:lnTo>
                    <a:pt x="681" y="29"/>
                  </a:lnTo>
                  <a:lnTo>
                    <a:pt x="709" y="31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05" name="Freeform 765"/>
            <p:cNvSpPr>
              <a:spLocks/>
            </p:cNvSpPr>
            <p:nvPr/>
          </p:nvSpPr>
          <p:spPr bwMode="auto">
            <a:xfrm>
              <a:off x="6328" y="1890"/>
              <a:ext cx="1389" cy="964"/>
            </a:xfrm>
            <a:custGeom>
              <a:avLst/>
              <a:gdLst>
                <a:gd name="T0" fmla="*/ 1361 w 1389"/>
                <a:gd name="T1" fmla="*/ 794 h 964"/>
                <a:gd name="T2" fmla="*/ 1389 w 1389"/>
                <a:gd name="T3" fmla="*/ 652 h 964"/>
                <a:gd name="T4" fmla="*/ 1361 w 1389"/>
                <a:gd name="T5" fmla="*/ 510 h 964"/>
                <a:gd name="T6" fmla="*/ 1219 w 1389"/>
                <a:gd name="T7" fmla="*/ 539 h 964"/>
                <a:gd name="T8" fmla="*/ 936 w 1389"/>
                <a:gd name="T9" fmla="*/ 397 h 964"/>
                <a:gd name="T10" fmla="*/ 879 w 1389"/>
                <a:gd name="T11" fmla="*/ 482 h 964"/>
                <a:gd name="T12" fmla="*/ 737 w 1389"/>
                <a:gd name="T13" fmla="*/ 454 h 964"/>
                <a:gd name="T14" fmla="*/ 709 w 1389"/>
                <a:gd name="T15" fmla="*/ 340 h 964"/>
                <a:gd name="T16" fmla="*/ 596 w 1389"/>
                <a:gd name="T17" fmla="*/ 284 h 964"/>
                <a:gd name="T18" fmla="*/ 596 w 1389"/>
                <a:gd name="T19" fmla="*/ 142 h 964"/>
                <a:gd name="T20" fmla="*/ 482 w 1389"/>
                <a:gd name="T21" fmla="*/ 0 h 964"/>
                <a:gd name="T22" fmla="*/ 426 w 1389"/>
                <a:gd name="T23" fmla="*/ 85 h 964"/>
                <a:gd name="T24" fmla="*/ 142 w 1389"/>
                <a:gd name="T25" fmla="*/ 57 h 964"/>
                <a:gd name="T26" fmla="*/ 142 w 1389"/>
                <a:gd name="T27" fmla="*/ 142 h 964"/>
                <a:gd name="T28" fmla="*/ 114 w 1389"/>
                <a:gd name="T29" fmla="*/ 198 h 964"/>
                <a:gd name="T30" fmla="*/ 57 w 1389"/>
                <a:gd name="T31" fmla="*/ 198 h 964"/>
                <a:gd name="T32" fmla="*/ 0 w 1389"/>
                <a:gd name="T33" fmla="*/ 369 h 964"/>
                <a:gd name="T34" fmla="*/ 227 w 1389"/>
                <a:gd name="T35" fmla="*/ 397 h 964"/>
                <a:gd name="T36" fmla="*/ 255 w 1389"/>
                <a:gd name="T37" fmla="*/ 340 h 964"/>
                <a:gd name="T38" fmla="*/ 397 w 1389"/>
                <a:gd name="T39" fmla="*/ 425 h 964"/>
                <a:gd name="T40" fmla="*/ 596 w 1389"/>
                <a:gd name="T41" fmla="*/ 369 h 964"/>
                <a:gd name="T42" fmla="*/ 624 w 1389"/>
                <a:gd name="T43" fmla="*/ 595 h 964"/>
                <a:gd name="T44" fmla="*/ 539 w 1389"/>
                <a:gd name="T45" fmla="*/ 539 h 964"/>
                <a:gd name="T46" fmla="*/ 596 w 1389"/>
                <a:gd name="T47" fmla="*/ 737 h 964"/>
                <a:gd name="T48" fmla="*/ 596 w 1389"/>
                <a:gd name="T49" fmla="*/ 765 h 964"/>
                <a:gd name="T50" fmla="*/ 596 w 1389"/>
                <a:gd name="T51" fmla="*/ 794 h 964"/>
                <a:gd name="T52" fmla="*/ 652 w 1389"/>
                <a:gd name="T53" fmla="*/ 964 h 964"/>
                <a:gd name="T54" fmla="*/ 822 w 1389"/>
                <a:gd name="T55" fmla="*/ 907 h 964"/>
                <a:gd name="T56" fmla="*/ 794 w 1389"/>
                <a:gd name="T57" fmla="*/ 851 h 964"/>
                <a:gd name="T58" fmla="*/ 879 w 1389"/>
                <a:gd name="T59" fmla="*/ 794 h 964"/>
                <a:gd name="T60" fmla="*/ 1049 w 1389"/>
                <a:gd name="T61" fmla="*/ 822 h 964"/>
                <a:gd name="T62" fmla="*/ 1078 w 1389"/>
                <a:gd name="T63" fmla="*/ 737 h 964"/>
                <a:gd name="T64" fmla="*/ 1219 w 1389"/>
                <a:gd name="T65" fmla="*/ 680 h 964"/>
                <a:gd name="T66" fmla="*/ 1361 w 1389"/>
                <a:gd name="T67" fmla="*/ 79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89" h="964">
                  <a:moveTo>
                    <a:pt x="1361" y="794"/>
                  </a:moveTo>
                  <a:lnTo>
                    <a:pt x="1389" y="652"/>
                  </a:lnTo>
                  <a:lnTo>
                    <a:pt x="1361" y="510"/>
                  </a:lnTo>
                  <a:lnTo>
                    <a:pt x="1219" y="539"/>
                  </a:lnTo>
                  <a:lnTo>
                    <a:pt x="936" y="397"/>
                  </a:lnTo>
                  <a:lnTo>
                    <a:pt x="879" y="482"/>
                  </a:lnTo>
                  <a:lnTo>
                    <a:pt x="737" y="454"/>
                  </a:lnTo>
                  <a:lnTo>
                    <a:pt x="709" y="340"/>
                  </a:lnTo>
                  <a:lnTo>
                    <a:pt x="596" y="284"/>
                  </a:lnTo>
                  <a:lnTo>
                    <a:pt x="596" y="142"/>
                  </a:lnTo>
                  <a:lnTo>
                    <a:pt x="482" y="0"/>
                  </a:lnTo>
                  <a:lnTo>
                    <a:pt x="426" y="85"/>
                  </a:lnTo>
                  <a:lnTo>
                    <a:pt x="142" y="57"/>
                  </a:lnTo>
                  <a:lnTo>
                    <a:pt x="142" y="142"/>
                  </a:lnTo>
                  <a:lnTo>
                    <a:pt x="114" y="198"/>
                  </a:lnTo>
                  <a:lnTo>
                    <a:pt x="57" y="198"/>
                  </a:lnTo>
                  <a:lnTo>
                    <a:pt x="0" y="369"/>
                  </a:lnTo>
                  <a:lnTo>
                    <a:pt x="227" y="397"/>
                  </a:lnTo>
                  <a:lnTo>
                    <a:pt x="255" y="340"/>
                  </a:lnTo>
                  <a:lnTo>
                    <a:pt x="397" y="425"/>
                  </a:lnTo>
                  <a:lnTo>
                    <a:pt x="596" y="369"/>
                  </a:lnTo>
                  <a:lnTo>
                    <a:pt x="624" y="595"/>
                  </a:lnTo>
                  <a:lnTo>
                    <a:pt x="539" y="539"/>
                  </a:lnTo>
                  <a:lnTo>
                    <a:pt x="596" y="737"/>
                  </a:lnTo>
                  <a:lnTo>
                    <a:pt x="596" y="765"/>
                  </a:lnTo>
                  <a:lnTo>
                    <a:pt x="596" y="794"/>
                  </a:lnTo>
                  <a:lnTo>
                    <a:pt x="652" y="964"/>
                  </a:lnTo>
                  <a:lnTo>
                    <a:pt x="822" y="907"/>
                  </a:lnTo>
                  <a:lnTo>
                    <a:pt x="794" y="851"/>
                  </a:lnTo>
                  <a:lnTo>
                    <a:pt x="879" y="794"/>
                  </a:lnTo>
                  <a:lnTo>
                    <a:pt x="1049" y="822"/>
                  </a:lnTo>
                  <a:lnTo>
                    <a:pt x="1078" y="737"/>
                  </a:lnTo>
                  <a:lnTo>
                    <a:pt x="1219" y="680"/>
                  </a:lnTo>
                  <a:lnTo>
                    <a:pt x="1361" y="79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06" name="Freeform 766"/>
            <p:cNvSpPr>
              <a:spLocks/>
            </p:cNvSpPr>
            <p:nvPr/>
          </p:nvSpPr>
          <p:spPr bwMode="auto">
            <a:xfrm>
              <a:off x="7122" y="2570"/>
              <a:ext cx="567" cy="312"/>
            </a:xfrm>
            <a:custGeom>
              <a:avLst/>
              <a:gdLst>
                <a:gd name="T0" fmla="*/ 567 w 567"/>
                <a:gd name="T1" fmla="*/ 114 h 312"/>
                <a:gd name="T2" fmla="*/ 539 w 567"/>
                <a:gd name="T3" fmla="*/ 256 h 312"/>
                <a:gd name="T4" fmla="*/ 454 w 567"/>
                <a:gd name="T5" fmla="*/ 227 h 312"/>
                <a:gd name="T6" fmla="*/ 340 w 567"/>
                <a:gd name="T7" fmla="*/ 312 h 312"/>
                <a:gd name="T8" fmla="*/ 85 w 567"/>
                <a:gd name="T9" fmla="*/ 284 h 312"/>
                <a:gd name="T10" fmla="*/ 28 w 567"/>
                <a:gd name="T11" fmla="*/ 227 h 312"/>
                <a:gd name="T12" fmla="*/ 0 w 567"/>
                <a:gd name="T13" fmla="*/ 171 h 312"/>
                <a:gd name="T14" fmla="*/ 85 w 567"/>
                <a:gd name="T15" fmla="*/ 114 h 312"/>
                <a:gd name="T16" fmla="*/ 255 w 567"/>
                <a:gd name="T17" fmla="*/ 142 h 312"/>
                <a:gd name="T18" fmla="*/ 284 w 567"/>
                <a:gd name="T19" fmla="*/ 57 h 312"/>
                <a:gd name="T20" fmla="*/ 425 w 567"/>
                <a:gd name="T21" fmla="*/ 0 h 312"/>
                <a:gd name="T22" fmla="*/ 567 w 567"/>
                <a:gd name="T23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312">
                  <a:moveTo>
                    <a:pt x="567" y="114"/>
                  </a:moveTo>
                  <a:lnTo>
                    <a:pt x="539" y="256"/>
                  </a:lnTo>
                  <a:lnTo>
                    <a:pt x="454" y="227"/>
                  </a:lnTo>
                  <a:lnTo>
                    <a:pt x="340" y="312"/>
                  </a:lnTo>
                  <a:lnTo>
                    <a:pt x="85" y="284"/>
                  </a:lnTo>
                  <a:lnTo>
                    <a:pt x="28" y="227"/>
                  </a:lnTo>
                  <a:lnTo>
                    <a:pt x="0" y="171"/>
                  </a:lnTo>
                  <a:lnTo>
                    <a:pt x="85" y="114"/>
                  </a:lnTo>
                  <a:lnTo>
                    <a:pt x="255" y="142"/>
                  </a:lnTo>
                  <a:lnTo>
                    <a:pt x="284" y="57"/>
                  </a:lnTo>
                  <a:lnTo>
                    <a:pt x="425" y="0"/>
                  </a:lnTo>
                  <a:lnTo>
                    <a:pt x="567" y="11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07" name="Freeform 767"/>
            <p:cNvSpPr>
              <a:spLocks/>
            </p:cNvSpPr>
            <p:nvPr/>
          </p:nvSpPr>
          <p:spPr bwMode="auto">
            <a:xfrm>
              <a:off x="6272" y="2230"/>
              <a:ext cx="680" cy="425"/>
            </a:xfrm>
            <a:custGeom>
              <a:avLst/>
              <a:gdLst>
                <a:gd name="T0" fmla="*/ 680 w 680"/>
                <a:gd name="T1" fmla="*/ 255 h 425"/>
                <a:gd name="T2" fmla="*/ 652 w 680"/>
                <a:gd name="T3" fmla="*/ 29 h 425"/>
                <a:gd name="T4" fmla="*/ 453 w 680"/>
                <a:gd name="T5" fmla="*/ 85 h 425"/>
                <a:gd name="T6" fmla="*/ 311 w 680"/>
                <a:gd name="T7" fmla="*/ 0 h 425"/>
                <a:gd name="T8" fmla="*/ 283 w 680"/>
                <a:gd name="T9" fmla="*/ 57 h 425"/>
                <a:gd name="T10" fmla="*/ 56 w 680"/>
                <a:gd name="T11" fmla="*/ 29 h 425"/>
                <a:gd name="T12" fmla="*/ 0 w 680"/>
                <a:gd name="T13" fmla="*/ 57 h 425"/>
                <a:gd name="T14" fmla="*/ 85 w 680"/>
                <a:gd name="T15" fmla="*/ 114 h 425"/>
                <a:gd name="T16" fmla="*/ 85 w 680"/>
                <a:gd name="T17" fmla="*/ 170 h 425"/>
                <a:gd name="T18" fmla="*/ 368 w 680"/>
                <a:gd name="T19" fmla="*/ 340 h 425"/>
                <a:gd name="T20" fmla="*/ 397 w 680"/>
                <a:gd name="T21" fmla="*/ 397 h 425"/>
                <a:gd name="T22" fmla="*/ 510 w 680"/>
                <a:gd name="T23" fmla="*/ 369 h 425"/>
                <a:gd name="T24" fmla="*/ 595 w 680"/>
                <a:gd name="T25" fmla="*/ 425 h 425"/>
                <a:gd name="T26" fmla="*/ 652 w 680"/>
                <a:gd name="T27" fmla="*/ 397 h 425"/>
                <a:gd name="T28" fmla="*/ 595 w 680"/>
                <a:gd name="T29" fmla="*/ 199 h 425"/>
                <a:gd name="T30" fmla="*/ 680 w 680"/>
                <a:gd name="T31" fmla="*/ 25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0" h="425">
                  <a:moveTo>
                    <a:pt x="680" y="255"/>
                  </a:moveTo>
                  <a:lnTo>
                    <a:pt x="652" y="29"/>
                  </a:lnTo>
                  <a:lnTo>
                    <a:pt x="453" y="85"/>
                  </a:lnTo>
                  <a:lnTo>
                    <a:pt x="311" y="0"/>
                  </a:lnTo>
                  <a:lnTo>
                    <a:pt x="283" y="57"/>
                  </a:lnTo>
                  <a:lnTo>
                    <a:pt x="56" y="29"/>
                  </a:lnTo>
                  <a:lnTo>
                    <a:pt x="0" y="57"/>
                  </a:lnTo>
                  <a:lnTo>
                    <a:pt x="85" y="114"/>
                  </a:lnTo>
                  <a:lnTo>
                    <a:pt x="85" y="170"/>
                  </a:lnTo>
                  <a:lnTo>
                    <a:pt x="368" y="340"/>
                  </a:lnTo>
                  <a:lnTo>
                    <a:pt x="397" y="397"/>
                  </a:lnTo>
                  <a:lnTo>
                    <a:pt x="510" y="369"/>
                  </a:lnTo>
                  <a:lnTo>
                    <a:pt x="595" y="425"/>
                  </a:lnTo>
                  <a:lnTo>
                    <a:pt x="652" y="397"/>
                  </a:lnTo>
                  <a:lnTo>
                    <a:pt x="595" y="199"/>
                  </a:lnTo>
                  <a:lnTo>
                    <a:pt x="680" y="25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10" name="Freeform 770"/>
            <p:cNvSpPr>
              <a:spLocks/>
            </p:cNvSpPr>
            <p:nvPr/>
          </p:nvSpPr>
          <p:spPr bwMode="auto">
            <a:xfrm>
              <a:off x="5705" y="1408"/>
              <a:ext cx="765" cy="851"/>
            </a:xfrm>
            <a:custGeom>
              <a:avLst/>
              <a:gdLst>
                <a:gd name="T0" fmla="*/ 765 w 765"/>
                <a:gd name="T1" fmla="*/ 539 h 851"/>
                <a:gd name="T2" fmla="*/ 765 w 765"/>
                <a:gd name="T3" fmla="*/ 624 h 851"/>
                <a:gd name="T4" fmla="*/ 737 w 765"/>
                <a:gd name="T5" fmla="*/ 680 h 851"/>
                <a:gd name="T6" fmla="*/ 680 w 765"/>
                <a:gd name="T7" fmla="*/ 680 h 851"/>
                <a:gd name="T8" fmla="*/ 623 w 765"/>
                <a:gd name="T9" fmla="*/ 851 h 851"/>
                <a:gd name="T10" fmla="*/ 567 w 765"/>
                <a:gd name="T11" fmla="*/ 766 h 851"/>
                <a:gd name="T12" fmla="*/ 623 w 765"/>
                <a:gd name="T13" fmla="*/ 624 h 851"/>
                <a:gd name="T14" fmla="*/ 567 w 765"/>
                <a:gd name="T15" fmla="*/ 624 h 851"/>
                <a:gd name="T16" fmla="*/ 425 w 765"/>
                <a:gd name="T17" fmla="*/ 680 h 851"/>
                <a:gd name="T18" fmla="*/ 397 w 765"/>
                <a:gd name="T19" fmla="*/ 539 h 851"/>
                <a:gd name="T20" fmla="*/ 198 w 765"/>
                <a:gd name="T21" fmla="*/ 482 h 851"/>
                <a:gd name="T22" fmla="*/ 113 w 765"/>
                <a:gd name="T23" fmla="*/ 312 h 851"/>
                <a:gd name="T24" fmla="*/ 141 w 765"/>
                <a:gd name="T25" fmla="*/ 255 h 851"/>
                <a:gd name="T26" fmla="*/ 0 w 765"/>
                <a:gd name="T27" fmla="*/ 57 h 851"/>
                <a:gd name="T28" fmla="*/ 56 w 765"/>
                <a:gd name="T29" fmla="*/ 28 h 851"/>
                <a:gd name="T30" fmla="*/ 113 w 765"/>
                <a:gd name="T31" fmla="*/ 0 h 851"/>
                <a:gd name="T32" fmla="*/ 226 w 765"/>
                <a:gd name="T33" fmla="*/ 142 h 851"/>
                <a:gd name="T34" fmla="*/ 226 w 765"/>
                <a:gd name="T35" fmla="*/ 57 h 851"/>
                <a:gd name="T36" fmla="*/ 311 w 765"/>
                <a:gd name="T37" fmla="*/ 0 h 851"/>
                <a:gd name="T38" fmla="*/ 368 w 765"/>
                <a:gd name="T39" fmla="*/ 28 h 851"/>
                <a:gd name="T40" fmla="*/ 453 w 765"/>
                <a:gd name="T41" fmla="*/ 0 h 851"/>
                <a:gd name="T42" fmla="*/ 510 w 765"/>
                <a:gd name="T43" fmla="*/ 57 h 851"/>
                <a:gd name="T44" fmla="*/ 453 w 765"/>
                <a:gd name="T45" fmla="*/ 85 h 851"/>
                <a:gd name="T46" fmla="*/ 453 w 765"/>
                <a:gd name="T47" fmla="*/ 142 h 851"/>
                <a:gd name="T48" fmla="*/ 538 w 765"/>
                <a:gd name="T49" fmla="*/ 170 h 851"/>
                <a:gd name="T50" fmla="*/ 510 w 765"/>
                <a:gd name="T51" fmla="*/ 284 h 851"/>
                <a:gd name="T52" fmla="*/ 538 w 765"/>
                <a:gd name="T53" fmla="*/ 454 h 851"/>
                <a:gd name="T54" fmla="*/ 652 w 765"/>
                <a:gd name="T55" fmla="*/ 539 h 851"/>
                <a:gd name="T56" fmla="*/ 765 w 765"/>
                <a:gd name="T57" fmla="*/ 539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5" h="851">
                  <a:moveTo>
                    <a:pt x="765" y="539"/>
                  </a:moveTo>
                  <a:lnTo>
                    <a:pt x="765" y="624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23" y="851"/>
                  </a:lnTo>
                  <a:lnTo>
                    <a:pt x="567" y="766"/>
                  </a:lnTo>
                  <a:lnTo>
                    <a:pt x="623" y="624"/>
                  </a:lnTo>
                  <a:lnTo>
                    <a:pt x="567" y="624"/>
                  </a:lnTo>
                  <a:lnTo>
                    <a:pt x="425" y="680"/>
                  </a:lnTo>
                  <a:lnTo>
                    <a:pt x="397" y="539"/>
                  </a:lnTo>
                  <a:lnTo>
                    <a:pt x="198" y="482"/>
                  </a:lnTo>
                  <a:lnTo>
                    <a:pt x="113" y="312"/>
                  </a:lnTo>
                  <a:lnTo>
                    <a:pt x="141" y="255"/>
                  </a:lnTo>
                  <a:lnTo>
                    <a:pt x="0" y="57"/>
                  </a:lnTo>
                  <a:lnTo>
                    <a:pt x="56" y="28"/>
                  </a:lnTo>
                  <a:lnTo>
                    <a:pt x="113" y="0"/>
                  </a:lnTo>
                  <a:lnTo>
                    <a:pt x="226" y="142"/>
                  </a:lnTo>
                  <a:lnTo>
                    <a:pt x="226" y="57"/>
                  </a:lnTo>
                  <a:lnTo>
                    <a:pt x="311" y="0"/>
                  </a:lnTo>
                  <a:lnTo>
                    <a:pt x="368" y="28"/>
                  </a:lnTo>
                  <a:lnTo>
                    <a:pt x="453" y="0"/>
                  </a:lnTo>
                  <a:lnTo>
                    <a:pt x="510" y="57"/>
                  </a:lnTo>
                  <a:lnTo>
                    <a:pt x="453" y="85"/>
                  </a:lnTo>
                  <a:lnTo>
                    <a:pt x="453" y="142"/>
                  </a:lnTo>
                  <a:lnTo>
                    <a:pt x="538" y="170"/>
                  </a:lnTo>
                  <a:lnTo>
                    <a:pt x="510" y="284"/>
                  </a:lnTo>
                  <a:lnTo>
                    <a:pt x="538" y="454"/>
                  </a:lnTo>
                  <a:lnTo>
                    <a:pt x="652" y="539"/>
                  </a:lnTo>
                  <a:lnTo>
                    <a:pt x="765" y="53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11" name="Freeform 771"/>
            <p:cNvSpPr>
              <a:spLocks/>
            </p:cNvSpPr>
            <p:nvPr/>
          </p:nvSpPr>
          <p:spPr bwMode="auto">
            <a:xfrm>
              <a:off x="6810" y="1238"/>
              <a:ext cx="879" cy="1191"/>
            </a:xfrm>
            <a:custGeom>
              <a:avLst/>
              <a:gdLst>
                <a:gd name="T0" fmla="*/ 879 w 879"/>
                <a:gd name="T1" fmla="*/ 1162 h 1191"/>
                <a:gd name="T2" fmla="*/ 737 w 879"/>
                <a:gd name="T3" fmla="*/ 1191 h 1191"/>
                <a:gd name="T4" fmla="*/ 454 w 879"/>
                <a:gd name="T5" fmla="*/ 1049 h 1191"/>
                <a:gd name="T6" fmla="*/ 397 w 879"/>
                <a:gd name="T7" fmla="*/ 1134 h 1191"/>
                <a:gd name="T8" fmla="*/ 255 w 879"/>
                <a:gd name="T9" fmla="*/ 1106 h 1191"/>
                <a:gd name="T10" fmla="*/ 227 w 879"/>
                <a:gd name="T11" fmla="*/ 992 h 1191"/>
                <a:gd name="T12" fmla="*/ 114 w 879"/>
                <a:gd name="T13" fmla="*/ 936 h 1191"/>
                <a:gd name="T14" fmla="*/ 114 w 879"/>
                <a:gd name="T15" fmla="*/ 794 h 1191"/>
                <a:gd name="T16" fmla="*/ 0 w 879"/>
                <a:gd name="T17" fmla="*/ 652 h 1191"/>
                <a:gd name="T18" fmla="*/ 57 w 879"/>
                <a:gd name="T19" fmla="*/ 624 h 1191"/>
                <a:gd name="T20" fmla="*/ 57 w 879"/>
                <a:gd name="T21" fmla="*/ 567 h 1191"/>
                <a:gd name="T22" fmla="*/ 29 w 879"/>
                <a:gd name="T23" fmla="*/ 454 h 1191"/>
                <a:gd name="T24" fmla="*/ 57 w 879"/>
                <a:gd name="T25" fmla="*/ 397 h 1191"/>
                <a:gd name="T26" fmla="*/ 0 w 879"/>
                <a:gd name="T27" fmla="*/ 369 h 1191"/>
                <a:gd name="T28" fmla="*/ 29 w 879"/>
                <a:gd name="T29" fmla="*/ 255 h 1191"/>
                <a:gd name="T30" fmla="*/ 0 w 879"/>
                <a:gd name="T31" fmla="*/ 198 h 1191"/>
                <a:gd name="T32" fmla="*/ 114 w 879"/>
                <a:gd name="T33" fmla="*/ 113 h 1191"/>
                <a:gd name="T34" fmla="*/ 85 w 879"/>
                <a:gd name="T35" fmla="*/ 57 h 1191"/>
                <a:gd name="T36" fmla="*/ 227 w 879"/>
                <a:gd name="T37" fmla="*/ 0 h 1191"/>
                <a:gd name="T38" fmla="*/ 369 w 879"/>
                <a:gd name="T39" fmla="*/ 28 h 1191"/>
                <a:gd name="T40" fmla="*/ 426 w 879"/>
                <a:gd name="T41" fmla="*/ 57 h 1191"/>
                <a:gd name="T42" fmla="*/ 482 w 879"/>
                <a:gd name="T43" fmla="*/ 28 h 1191"/>
                <a:gd name="T44" fmla="*/ 681 w 879"/>
                <a:gd name="T45" fmla="*/ 57 h 1191"/>
                <a:gd name="T46" fmla="*/ 709 w 879"/>
                <a:gd name="T47" fmla="*/ 113 h 1191"/>
                <a:gd name="T48" fmla="*/ 766 w 879"/>
                <a:gd name="T49" fmla="*/ 113 h 1191"/>
                <a:gd name="T50" fmla="*/ 766 w 879"/>
                <a:gd name="T51" fmla="*/ 312 h 1191"/>
                <a:gd name="T52" fmla="*/ 822 w 879"/>
                <a:gd name="T53" fmla="*/ 425 h 1191"/>
                <a:gd name="T54" fmla="*/ 851 w 879"/>
                <a:gd name="T55" fmla="*/ 709 h 1191"/>
                <a:gd name="T56" fmla="*/ 822 w 879"/>
                <a:gd name="T57" fmla="*/ 822 h 1191"/>
                <a:gd name="T58" fmla="*/ 879 w 879"/>
                <a:gd name="T59" fmla="*/ 1162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79" h="1191">
                  <a:moveTo>
                    <a:pt x="879" y="1162"/>
                  </a:moveTo>
                  <a:lnTo>
                    <a:pt x="737" y="1191"/>
                  </a:lnTo>
                  <a:lnTo>
                    <a:pt x="454" y="1049"/>
                  </a:lnTo>
                  <a:lnTo>
                    <a:pt x="397" y="1134"/>
                  </a:lnTo>
                  <a:lnTo>
                    <a:pt x="255" y="1106"/>
                  </a:lnTo>
                  <a:lnTo>
                    <a:pt x="227" y="992"/>
                  </a:lnTo>
                  <a:lnTo>
                    <a:pt x="114" y="936"/>
                  </a:lnTo>
                  <a:lnTo>
                    <a:pt x="114" y="794"/>
                  </a:lnTo>
                  <a:lnTo>
                    <a:pt x="0" y="652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29" y="454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29" y="255"/>
                  </a:lnTo>
                  <a:lnTo>
                    <a:pt x="0" y="198"/>
                  </a:lnTo>
                  <a:lnTo>
                    <a:pt x="114" y="113"/>
                  </a:lnTo>
                  <a:lnTo>
                    <a:pt x="85" y="57"/>
                  </a:lnTo>
                  <a:lnTo>
                    <a:pt x="227" y="0"/>
                  </a:lnTo>
                  <a:lnTo>
                    <a:pt x="369" y="28"/>
                  </a:lnTo>
                  <a:lnTo>
                    <a:pt x="426" y="57"/>
                  </a:lnTo>
                  <a:lnTo>
                    <a:pt x="482" y="28"/>
                  </a:lnTo>
                  <a:lnTo>
                    <a:pt x="681" y="57"/>
                  </a:lnTo>
                  <a:lnTo>
                    <a:pt x="709" y="113"/>
                  </a:lnTo>
                  <a:lnTo>
                    <a:pt x="766" y="113"/>
                  </a:lnTo>
                  <a:lnTo>
                    <a:pt x="766" y="312"/>
                  </a:lnTo>
                  <a:lnTo>
                    <a:pt x="822" y="425"/>
                  </a:lnTo>
                  <a:lnTo>
                    <a:pt x="851" y="709"/>
                  </a:lnTo>
                  <a:lnTo>
                    <a:pt x="822" y="822"/>
                  </a:lnTo>
                  <a:lnTo>
                    <a:pt x="879" y="116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12" name="Freeform 772"/>
            <p:cNvSpPr>
              <a:spLocks/>
            </p:cNvSpPr>
            <p:nvPr/>
          </p:nvSpPr>
          <p:spPr bwMode="auto">
            <a:xfrm>
              <a:off x="6158" y="1181"/>
              <a:ext cx="766" cy="794"/>
            </a:xfrm>
            <a:custGeom>
              <a:avLst/>
              <a:gdLst>
                <a:gd name="T0" fmla="*/ 737 w 766"/>
                <a:gd name="T1" fmla="*/ 114 h 794"/>
                <a:gd name="T2" fmla="*/ 766 w 766"/>
                <a:gd name="T3" fmla="*/ 170 h 794"/>
                <a:gd name="T4" fmla="*/ 652 w 766"/>
                <a:gd name="T5" fmla="*/ 255 h 794"/>
                <a:gd name="T6" fmla="*/ 681 w 766"/>
                <a:gd name="T7" fmla="*/ 312 h 794"/>
                <a:gd name="T8" fmla="*/ 652 w 766"/>
                <a:gd name="T9" fmla="*/ 426 h 794"/>
                <a:gd name="T10" fmla="*/ 709 w 766"/>
                <a:gd name="T11" fmla="*/ 454 h 794"/>
                <a:gd name="T12" fmla="*/ 681 w 766"/>
                <a:gd name="T13" fmla="*/ 511 h 794"/>
                <a:gd name="T14" fmla="*/ 709 w 766"/>
                <a:gd name="T15" fmla="*/ 624 h 794"/>
                <a:gd name="T16" fmla="*/ 709 w 766"/>
                <a:gd name="T17" fmla="*/ 681 h 794"/>
                <a:gd name="T18" fmla="*/ 652 w 766"/>
                <a:gd name="T19" fmla="*/ 709 h 794"/>
                <a:gd name="T20" fmla="*/ 596 w 766"/>
                <a:gd name="T21" fmla="*/ 794 h 794"/>
                <a:gd name="T22" fmla="*/ 312 w 766"/>
                <a:gd name="T23" fmla="*/ 766 h 794"/>
                <a:gd name="T24" fmla="*/ 199 w 766"/>
                <a:gd name="T25" fmla="*/ 766 h 794"/>
                <a:gd name="T26" fmla="*/ 85 w 766"/>
                <a:gd name="T27" fmla="*/ 681 h 794"/>
                <a:gd name="T28" fmla="*/ 57 w 766"/>
                <a:gd name="T29" fmla="*/ 511 h 794"/>
                <a:gd name="T30" fmla="*/ 85 w 766"/>
                <a:gd name="T31" fmla="*/ 397 h 794"/>
                <a:gd name="T32" fmla="*/ 0 w 766"/>
                <a:gd name="T33" fmla="*/ 369 h 794"/>
                <a:gd name="T34" fmla="*/ 0 w 766"/>
                <a:gd name="T35" fmla="*/ 312 h 794"/>
                <a:gd name="T36" fmla="*/ 57 w 766"/>
                <a:gd name="T37" fmla="*/ 284 h 794"/>
                <a:gd name="T38" fmla="*/ 142 w 766"/>
                <a:gd name="T39" fmla="*/ 85 h 794"/>
                <a:gd name="T40" fmla="*/ 312 w 766"/>
                <a:gd name="T41" fmla="*/ 29 h 794"/>
                <a:gd name="T42" fmla="*/ 425 w 766"/>
                <a:gd name="T43" fmla="*/ 57 h 794"/>
                <a:gd name="T44" fmla="*/ 454 w 766"/>
                <a:gd name="T45" fmla="*/ 0 h 794"/>
                <a:gd name="T46" fmla="*/ 681 w 766"/>
                <a:gd name="T47" fmla="*/ 57 h 794"/>
                <a:gd name="T48" fmla="*/ 737 w 766"/>
                <a:gd name="T49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66" h="794">
                  <a:moveTo>
                    <a:pt x="737" y="114"/>
                  </a:moveTo>
                  <a:lnTo>
                    <a:pt x="766" y="170"/>
                  </a:lnTo>
                  <a:lnTo>
                    <a:pt x="652" y="255"/>
                  </a:lnTo>
                  <a:lnTo>
                    <a:pt x="681" y="312"/>
                  </a:lnTo>
                  <a:lnTo>
                    <a:pt x="652" y="426"/>
                  </a:lnTo>
                  <a:lnTo>
                    <a:pt x="709" y="454"/>
                  </a:lnTo>
                  <a:lnTo>
                    <a:pt x="681" y="511"/>
                  </a:lnTo>
                  <a:lnTo>
                    <a:pt x="709" y="624"/>
                  </a:lnTo>
                  <a:lnTo>
                    <a:pt x="709" y="681"/>
                  </a:lnTo>
                  <a:lnTo>
                    <a:pt x="652" y="709"/>
                  </a:lnTo>
                  <a:lnTo>
                    <a:pt x="596" y="794"/>
                  </a:lnTo>
                  <a:lnTo>
                    <a:pt x="312" y="766"/>
                  </a:lnTo>
                  <a:lnTo>
                    <a:pt x="199" y="766"/>
                  </a:lnTo>
                  <a:lnTo>
                    <a:pt x="85" y="681"/>
                  </a:lnTo>
                  <a:lnTo>
                    <a:pt x="57" y="511"/>
                  </a:lnTo>
                  <a:lnTo>
                    <a:pt x="85" y="397"/>
                  </a:lnTo>
                  <a:lnTo>
                    <a:pt x="0" y="369"/>
                  </a:lnTo>
                  <a:lnTo>
                    <a:pt x="0" y="312"/>
                  </a:lnTo>
                  <a:lnTo>
                    <a:pt x="57" y="284"/>
                  </a:lnTo>
                  <a:lnTo>
                    <a:pt x="142" y="85"/>
                  </a:lnTo>
                  <a:lnTo>
                    <a:pt x="312" y="29"/>
                  </a:lnTo>
                  <a:lnTo>
                    <a:pt x="425" y="57"/>
                  </a:lnTo>
                  <a:lnTo>
                    <a:pt x="454" y="0"/>
                  </a:lnTo>
                  <a:lnTo>
                    <a:pt x="681" y="57"/>
                  </a:lnTo>
                  <a:lnTo>
                    <a:pt x="737" y="11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13" name="Freeform 773"/>
            <p:cNvSpPr>
              <a:spLocks/>
            </p:cNvSpPr>
            <p:nvPr/>
          </p:nvSpPr>
          <p:spPr bwMode="auto">
            <a:xfrm>
              <a:off x="6272" y="756"/>
              <a:ext cx="1304" cy="595"/>
            </a:xfrm>
            <a:custGeom>
              <a:avLst/>
              <a:gdLst>
                <a:gd name="T0" fmla="*/ 1304 w 1304"/>
                <a:gd name="T1" fmla="*/ 595 h 595"/>
                <a:gd name="T2" fmla="*/ 1304 w 1304"/>
                <a:gd name="T3" fmla="*/ 482 h 595"/>
                <a:gd name="T4" fmla="*/ 1219 w 1304"/>
                <a:gd name="T5" fmla="*/ 340 h 595"/>
                <a:gd name="T6" fmla="*/ 1219 w 1304"/>
                <a:gd name="T7" fmla="*/ 85 h 595"/>
                <a:gd name="T8" fmla="*/ 1105 w 1304"/>
                <a:gd name="T9" fmla="*/ 57 h 595"/>
                <a:gd name="T10" fmla="*/ 1077 w 1304"/>
                <a:gd name="T11" fmla="*/ 28 h 595"/>
                <a:gd name="T12" fmla="*/ 992 w 1304"/>
                <a:gd name="T13" fmla="*/ 28 h 595"/>
                <a:gd name="T14" fmla="*/ 822 w 1304"/>
                <a:gd name="T15" fmla="*/ 0 h 595"/>
                <a:gd name="T16" fmla="*/ 680 w 1304"/>
                <a:gd name="T17" fmla="*/ 28 h 595"/>
                <a:gd name="T18" fmla="*/ 708 w 1304"/>
                <a:gd name="T19" fmla="*/ 142 h 595"/>
                <a:gd name="T20" fmla="*/ 680 w 1304"/>
                <a:gd name="T21" fmla="*/ 227 h 595"/>
                <a:gd name="T22" fmla="*/ 510 w 1304"/>
                <a:gd name="T23" fmla="*/ 227 h 595"/>
                <a:gd name="T24" fmla="*/ 397 w 1304"/>
                <a:gd name="T25" fmla="*/ 198 h 595"/>
                <a:gd name="T26" fmla="*/ 368 w 1304"/>
                <a:gd name="T27" fmla="*/ 255 h 595"/>
                <a:gd name="T28" fmla="*/ 510 w 1304"/>
                <a:gd name="T29" fmla="*/ 312 h 595"/>
                <a:gd name="T30" fmla="*/ 453 w 1304"/>
                <a:gd name="T31" fmla="*/ 340 h 595"/>
                <a:gd name="T32" fmla="*/ 340 w 1304"/>
                <a:gd name="T33" fmla="*/ 284 h 595"/>
                <a:gd name="T34" fmla="*/ 226 w 1304"/>
                <a:gd name="T35" fmla="*/ 255 h 595"/>
                <a:gd name="T36" fmla="*/ 198 w 1304"/>
                <a:gd name="T37" fmla="*/ 312 h 595"/>
                <a:gd name="T38" fmla="*/ 113 w 1304"/>
                <a:gd name="T39" fmla="*/ 198 h 595"/>
                <a:gd name="T40" fmla="*/ 0 w 1304"/>
                <a:gd name="T41" fmla="*/ 284 h 595"/>
                <a:gd name="T42" fmla="*/ 28 w 1304"/>
                <a:gd name="T43" fmla="*/ 369 h 595"/>
                <a:gd name="T44" fmla="*/ 113 w 1304"/>
                <a:gd name="T45" fmla="*/ 425 h 595"/>
                <a:gd name="T46" fmla="*/ 255 w 1304"/>
                <a:gd name="T47" fmla="*/ 369 h 595"/>
                <a:gd name="T48" fmla="*/ 198 w 1304"/>
                <a:gd name="T49" fmla="*/ 454 h 595"/>
                <a:gd name="T50" fmla="*/ 311 w 1304"/>
                <a:gd name="T51" fmla="*/ 482 h 595"/>
                <a:gd name="T52" fmla="*/ 340 w 1304"/>
                <a:gd name="T53" fmla="*/ 425 h 595"/>
                <a:gd name="T54" fmla="*/ 567 w 1304"/>
                <a:gd name="T55" fmla="*/ 482 h 595"/>
                <a:gd name="T56" fmla="*/ 623 w 1304"/>
                <a:gd name="T57" fmla="*/ 539 h 595"/>
                <a:gd name="T58" fmla="*/ 765 w 1304"/>
                <a:gd name="T59" fmla="*/ 482 h 595"/>
                <a:gd name="T60" fmla="*/ 907 w 1304"/>
                <a:gd name="T61" fmla="*/ 510 h 595"/>
                <a:gd name="T62" fmla="*/ 964 w 1304"/>
                <a:gd name="T63" fmla="*/ 539 h 595"/>
                <a:gd name="T64" fmla="*/ 1020 w 1304"/>
                <a:gd name="T65" fmla="*/ 510 h 595"/>
                <a:gd name="T66" fmla="*/ 1219 w 1304"/>
                <a:gd name="T67" fmla="*/ 539 h 595"/>
                <a:gd name="T68" fmla="*/ 1247 w 1304"/>
                <a:gd name="T69" fmla="*/ 595 h 595"/>
                <a:gd name="T70" fmla="*/ 1304 w 1304"/>
                <a:gd name="T71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04" h="595">
                  <a:moveTo>
                    <a:pt x="1304" y="595"/>
                  </a:moveTo>
                  <a:lnTo>
                    <a:pt x="1304" y="482"/>
                  </a:lnTo>
                  <a:lnTo>
                    <a:pt x="1219" y="340"/>
                  </a:lnTo>
                  <a:lnTo>
                    <a:pt x="1219" y="85"/>
                  </a:lnTo>
                  <a:lnTo>
                    <a:pt x="1105" y="57"/>
                  </a:lnTo>
                  <a:lnTo>
                    <a:pt x="1077" y="28"/>
                  </a:lnTo>
                  <a:lnTo>
                    <a:pt x="992" y="28"/>
                  </a:lnTo>
                  <a:lnTo>
                    <a:pt x="822" y="0"/>
                  </a:lnTo>
                  <a:lnTo>
                    <a:pt x="680" y="28"/>
                  </a:lnTo>
                  <a:lnTo>
                    <a:pt x="708" y="142"/>
                  </a:lnTo>
                  <a:lnTo>
                    <a:pt x="680" y="227"/>
                  </a:lnTo>
                  <a:lnTo>
                    <a:pt x="510" y="227"/>
                  </a:lnTo>
                  <a:lnTo>
                    <a:pt x="397" y="198"/>
                  </a:lnTo>
                  <a:lnTo>
                    <a:pt x="368" y="255"/>
                  </a:lnTo>
                  <a:lnTo>
                    <a:pt x="510" y="312"/>
                  </a:lnTo>
                  <a:lnTo>
                    <a:pt x="453" y="340"/>
                  </a:lnTo>
                  <a:lnTo>
                    <a:pt x="340" y="284"/>
                  </a:lnTo>
                  <a:lnTo>
                    <a:pt x="226" y="255"/>
                  </a:lnTo>
                  <a:lnTo>
                    <a:pt x="198" y="312"/>
                  </a:lnTo>
                  <a:lnTo>
                    <a:pt x="113" y="198"/>
                  </a:lnTo>
                  <a:lnTo>
                    <a:pt x="0" y="284"/>
                  </a:lnTo>
                  <a:lnTo>
                    <a:pt x="28" y="369"/>
                  </a:lnTo>
                  <a:lnTo>
                    <a:pt x="113" y="425"/>
                  </a:lnTo>
                  <a:lnTo>
                    <a:pt x="255" y="369"/>
                  </a:lnTo>
                  <a:lnTo>
                    <a:pt x="198" y="454"/>
                  </a:lnTo>
                  <a:lnTo>
                    <a:pt x="311" y="482"/>
                  </a:lnTo>
                  <a:lnTo>
                    <a:pt x="340" y="425"/>
                  </a:lnTo>
                  <a:lnTo>
                    <a:pt x="567" y="482"/>
                  </a:lnTo>
                  <a:lnTo>
                    <a:pt x="623" y="539"/>
                  </a:lnTo>
                  <a:lnTo>
                    <a:pt x="765" y="482"/>
                  </a:lnTo>
                  <a:lnTo>
                    <a:pt x="907" y="510"/>
                  </a:lnTo>
                  <a:lnTo>
                    <a:pt x="964" y="539"/>
                  </a:lnTo>
                  <a:lnTo>
                    <a:pt x="1020" y="510"/>
                  </a:lnTo>
                  <a:lnTo>
                    <a:pt x="1219" y="539"/>
                  </a:lnTo>
                  <a:lnTo>
                    <a:pt x="1247" y="595"/>
                  </a:lnTo>
                  <a:lnTo>
                    <a:pt x="1304" y="59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14" name="Freeform 774"/>
            <p:cNvSpPr>
              <a:spLocks/>
            </p:cNvSpPr>
            <p:nvPr/>
          </p:nvSpPr>
          <p:spPr bwMode="auto">
            <a:xfrm>
              <a:off x="6924" y="444"/>
              <a:ext cx="425" cy="340"/>
            </a:xfrm>
            <a:custGeom>
              <a:avLst/>
              <a:gdLst>
                <a:gd name="T0" fmla="*/ 425 w 425"/>
                <a:gd name="T1" fmla="*/ 340 h 340"/>
                <a:gd name="T2" fmla="*/ 340 w 425"/>
                <a:gd name="T3" fmla="*/ 170 h 340"/>
                <a:gd name="T4" fmla="*/ 340 w 425"/>
                <a:gd name="T5" fmla="*/ 57 h 340"/>
                <a:gd name="T6" fmla="*/ 226 w 425"/>
                <a:gd name="T7" fmla="*/ 57 h 340"/>
                <a:gd name="T8" fmla="*/ 226 w 425"/>
                <a:gd name="T9" fmla="*/ 0 h 340"/>
                <a:gd name="T10" fmla="*/ 85 w 425"/>
                <a:gd name="T11" fmla="*/ 57 h 340"/>
                <a:gd name="T12" fmla="*/ 56 w 425"/>
                <a:gd name="T13" fmla="*/ 114 h 340"/>
                <a:gd name="T14" fmla="*/ 85 w 425"/>
                <a:gd name="T15" fmla="*/ 142 h 340"/>
                <a:gd name="T16" fmla="*/ 28 w 425"/>
                <a:gd name="T17" fmla="*/ 170 h 340"/>
                <a:gd name="T18" fmla="*/ 56 w 425"/>
                <a:gd name="T19" fmla="*/ 227 h 340"/>
                <a:gd name="T20" fmla="*/ 0 w 425"/>
                <a:gd name="T21" fmla="*/ 284 h 340"/>
                <a:gd name="T22" fmla="*/ 28 w 425"/>
                <a:gd name="T23" fmla="*/ 340 h 340"/>
                <a:gd name="T24" fmla="*/ 170 w 425"/>
                <a:gd name="T25" fmla="*/ 312 h 340"/>
                <a:gd name="T26" fmla="*/ 340 w 425"/>
                <a:gd name="T27" fmla="*/ 340 h 340"/>
                <a:gd name="T28" fmla="*/ 425 w 425"/>
                <a:gd name="T2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340">
                  <a:moveTo>
                    <a:pt x="425" y="340"/>
                  </a:moveTo>
                  <a:lnTo>
                    <a:pt x="340" y="17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85" y="57"/>
                  </a:lnTo>
                  <a:lnTo>
                    <a:pt x="56" y="114"/>
                  </a:lnTo>
                  <a:lnTo>
                    <a:pt x="85" y="142"/>
                  </a:lnTo>
                  <a:lnTo>
                    <a:pt x="28" y="170"/>
                  </a:lnTo>
                  <a:lnTo>
                    <a:pt x="56" y="227"/>
                  </a:lnTo>
                  <a:lnTo>
                    <a:pt x="0" y="284"/>
                  </a:lnTo>
                  <a:lnTo>
                    <a:pt x="28" y="340"/>
                  </a:lnTo>
                  <a:lnTo>
                    <a:pt x="170" y="312"/>
                  </a:lnTo>
                  <a:lnTo>
                    <a:pt x="340" y="340"/>
                  </a:lnTo>
                  <a:lnTo>
                    <a:pt x="425" y="34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15" name="Freeform 775"/>
            <p:cNvSpPr>
              <a:spLocks/>
            </p:cNvSpPr>
            <p:nvPr/>
          </p:nvSpPr>
          <p:spPr bwMode="auto">
            <a:xfrm>
              <a:off x="5535" y="416"/>
              <a:ext cx="992" cy="1134"/>
            </a:xfrm>
            <a:custGeom>
              <a:avLst/>
              <a:gdLst>
                <a:gd name="T0" fmla="*/ 850 w 992"/>
                <a:gd name="T1" fmla="*/ 538 h 1134"/>
                <a:gd name="T2" fmla="*/ 737 w 992"/>
                <a:gd name="T3" fmla="*/ 624 h 1134"/>
                <a:gd name="T4" fmla="*/ 765 w 992"/>
                <a:gd name="T5" fmla="*/ 709 h 1134"/>
                <a:gd name="T6" fmla="*/ 850 w 992"/>
                <a:gd name="T7" fmla="*/ 765 h 1134"/>
                <a:gd name="T8" fmla="*/ 992 w 992"/>
                <a:gd name="T9" fmla="*/ 709 h 1134"/>
                <a:gd name="T10" fmla="*/ 935 w 992"/>
                <a:gd name="T11" fmla="*/ 794 h 1134"/>
                <a:gd name="T12" fmla="*/ 765 w 992"/>
                <a:gd name="T13" fmla="*/ 850 h 1134"/>
                <a:gd name="T14" fmla="*/ 680 w 992"/>
                <a:gd name="T15" fmla="*/ 1049 h 1134"/>
                <a:gd name="T16" fmla="*/ 623 w 992"/>
                <a:gd name="T17" fmla="*/ 992 h 1134"/>
                <a:gd name="T18" fmla="*/ 538 w 992"/>
                <a:gd name="T19" fmla="*/ 1020 h 1134"/>
                <a:gd name="T20" fmla="*/ 481 w 992"/>
                <a:gd name="T21" fmla="*/ 992 h 1134"/>
                <a:gd name="T22" fmla="*/ 396 w 992"/>
                <a:gd name="T23" fmla="*/ 1049 h 1134"/>
                <a:gd name="T24" fmla="*/ 396 w 992"/>
                <a:gd name="T25" fmla="*/ 1134 h 1134"/>
                <a:gd name="T26" fmla="*/ 283 w 992"/>
                <a:gd name="T27" fmla="*/ 992 h 1134"/>
                <a:gd name="T28" fmla="*/ 226 w 992"/>
                <a:gd name="T29" fmla="*/ 1020 h 1134"/>
                <a:gd name="T30" fmla="*/ 198 w 992"/>
                <a:gd name="T31" fmla="*/ 964 h 1134"/>
                <a:gd name="T32" fmla="*/ 226 w 992"/>
                <a:gd name="T33" fmla="*/ 879 h 1134"/>
                <a:gd name="T34" fmla="*/ 311 w 992"/>
                <a:gd name="T35" fmla="*/ 737 h 1134"/>
                <a:gd name="T36" fmla="*/ 141 w 992"/>
                <a:gd name="T37" fmla="*/ 737 h 1134"/>
                <a:gd name="T38" fmla="*/ 141 w 992"/>
                <a:gd name="T39" fmla="*/ 595 h 1134"/>
                <a:gd name="T40" fmla="*/ 113 w 992"/>
                <a:gd name="T41" fmla="*/ 538 h 1134"/>
                <a:gd name="T42" fmla="*/ 0 w 992"/>
                <a:gd name="T43" fmla="*/ 510 h 1134"/>
                <a:gd name="T44" fmla="*/ 28 w 992"/>
                <a:gd name="T45" fmla="*/ 425 h 1134"/>
                <a:gd name="T46" fmla="*/ 170 w 992"/>
                <a:gd name="T47" fmla="*/ 397 h 1134"/>
                <a:gd name="T48" fmla="*/ 283 w 992"/>
                <a:gd name="T49" fmla="*/ 340 h 1134"/>
                <a:gd name="T50" fmla="*/ 283 w 992"/>
                <a:gd name="T51" fmla="*/ 255 h 1134"/>
                <a:gd name="T52" fmla="*/ 368 w 992"/>
                <a:gd name="T53" fmla="*/ 255 h 1134"/>
                <a:gd name="T54" fmla="*/ 368 w 992"/>
                <a:gd name="T55" fmla="*/ 198 h 1134"/>
                <a:gd name="T56" fmla="*/ 425 w 992"/>
                <a:gd name="T57" fmla="*/ 170 h 1134"/>
                <a:gd name="T58" fmla="*/ 425 w 992"/>
                <a:gd name="T59" fmla="*/ 57 h 1134"/>
                <a:gd name="T60" fmla="*/ 481 w 992"/>
                <a:gd name="T61" fmla="*/ 0 h 1134"/>
                <a:gd name="T62" fmla="*/ 510 w 992"/>
                <a:gd name="T63" fmla="*/ 57 h 1134"/>
                <a:gd name="T64" fmla="*/ 567 w 992"/>
                <a:gd name="T65" fmla="*/ 85 h 1134"/>
                <a:gd name="T66" fmla="*/ 680 w 992"/>
                <a:gd name="T67" fmla="*/ 57 h 1134"/>
                <a:gd name="T68" fmla="*/ 793 w 992"/>
                <a:gd name="T69" fmla="*/ 142 h 1134"/>
                <a:gd name="T70" fmla="*/ 765 w 992"/>
                <a:gd name="T71" fmla="*/ 170 h 1134"/>
                <a:gd name="T72" fmla="*/ 793 w 992"/>
                <a:gd name="T73" fmla="*/ 283 h 1134"/>
                <a:gd name="T74" fmla="*/ 737 w 992"/>
                <a:gd name="T75" fmla="*/ 368 h 1134"/>
                <a:gd name="T76" fmla="*/ 850 w 992"/>
                <a:gd name="T77" fmla="*/ 538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2" h="1134">
                  <a:moveTo>
                    <a:pt x="850" y="538"/>
                  </a:moveTo>
                  <a:lnTo>
                    <a:pt x="737" y="624"/>
                  </a:lnTo>
                  <a:lnTo>
                    <a:pt x="765" y="709"/>
                  </a:lnTo>
                  <a:lnTo>
                    <a:pt x="850" y="765"/>
                  </a:lnTo>
                  <a:lnTo>
                    <a:pt x="992" y="709"/>
                  </a:lnTo>
                  <a:lnTo>
                    <a:pt x="935" y="794"/>
                  </a:lnTo>
                  <a:lnTo>
                    <a:pt x="765" y="850"/>
                  </a:lnTo>
                  <a:lnTo>
                    <a:pt x="680" y="1049"/>
                  </a:lnTo>
                  <a:lnTo>
                    <a:pt x="623" y="992"/>
                  </a:lnTo>
                  <a:lnTo>
                    <a:pt x="538" y="1020"/>
                  </a:lnTo>
                  <a:lnTo>
                    <a:pt x="481" y="992"/>
                  </a:lnTo>
                  <a:lnTo>
                    <a:pt x="396" y="1049"/>
                  </a:lnTo>
                  <a:lnTo>
                    <a:pt x="396" y="1134"/>
                  </a:lnTo>
                  <a:lnTo>
                    <a:pt x="283" y="992"/>
                  </a:lnTo>
                  <a:lnTo>
                    <a:pt x="226" y="1020"/>
                  </a:lnTo>
                  <a:lnTo>
                    <a:pt x="198" y="964"/>
                  </a:lnTo>
                  <a:lnTo>
                    <a:pt x="226" y="879"/>
                  </a:lnTo>
                  <a:lnTo>
                    <a:pt x="311" y="737"/>
                  </a:lnTo>
                  <a:lnTo>
                    <a:pt x="141" y="737"/>
                  </a:lnTo>
                  <a:lnTo>
                    <a:pt x="141" y="595"/>
                  </a:lnTo>
                  <a:lnTo>
                    <a:pt x="113" y="538"/>
                  </a:lnTo>
                  <a:lnTo>
                    <a:pt x="0" y="510"/>
                  </a:lnTo>
                  <a:lnTo>
                    <a:pt x="28" y="425"/>
                  </a:lnTo>
                  <a:lnTo>
                    <a:pt x="170" y="397"/>
                  </a:lnTo>
                  <a:lnTo>
                    <a:pt x="283" y="340"/>
                  </a:lnTo>
                  <a:lnTo>
                    <a:pt x="283" y="255"/>
                  </a:lnTo>
                  <a:lnTo>
                    <a:pt x="368" y="255"/>
                  </a:lnTo>
                  <a:lnTo>
                    <a:pt x="368" y="198"/>
                  </a:lnTo>
                  <a:lnTo>
                    <a:pt x="425" y="170"/>
                  </a:lnTo>
                  <a:lnTo>
                    <a:pt x="425" y="57"/>
                  </a:lnTo>
                  <a:lnTo>
                    <a:pt x="481" y="0"/>
                  </a:lnTo>
                  <a:lnTo>
                    <a:pt x="510" y="57"/>
                  </a:lnTo>
                  <a:lnTo>
                    <a:pt x="567" y="85"/>
                  </a:lnTo>
                  <a:lnTo>
                    <a:pt x="680" y="57"/>
                  </a:lnTo>
                  <a:lnTo>
                    <a:pt x="793" y="142"/>
                  </a:lnTo>
                  <a:lnTo>
                    <a:pt x="765" y="170"/>
                  </a:lnTo>
                  <a:lnTo>
                    <a:pt x="793" y="283"/>
                  </a:lnTo>
                  <a:lnTo>
                    <a:pt x="737" y="368"/>
                  </a:lnTo>
                  <a:lnTo>
                    <a:pt x="850" y="53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16" name="Freeform 776"/>
            <p:cNvSpPr>
              <a:spLocks/>
            </p:cNvSpPr>
            <p:nvPr/>
          </p:nvSpPr>
          <p:spPr bwMode="auto">
            <a:xfrm>
              <a:off x="5421" y="444"/>
              <a:ext cx="397" cy="397"/>
            </a:xfrm>
            <a:custGeom>
              <a:avLst/>
              <a:gdLst>
                <a:gd name="T0" fmla="*/ 85 w 397"/>
                <a:gd name="T1" fmla="*/ 0 h 397"/>
                <a:gd name="T2" fmla="*/ 28 w 397"/>
                <a:gd name="T3" fmla="*/ 29 h 397"/>
                <a:gd name="T4" fmla="*/ 0 w 397"/>
                <a:gd name="T5" fmla="*/ 170 h 397"/>
                <a:gd name="T6" fmla="*/ 85 w 397"/>
                <a:gd name="T7" fmla="*/ 284 h 397"/>
                <a:gd name="T8" fmla="*/ 57 w 397"/>
                <a:gd name="T9" fmla="*/ 312 h 397"/>
                <a:gd name="T10" fmla="*/ 57 w 397"/>
                <a:gd name="T11" fmla="*/ 397 h 397"/>
                <a:gd name="T12" fmla="*/ 142 w 397"/>
                <a:gd name="T13" fmla="*/ 397 h 397"/>
                <a:gd name="T14" fmla="*/ 284 w 397"/>
                <a:gd name="T15" fmla="*/ 369 h 397"/>
                <a:gd name="T16" fmla="*/ 397 w 397"/>
                <a:gd name="T17" fmla="*/ 312 h 397"/>
                <a:gd name="T18" fmla="*/ 397 w 397"/>
                <a:gd name="T19" fmla="*/ 227 h 397"/>
                <a:gd name="T20" fmla="*/ 114 w 397"/>
                <a:gd name="T21" fmla="*/ 85 h 397"/>
                <a:gd name="T22" fmla="*/ 114 w 397"/>
                <a:gd name="T23" fmla="*/ 29 h 397"/>
                <a:gd name="T24" fmla="*/ 85 w 397"/>
                <a:gd name="T2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397">
                  <a:moveTo>
                    <a:pt x="85" y="0"/>
                  </a:moveTo>
                  <a:lnTo>
                    <a:pt x="28" y="29"/>
                  </a:lnTo>
                  <a:lnTo>
                    <a:pt x="0" y="170"/>
                  </a:lnTo>
                  <a:lnTo>
                    <a:pt x="85" y="284"/>
                  </a:lnTo>
                  <a:lnTo>
                    <a:pt x="57" y="312"/>
                  </a:lnTo>
                  <a:lnTo>
                    <a:pt x="57" y="397"/>
                  </a:lnTo>
                  <a:lnTo>
                    <a:pt x="142" y="397"/>
                  </a:lnTo>
                  <a:lnTo>
                    <a:pt x="284" y="369"/>
                  </a:lnTo>
                  <a:lnTo>
                    <a:pt x="397" y="312"/>
                  </a:lnTo>
                  <a:lnTo>
                    <a:pt x="397" y="227"/>
                  </a:lnTo>
                  <a:lnTo>
                    <a:pt x="114" y="85"/>
                  </a:lnTo>
                  <a:lnTo>
                    <a:pt x="114" y="29"/>
                  </a:lnTo>
                  <a:lnTo>
                    <a:pt x="85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18" name="Freeform 778"/>
            <p:cNvSpPr>
              <a:spLocks/>
            </p:cNvSpPr>
            <p:nvPr/>
          </p:nvSpPr>
          <p:spPr bwMode="auto">
            <a:xfrm>
              <a:off x="5535" y="359"/>
              <a:ext cx="425" cy="312"/>
            </a:xfrm>
            <a:custGeom>
              <a:avLst/>
              <a:gdLst>
                <a:gd name="T0" fmla="*/ 0 w 425"/>
                <a:gd name="T1" fmla="*/ 114 h 312"/>
                <a:gd name="T2" fmla="*/ 0 w 425"/>
                <a:gd name="T3" fmla="*/ 170 h 312"/>
                <a:gd name="T4" fmla="*/ 283 w 425"/>
                <a:gd name="T5" fmla="*/ 312 h 312"/>
                <a:gd name="T6" fmla="*/ 368 w 425"/>
                <a:gd name="T7" fmla="*/ 312 h 312"/>
                <a:gd name="T8" fmla="*/ 368 w 425"/>
                <a:gd name="T9" fmla="*/ 255 h 312"/>
                <a:gd name="T10" fmla="*/ 425 w 425"/>
                <a:gd name="T11" fmla="*/ 227 h 312"/>
                <a:gd name="T12" fmla="*/ 425 w 425"/>
                <a:gd name="T13" fmla="*/ 114 h 312"/>
                <a:gd name="T14" fmla="*/ 311 w 425"/>
                <a:gd name="T15" fmla="*/ 0 h 312"/>
                <a:gd name="T16" fmla="*/ 283 w 425"/>
                <a:gd name="T17" fmla="*/ 57 h 312"/>
                <a:gd name="T18" fmla="*/ 0 w 425"/>
                <a:gd name="T19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5" h="312">
                  <a:moveTo>
                    <a:pt x="0" y="114"/>
                  </a:moveTo>
                  <a:lnTo>
                    <a:pt x="0" y="170"/>
                  </a:lnTo>
                  <a:lnTo>
                    <a:pt x="283" y="312"/>
                  </a:lnTo>
                  <a:lnTo>
                    <a:pt x="368" y="312"/>
                  </a:lnTo>
                  <a:lnTo>
                    <a:pt x="368" y="255"/>
                  </a:lnTo>
                  <a:lnTo>
                    <a:pt x="425" y="227"/>
                  </a:lnTo>
                  <a:lnTo>
                    <a:pt x="425" y="114"/>
                  </a:lnTo>
                  <a:lnTo>
                    <a:pt x="311" y="0"/>
                  </a:lnTo>
                  <a:lnTo>
                    <a:pt x="283" y="57"/>
                  </a:lnTo>
                  <a:lnTo>
                    <a:pt x="0" y="11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20" name="Freeform 780"/>
            <p:cNvSpPr>
              <a:spLocks/>
            </p:cNvSpPr>
            <p:nvPr/>
          </p:nvSpPr>
          <p:spPr bwMode="auto">
            <a:xfrm>
              <a:off x="4854" y="3534"/>
              <a:ext cx="312" cy="312"/>
            </a:xfrm>
            <a:custGeom>
              <a:avLst/>
              <a:gdLst>
                <a:gd name="T0" fmla="*/ 28 w 312"/>
                <a:gd name="T1" fmla="*/ 199 h 312"/>
                <a:gd name="T2" fmla="*/ 0 w 312"/>
                <a:gd name="T3" fmla="*/ 312 h 312"/>
                <a:gd name="T4" fmla="*/ 142 w 312"/>
                <a:gd name="T5" fmla="*/ 284 h 312"/>
                <a:gd name="T6" fmla="*/ 199 w 312"/>
                <a:gd name="T7" fmla="*/ 312 h 312"/>
                <a:gd name="T8" fmla="*/ 255 w 312"/>
                <a:gd name="T9" fmla="*/ 284 h 312"/>
                <a:gd name="T10" fmla="*/ 312 w 312"/>
                <a:gd name="T11" fmla="*/ 312 h 312"/>
                <a:gd name="T12" fmla="*/ 312 w 312"/>
                <a:gd name="T13" fmla="*/ 255 h 312"/>
                <a:gd name="T14" fmla="*/ 284 w 312"/>
                <a:gd name="T15" fmla="*/ 227 h 312"/>
                <a:gd name="T16" fmla="*/ 284 w 312"/>
                <a:gd name="T17" fmla="*/ 170 h 312"/>
                <a:gd name="T18" fmla="*/ 227 w 312"/>
                <a:gd name="T19" fmla="*/ 199 h 312"/>
                <a:gd name="T20" fmla="*/ 170 w 312"/>
                <a:gd name="T21" fmla="*/ 170 h 312"/>
                <a:gd name="T22" fmla="*/ 255 w 312"/>
                <a:gd name="T23" fmla="*/ 85 h 312"/>
                <a:gd name="T24" fmla="*/ 142 w 312"/>
                <a:gd name="T25" fmla="*/ 0 h 312"/>
                <a:gd name="T26" fmla="*/ 85 w 312"/>
                <a:gd name="T27" fmla="*/ 29 h 312"/>
                <a:gd name="T28" fmla="*/ 57 w 312"/>
                <a:gd name="T29" fmla="*/ 142 h 312"/>
                <a:gd name="T30" fmla="*/ 28 w 312"/>
                <a:gd name="T31" fmla="*/ 19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312">
                  <a:moveTo>
                    <a:pt x="28" y="199"/>
                  </a:moveTo>
                  <a:lnTo>
                    <a:pt x="0" y="312"/>
                  </a:lnTo>
                  <a:lnTo>
                    <a:pt x="142" y="284"/>
                  </a:lnTo>
                  <a:lnTo>
                    <a:pt x="199" y="312"/>
                  </a:lnTo>
                  <a:lnTo>
                    <a:pt x="255" y="284"/>
                  </a:lnTo>
                  <a:lnTo>
                    <a:pt x="312" y="312"/>
                  </a:lnTo>
                  <a:lnTo>
                    <a:pt x="312" y="255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227" y="199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142" y="0"/>
                  </a:lnTo>
                  <a:lnTo>
                    <a:pt x="85" y="29"/>
                  </a:lnTo>
                  <a:lnTo>
                    <a:pt x="57" y="142"/>
                  </a:lnTo>
                  <a:lnTo>
                    <a:pt x="28" y="19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21" name="Freeform 781"/>
            <p:cNvSpPr>
              <a:spLocks/>
            </p:cNvSpPr>
            <p:nvPr/>
          </p:nvSpPr>
          <p:spPr bwMode="auto">
            <a:xfrm>
              <a:off x="4032" y="3081"/>
              <a:ext cx="1673" cy="765"/>
            </a:xfrm>
            <a:custGeom>
              <a:avLst/>
              <a:gdLst>
                <a:gd name="T0" fmla="*/ 850 w 1673"/>
                <a:gd name="T1" fmla="*/ 652 h 765"/>
                <a:gd name="T2" fmla="*/ 454 w 1673"/>
                <a:gd name="T3" fmla="*/ 538 h 765"/>
                <a:gd name="T4" fmla="*/ 397 w 1673"/>
                <a:gd name="T5" fmla="*/ 510 h 765"/>
                <a:gd name="T6" fmla="*/ 340 w 1673"/>
                <a:gd name="T7" fmla="*/ 538 h 765"/>
                <a:gd name="T8" fmla="*/ 170 w 1673"/>
                <a:gd name="T9" fmla="*/ 453 h 765"/>
                <a:gd name="T10" fmla="*/ 142 w 1673"/>
                <a:gd name="T11" fmla="*/ 397 h 765"/>
                <a:gd name="T12" fmla="*/ 113 w 1673"/>
                <a:gd name="T13" fmla="*/ 397 h 765"/>
                <a:gd name="T14" fmla="*/ 28 w 1673"/>
                <a:gd name="T15" fmla="*/ 340 h 765"/>
                <a:gd name="T16" fmla="*/ 0 w 1673"/>
                <a:gd name="T17" fmla="*/ 283 h 765"/>
                <a:gd name="T18" fmla="*/ 57 w 1673"/>
                <a:gd name="T19" fmla="*/ 198 h 765"/>
                <a:gd name="T20" fmla="*/ 198 w 1673"/>
                <a:gd name="T21" fmla="*/ 198 h 765"/>
                <a:gd name="T22" fmla="*/ 340 w 1673"/>
                <a:gd name="T23" fmla="*/ 0 h 765"/>
                <a:gd name="T24" fmla="*/ 369 w 1673"/>
                <a:gd name="T25" fmla="*/ 85 h 765"/>
                <a:gd name="T26" fmla="*/ 425 w 1673"/>
                <a:gd name="T27" fmla="*/ 56 h 765"/>
                <a:gd name="T28" fmla="*/ 510 w 1673"/>
                <a:gd name="T29" fmla="*/ 198 h 765"/>
                <a:gd name="T30" fmla="*/ 1077 w 1673"/>
                <a:gd name="T31" fmla="*/ 141 h 765"/>
                <a:gd name="T32" fmla="*/ 1077 w 1673"/>
                <a:gd name="T33" fmla="*/ 226 h 765"/>
                <a:gd name="T34" fmla="*/ 1276 w 1673"/>
                <a:gd name="T35" fmla="*/ 312 h 765"/>
                <a:gd name="T36" fmla="*/ 1361 w 1673"/>
                <a:gd name="T37" fmla="*/ 312 h 765"/>
                <a:gd name="T38" fmla="*/ 1616 w 1673"/>
                <a:gd name="T39" fmla="*/ 453 h 765"/>
                <a:gd name="T40" fmla="*/ 1673 w 1673"/>
                <a:gd name="T41" fmla="*/ 538 h 765"/>
                <a:gd name="T42" fmla="*/ 1616 w 1673"/>
                <a:gd name="T43" fmla="*/ 567 h 765"/>
                <a:gd name="T44" fmla="*/ 1588 w 1673"/>
                <a:gd name="T45" fmla="*/ 623 h 765"/>
                <a:gd name="T46" fmla="*/ 1503 w 1673"/>
                <a:gd name="T47" fmla="*/ 623 h 765"/>
                <a:gd name="T48" fmla="*/ 1503 w 1673"/>
                <a:gd name="T49" fmla="*/ 765 h 765"/>
                <a:gd name="T50" fmla="*/ 1361 w 1673"/>
                <a:gd name="T51" fmla="*/ 737 h 765"/>
                <a:gd name="T52" fmla="*/ 1276 w 1673"/>
                <a:gd name="T53" fmla="*/ 737 h 765"/>
                <a:gd name="T54" fmla="*/ 1247 w 1673"/>
                <a:gd name="T55" fmla="*/ 652 h 765"/>
                <a:gd name="T56" fmla="*/ 1162 w 1673"/>
                <a:gd name="T57" fmla="*/ 652 h 765"/>
                <a:gd name="T58" fmla="*/ 1106 w 1673"/>
                <a:gd name="T59" fmla="*/ 623 h 765"/>
                <a:gd name="T60" fmla="*/ 1049 w 1673"/>
                <a:gd name="T61" fmla="*/ 652 h 765"/>
                <a:gd name="T62" fmla="*/ 992 w 1673"/>
                <a:gd name="T63" fmla="*/ 623 h 765"/>
                <a:gd name="T64" fmla="*/ 1077 w 1673"/>
                <a:gd name="T65" fmla="*/ 538 h 765"/>
                <a:gd name="T66" fmla="*/ 964 w 1673"/>
                <a:gd name="T67" fmla="*/ 453 h 765"/>
                <a:gd name="T68" fmla="*/ 907 w 1673"/>
                <a:gd name="T69" fmla="*/ 482 h 765"/>
                <a:gd name="T70" fmla="*/ 879 w 1673"/>
                <a:gd name="T71" fmla="*/ 595 h 765"/>
                <a:gd name="T72" fmla="*/ 850 w 1673"/>
                <a:gd name="T73" fmla="*/ 65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73" h="765">
                  <a:moveTo>
                    <a:pt x="850" y="652"/>
                  </a:moveTo>
                  <a:lnTo>
                    <a:pt x="454" y="538"/>
                  </a:lnTo>
                  <a:lnTo>
                    <a:pt x="397" y="510"/>
                  </a:lnTo>
                  <a:lnTo>
                    <a:pt x="340" y="538"/>
                  </a:lnTo>
                  <a:lnTo>
                    <a:pt x="170" y="453"/>
                  </a:lnTo>
                  <a:lnTo>
                    <a:pt x="142" y="397"/>
                  </a:lnTo>
                  <a:lnTo>
                    <a:pt x="113" y="397"/>
                  </a:lnTo>
                  <a:lnTo>
                    <a:pt x="28" y="340"/>
                  </a:lnTo>
                  <a:lnTo>
                    <a:pt x="0" y="283"/>
                  </a:lnTo>
                  <a:lnTo>
                    <a:pt x="57" y="198"/>
                  </a:lnTo>
                  <a:lnTo>
                    <a:pt x="198" y="198"/>
                  </a:lnTo>
                  <a:lnTo>
                    <a:pt x="340" y="0"/>
                  </a:lnTo>
                  <a:lnTo>
                    <a:pt x="369" y="85"/>
                  </a:lnTo>
                  <a:lnTo>
                    <a:pt x="425" y="56"/>
                  </a:lnTo>
                  <a:lnTo>
                    <a:pt x="510" y="198"/>
                  </a:lnTo>
                  <a:lnTo>
                    <a:pt x="1077" y="141"/>
                  </a:lnTo>
                  <a:lnTo>
                    <a:pt x="1077" y="226"/>
                  </a:lnTo>
                  <a:lnTo>
                    <a:pt x="1276" y="312"/>
                  </a:lnTo>
                  <a:lnTo>
                    <a:pt x="1361" y="312"/>
                  </a:lnTo>
                  <a:lnTo>
                    <a:pt x="1616" y="453"/>
                  </a:lnTo>
                  <a:lnTo>
                    <a:pt x="1673" y="538"/>
                  </a:lnTo>
                  <a:lnTo>
                    <a:pt x="1616" y="567"/>
                  </a:lnTo>
                  <a:lnTo>
                    <a:pt x="1588" y="623"/>
                  </a:lnTo>
                  <a:lnTo>
                    <a:pt x="1503" y="623"/>
                  </a:lnTo>
                  <a:lnTo>
                    <a:pt x="1503" y="765"/>
                  </a:lnTo>
                  <a:lnTo>
                    <a:pt x="1361" y="737"/>
                  </a:lnTo>
                  <a:lnTo>
                    <a:pt x="1276" y="737"/>
                  </a:lnTo>
                  <a:lnTo>
                    <a:pt x="1247" y="652"/>
                  </a:lnTo>
                  <a:lnTo>
                    <a:pt x="1162" y="652"/>
                  </a:lnTo>
                  <a:lnTo>
                    <a:pt x="1106" y="623"/>
                  </a:lnTo>
                  <a:lnTo>
                    <a:pt x="1049" y="652"/>
                  </a:lnTo>
                  <a:lnTo>
                    <a:pt x="992" y="623"/>
                  </a:lnTo>
                  <a:lnTo>
                    <a:pt x="1077" y="538"/>
                  </a:lnTo>
                  <a:lnTo>
                    <a:pt x="964" y="453"/>
                  </a:lnTo>
                  <a:lnTo>
                    <a:pt x="907" y="482"/>
                  </a:lnTo>
                  <a:lnTo>
                    <a:pt x="879" y="595"/>
                  </a:lnTo>
                  <a:lnTo>
                    <a:pt x="850" y="65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22" name="Freeform 782"/>
            <p:cNvSpPr>
              <a:spLocks/>
            </p:cNvSpPr>
            <p:nvPr/>
          </p:nvSpPr>
          <p:spPr bwMode="auto">
            <a:xfrm>
              <a:off x="3663" y="1181"/>
              <a:ext cx="1078" cy="1531"/>
            </a:xfrm>
            <a:custGeom>
              <a:avLst/>
              <a:gdLst>
                <a:gd name="T0" fmla="*/ 879 w 1078"/>
                <a:gd name="T1" fmla="*/ 57 h 1531"/>
                <a:gd name="T2" fmla="*/ 908 w 1078"/>
                <a:gd name="T3" fmla="*/ 114 h 1531"/>
                <a:gd name="T4" fmla="*/ 879 w 1078"/>
                <a:gd name="T5" fmla="*/ 142 h 1531"/>
                <a:gd name="T6" fmla="*/ 879 w 1078"/>
                <a:gd name="T7" fmla="*/ 340 h 1531"/>
                <a:gd name="T8" fmla="*/ 851 w 1078"/>
                <a:gd name="T9" fmla="*/ 397 h 1531"/>
                <a:gd name="T10" fmla="*/ 1049 w 1078"/>
                <a:gd name="T11" fmla="*/ 511 h 1531"/>
                <a:gd name="T12" fmla="*/ 1078 w 1078"/>
                <a:gd name="T13" fmla="*/ 596 h 1531"/>
                <a:gd name="T14" fmla="*/ 1049 w 1078"/>
                <a:gd name="T15" fmla="*/ 681 h 1531"/>
                <a:gd name="T16" fmla="*/ 879 w 1078"/>
                <a:gd name="T17" fmla="*/ 822 h 1531"/>
                <a:gd name="T18" fmla="*/ 879 w 1078"/>
                <a:gd name="T19" fmla="*/ 907 h 1531"/>
                <a:gd name="T20" fmla="*/ 823 w 1078"/>
                <a:gd name="T21" fmla="*/ 1021 h 1531"/>
                <a:gd name="T22" fmla="*/ 766 w 1078"/>
                <a:gd name="T23" fmla="*/ 964 h 1531"/>
                <a:gd name="T24" fmla="*/ 624 w 1078"/>
                <a:gd name="T25" fmla="*/ 1163 h 1531"/>
                <a:gd name="T26" fmla="*/ 709 w 1078"/>
                <a:gd name="T27" fmla="*/ 1219 h 1531"/>
                <a:gd name="T28" fmla="*/ 681 w 1078"/>
                <a:gd name="T29" fmla="*/ 1276 h 1531"/>
                <a:gd name="T30" fmla="*/ 738 w 1078"/>
                <a:gd name="T31" fmla="*/ 1418 h 1531"/>
                <a:gd name="T32" fmla="*/ 709 w 1078"/>
                <a:gd name="T33" fmla="*/ 1531 h 1531"/>
                <a:gd name="T34" fmla="*/ 624 w 1078"/>
                <a:gd name="T35" fmla="*/ 1474 h 1531"/>
                <a:gd name="T36" fmla="*/ 482 w 1078"/>
                <a:gd name="T37" fmla="*/ 1474 h 1531"/>
                <a:gd name="T38" fmla="*/ 397 w 1078"/>
                <a:gd name="T39" fmla="*/ 1446 h 1531"/>
                <a:gd name="T40" fmla="*/ 86 w 1078"/>
                <a:gd name="T41" fmla="*/ 1276 h 1531"/>
                <a:gd name="T42" fmla="*/ 0 w 1078"/>
                <a:gd name="T43" fmla="*/ 1106 h 1531"/>
                <a:gd name="T44" fmla="*/ 171 w 1078"/>
                <a:gd name="T45" fmla="*/ 1078 h 1531"/>
                <a:gd name="T46" fmla="*/ 171 w 1078"/>
                <a:gd name="T47" fmla="*/ 1021 h 1531"/>
                <a:gd name="T48" fmla="*/ 86 w 1078"/>
                <a:gd name="T49" fmla="*/ 993 h 1531"/>
                <a:gd name="T50" fmla="*/ 142 w 1078"/>
                <a:gd name="T51" fmla="*/ 822 h 1531"/>
                <a:gd name="T52" fmla="*/ 256 w 1078"/>
                <a:gd name="T53" fmla="*/ 794 h 1531"/>
                <a:gd name="T54" fmla="*/ 256 w 1078"/>
                <a:gd name="T55" fmla="*/ 737 h 1531"/>
                <a:gd name="T56" fmla="*/ 341 w 1078"/>
                <a:gd name="T57" fmla="*/ 539 h 1531"/>
                <a:gd name="T58" fmla="*/ 511 w 1078"/>
                <a:gd name="T59" fmla="*/ 454 h 1531"/>
                <a:gd name="T60" fmla="*/ 511 w 1078"/>
                <a:gd name="T61" fmla="*/ 369 h 1531"/>
                <a:gd name="T62" fmla="*/ 596 w 1078"/>
                <a:gd name="T63" fmla="*/ 255 h 1531"/>
                <a:gd name="T64" fmla="*/ 567 w 1078"/>
                <a:gd name="T65" fmla="*/ 142 h 1531"/>
                <a:gd name="T66" fmla="*/ 624 w 1078"/>
                <a:gd name="T67" fmla="*/ 114 h 1531"/>
                <a:gd name="T68" fmla="*/ 624 w 1078"/>
                <a:gd name="T69" fmla="*/ 0 h 1531"/>
                <a:gd name="T70" fmla="*/ 766 w 1078"/>
                <a:gd name="T71" fmla="*/ 57 h 1531"/>
                <a:gd name="T72" fmla="*/ 879 w 1078"/>
                <a:gd name="T73" fmla="*/ 5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8" h="1531">
                  <a:moveTo>
                    <a:pt x="879" y="57"/>
                  </a:moveTo>
                  <a:lnTo>
                    <a:pt x="908" y="114"/>
                  </a:lnTo>
                  <a:lnTo>
                    <a:pt x="879" y="142"/>
                  </a:lnTo>
                  <a:lnTo>
                    <a:pt x="879" y="340"/>
                  </a:lnTo>
                  <a:lnTo>
                    <a:pt x="851" y="397"/>
                  </a:lnTo>
                  <a:lnTo>
                    <a:pt x="1049" y="511"/>
                  </a:lnTo>
                  <a:lnTo>
                    <a:pt x="1078" y="596"/>
                  </a:lnTo>
                  <a:lnTo>
                    <a:pt x="1049" y="681"/>
                  </a:lnTo>
                  <a:lnTo>
                    <a:pt x="879" y="822"/>
                  </a:lnTo>
                  <a:lnTo>
                    <a:pt x="879" y="907"/>
                  </a:lnTo>
                  <a:lnTo>
                    <a:pt x="823" y="1021"/>
                  </a:lnTo>
                  <a:lnTo>
                    <a:pt x="766" y="964"/>
                  </a:lnTo>
                  <a:lnTo>
                    <a:pt x="624" y="1163"/>
                  </a:lnTo>
                  <a:lnTo>
                    <a:pt x="709" y="1219"/>
                  </a:lnTo>
                  <a:lnTo>
                    <a:pt x="681" y="1276"/>
                  </a:lnTo>
                  <a:lnTo>
                    <a:pt x="738" y="1418"/>
                  </a:lnTo>
                  <a:lnTo>
                    <a:pt x="709" y="1531"/>
                  </a:lnTo>
                  <a:lnTo>
                    <a:pt x="624" y="1474"/>
                  </a:lnTo>
                  <a:lnTo>
                    <a:pt x="482" y="1474"/>
                  </a:lnTo>
                  <a:lnTo>
                    <a:pt x="397" y="1446"/>
                  </a:lnTo>
                  <a:lnTo>
                    <a:pt x="86" y="1276"/>
                  </a:lnTo>
                  <a:lnTo>
                    <a:pt x="0" y="1106"/>
                  </a:lnTo>
                  <a:lnTo>
                    <a:pt x="171" y="1078"/>
                  </a:lnTo>
                  <a:lnTo>
                    <a:pt x="171" y="1021"/>
                  </a:lnTo>
                  <a:lnTo>
                    <a:pt x="86" y="993"/>
                  </a:lnTo>
                  <a:lnTo>
                    <a:pt x="142" y="822"/>
                  </a:lnTo>
                  <a:lnTo>
                    <a:pt x="256" y="794"/>
                  </a:lnTo>
                  <a:lnTo>
                    <a:pt x="256" y="737"/>
                  </a:lnTo>
                  <a:lnTo>
                    <a:pt x="341" y="539"/>
                  </a:lnTo>
                  <a:lnTo>
                    <a:pt x="511" y="454"/>
                  </a:lnTo>
                  <a:lnTo>
                    <a:pt x="511" y="369"/>
                  </a:lnTo>
                  <a:lnTo>
                    <a:pt x="596" y="255"/>
                  </a:lnTo>
                  <a:lnTo>
                    <a:pt x="567" y="142"/>
                  </a:lnTo>
                  <a:lnTo>
                    <a:pt x="624" y="114"/>
                  </a:lnTo>
                  <a:lnTo>
                    <a:pt x="624" y="0"/>
                  </a:lnTo>
                  <a:lnTo>
                    <a:pt x="766" y="57"/>
                  </a:lnTo>
                  <a:lnTo>
                    <a:pt x="879" y="5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5" name="Group 783"/>
          <p:cNvGrpSpPr>
            <a:grpSpLocks/>
          </p:cNvGrpSpPr>
          <p:nvPr/>
        </p:nvGrpSpPr>
        <p:grpSpPr bwMode="auto">
          <a:xfrm>
            <a:off x="550150" y="165115"/>
            <a:ext cx="11699875" cy="9271000"/>
            <a:chOff x="347" y="104"/>
            <a:chExt cx="7370" cy="5840"/>
          </a:xfrm>
        </p:grpSpPr>
        <p:sp>
          <p:nvSpPr>
            <p:cNvPr id="256" name="Freeform 707"/>
            <p:cNvSpPr>
              <a:spLocks/>
            </p:cNvSpPr>
            <p:nvPr/>
          </p:nvSpPr>
          <p:spPr bwMode="auto">
            <a:xfrm>
              <a:off x="5846" y="3337"/>
              <a:ext cx="1700" cy="2267"/>
            </a:xfrm>
            <a:custGeom>
              <a:avLst/>
              <a:gdLst>
                <a:gd name="T0" fmla="*/ 851 w 1701"/>
                <a:gd name="T1" fmla="*/ 2268 h 2268"/>
                <a:gd name="T2" fmla="*/ 652 w 1701"/>
                <a:gd name="T3" fmla="*/ 2211 h 2268"/>
                <a:gd name="T4" fmla="*/ 567 w 1701"/>
                <a:gd name="T5" fmla="*/ 2211 h 2268"/>
                <a:gd name="T6" fmla="*/ 454 w 1701"/>
                <a:gd name="T7" fmla="*/ 2126 h 2268"/>
                <a:gd name="T8" fmla="*/ 199 w 1701"/>
                <a:gd name="T9" fmla="*/ 2069 h 2268"/>
                <a:gd name="T10" fmla="*/ 57 w 1701"/>
                <a:gd name="T11" fmla="*/ 1871 h 2268"/>
                <a:gd name="T12" fmla="*/ 0 w 1701"/>
                <a:gd name="T13" fmla="*/ 1672 h 2268"/>
                <a:gd name="T14" fmla="*/ 199 w 1701"/>
                <a:gd name="T15" fmla="*/ 1502 h 2268"/>
                <a:gd name="T16" fmla="*/ 227 w 1701"/>
                <a:gd name="T17" fmla="*/ 1332 h 2268"/>
                <a:gd name="T18" fmla="*/ 284 w 1701"/>
                <a:gd name="T19" fmla="*/ 1304 h 2268"/>
                <a:gd name="T20" fmla="*/ 369 w 1701"/>
                <a:gd name="T21" fmla="*/ 1134 h 2268"/>
                <a:gd name="T22" fmla="*/ 256 w 1701"/>
                <a:gd name="T23" fmla="*/ 822 h 2268"/>
                <a:gd name="T24" fmla="*/ 227 w 1701"/>
                <a:gd name="T25" fmla="*/ 850 h 2268"/>
                <a:gd name="T26" fmla="*/ 170 w 1701"/>
                <a:gd name="T27" fmla="*/ 822 h 2268"/>
                <a:gd name="T28" fmla="*/ 142 w 1701"/>
                <a:gd name="T29" fmla="*/ 709 h 2268"/>
                <a:gd name="T30" fmla="*/ 170 w 1701"/>
                <a:gd name="T31" fmla="*/ 567 h 2268"/>
                <a:gd name="T32" fmla="*/ 454 w 1701"/>
                <a:gd name="T33" fmla="*/ 453 h 2268"/>
                <a:gd name="T34" fmla="*/ 482 w 1701"/>
                <a:gd name="T35" fmla="*/ 170 h 2268"/>
                <a:gd name="T36" fmla="*/ 482 w 1701"/>
                <a:gd name="T37" fmla="*/ 28 h 2268"/>
                <a:gd name="T38" fmla="*/ 624 w 1701"/>
                <a:gd name="T39" fmla="*/ 0 h 2268"/>
                <a:gd name="T40" fmla="*/ 652 w 1701"/>
                <a:gd name="T41" fmla="*/ 113 h 2268"/>
                <a:gd name="T42" fmla="*/ 851 w 1701"/>
                <a:gd name="T43" fmla="*/ 170 h 2268"/>
                <a:gd name="T44" fmla="*/ 936 w 1701"/>
                <a:gd name="T45" fmla="*/ 312 h 2268"/>
                <a:gd name="T46" fmla="*/ 1049 w 1701"/>
                <a:gd name="T47" fmla="*/ 283 h 2268"/>
                <a:gd name="T48" fmla="*/ 1163 w 1701"/>
                <a:gd name="T49" fmla="*/ 312 h 2268"/>
                <a:gd name="T50" fmla="*/ 1219 w 1701"/>
                <a:gd name="T51" fmla="*/ 397 h 2268"/>
                <a:gd name="T52" fmla="*/ 1191 w 1701"/>
                <a:gd name="T53" fmla="*/ 482 h 2268"/>
                <a:gd name="T54" fmla="*/ 1304 w 1701"/>
                <a:gd name="T55" fmla="*/ 510 h 2268"/>
                <a:gd name="T56" fmla="*/ 1531 w 1701"/>
                <a:gd name="T57" fmla="*/ 680 h 2268"/>
                <a:gd name="T58" fmla="*/ 1701 w 1701"/>
                <a:gd name="T59" fmla="*/ 680 h 2268"/>
                <a:gd name="T60" fmla="*/ 1701 w 1701"/>
                <a:gd name="T61" fmla="*/ 935 h 2268"/>
                <a:gd name="T62" fmla="*/ 1673 w 1701"/>
                <a:gd name="T63" fmla="*/ 964 h 2268"/>
                <a:gd name="T64" fmla="*/ 1701 w 1701"/>
                <a:gd name="T65" fmla="*/ 1020 h 2268"/>
                <a:gd name="T66" fmla="*/ 1588 w 1701"/>
                <a:gd name="T67" fmla="*/ 1219 h 2268"/>
                <a:gd name="T68" fmla="*/ 1560 w 1701"/>
                <a:gd name="T69" fmla="*/ 1502 h 2268"/>
                <a:gd name="T70" fmla="*/ 1645 w 1701"/>
                <a:gd name="T71" fmla="*/ 1616 h 2268"/>
                <a:gd name="T72" fmla="*/ 1560 w 1701"/>
                <a:gd name="T73" fmla="*/ 1672 h 2268"/>
                <a:gd name="T74" fmla="*/ 1560 w 1701"/>
                <a:gd name="T75" fmla="*/ 1729 h 2268"/>
                <a:gd name="T76" fmla="*/ 1390 w 1701"/>
                <a:gd name="T77" fmla="*/ 1928 h 2268"/>
                <a:gd name="T78" fmla="*/ 1333 w 1701"/>
                <a:gd name="T79" fmla="*/ 1871 h 2268"/>
                <a:gd name="T80" fmla="*/ 1191 w 1701"/>
                <a:gd name="T81" fmla="*/ 1956 h 2268"/>
                <a:gd name="T82" fmla="*/ 1049 w 1701"/>
                <a:gd name="T83" fmla="*/ 2013 h 2268"/>
                <a:gd name="T84" fmla="*/ 964 w 1701"/>
                <a:gd name="T85" fmla="*/ 2013 h 2268"/>
                <a:gd name="T86" fmla="*/ 908 w 1701"/>
                <a:gd name="T87" fmla="*/ 2069 h 2268"/>
                <a:gd name="T88" fmla="*/ 851 w 1701"/>
                <a:gd name="T89" fmla="*/ 226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01" h="2268">
                  <a:moveTo>
                    <a:pt x="851" y="2268"/>
                  </a:moveTo>
                  <a:lnTo>
                    <a:pt x="652" y="2211"/>
                  </a:lnTo>
                  <a:lnTo>
                    <a:pt x="567" y="2211"/>
                  </a:lnTo>
                  <a:lnTo>
                    <a:pt x="454" y="2126"/>
                  </a:lnTo>
                  <a:lnTo>
                    <a:pt x="199" y="2069"/>
                  </a:lnTo>
                  <a:lnTo>
                    <a:pt x="57" y="1871"/>
                  </a:lnTo>
                  <a:lnTo>
                    <a:pt x="0" y="1672"/>
                  </a:lnTo>
                  <a:lnTo>
                    <a:pt x="199" y="1502"/>
                  </a:lnTo>
                  <a:lnTo>
                    <a:pt x="227" y="1332"/>
                  </a:lnTo>
                  <a:lnTo>
                    <a:pt x="284" y="1304"/>
                  </a:lnTo>
                  <a:lnTo>
                    <a:pt x="369" y="1134"/>
                  </a:lnTo>
                  <a:lnTo>
                    <a:pt x="256" y="822"/>
                  </a:lnTo>
                  <a:lnTo>
                    <a:pt x="227" y="850"/>
                  </a:lnTo>
                  <a:lnTo>
                    <a:pt x="170" y="822"/>
                  </a:lnTo>
                  <a:lnTo>
                    <a:pt x="142" y="709"/>
                  </a:lnTo>
                  <a:lnTo>
                    <a:pt x="170" y="567"/>
                  </a:lnTo>
                  <a:lnTo>
                    <a:pt x="454" y="453"/>
                  </a:lnTo>
                  <a:lnTo>
                    <a:pt x="482" y="170"/>
                  </a:lnTo>
                  <a:lnTo>
                    <a:pt x="482" y="28"/>
                  </a:lnTo>
                  <a:lnTo>
                    <a:pt x="624" y="0"/>
                  </a:lnTo>
                  <a:lnTo>
                    <a:pt x="652" y="113"/>
                  </a:lnTo>
                  <a:lnTo>
                    <a:pt x="851" y="170"/>
                  </a:lnTo>
                  <a:lnTo>
                    <a:pt x="936" y="312"/>
                  </a:lnTo>
                  <a:lnTo>
                    <a:pt x="1049" y="283"/>
                  </a:lnTo>
                  <a:lnTo>
                    <a:pt x="1163" y="312"/>
                  </a:lnTo>
                  <a:lnTo>
                    <a:pt x="1219" y="397"/>
                  </a:lnTo>
                  <a:lnTo>
                    <a:pt x="1191" y="482"/>
                  </a:lnTo>
                  <a:lnTo>
                    <a:pt x="1304" y="510"/>
                  </a:lnTo>
                  <a:lnTo>
                    <a:pt x="1531" y="680"/>
                  </a:lnTo>
                  <a:lnTo>
                    <a:pt x="1701" y="680"/>
                  </a:lnTo>
                  <a:lnTo>
                    <a:pt x="1701" y="935"/>
                  </a:lnTo>
                  <a:lnTo>
                    <a:pt x="1673" y="964"/>
                  </a:lnTo>
                  <a:lnTo>
                    <a:pt x="1701" y="1020"/>
                  </a:lnTo>
                  <a:lnTo>
                    <a:pt x="1588" y="1219"/>
                  </a:lnTo>
                  <a:lnTo>
                    <a:pt x="1560" y="1502"/>
                  </a:lnTo>
                  <a:lnTo>
                    <a:pt x="1645" y="1616"/>
                  </a:lnTo>
                  <a:lnTo>
                    <a:pt x="1560" y="1672"/>
                  </a:lnTo>
                  <a:lnTo>
                    <a:pt x="1560" y="1729"/>
                  </a:lnTo>
                  <a:lnTo>
                    <a:pt x="1390" y="1928"/>
                  </a:lnTo>
                  <a:lnTo>
                    <a:pt x="1333" y="1871"/>
                  </a:lnTo>
                  <a:lnTo>
                    <a:pt x="1191" y="1956"/>
                  </a:lnTo>
                  <a:lnTo>
                    <a:pt x="1049" y="2013"/>
                  </a:lnTo>
                  <a:lnTo>
                    <a:pt x="964" y="2013"/>
                  </a:lnTo>
                  <a:lnTo>
                    <a:pt x="908" y="2069"/>
                  </a:lnTo>
                  <a:lnTo>
                    <a:pt x="851" y="226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57" name="Freeform 708"/>
            <p:cNvSpPr>
              <a:spLocks/>
            </p:cNvSpPr>
            <p:nvPr/>
          </p:nvSpPr>
          <p:spPr bwMode="auto">
            <a:xfrm>
              <a:off x="3777" y="1862"/>
              <a:ext cx="2069" cy="1757"/>
            </a:xfrm>
            <a:custGeom>
              <a:avLst/>
              <a:gdLst>
                <a:gd name="T0" fmla="*/ 1928 w 2069"/>
                <a:gd name="T1" fmla="*/ 1757 h 1757"/>
                <a:gd name="T2" fmla="*/ 1616 w 2069"/>
                <a:gd name="T3" fmla="*/ 1531 h 1757"/>
                <a:gd name="T4" fmla="*/ 1332 w 2069"/>
                <a:gd name="T5" fmla="*/ 1445 h 1757"/>
                <a:gd name="T6" fmla="*/ 765 w 2069"/>
                <a:gd name="T7" fmla="*/ 1417 h 1757"/>
                <a:gd name="T8" fmla="*/ 624 w 2069"/>
                <a:gd name="T9" fmla="*/ 1304 h 1757"/>
                <a:gd name="T10" fmla="*/ 453 w 2069"/>
                <a:gd name="T11" fmla="*/ 1417 h 1757"/>
                <a:gd name="T12" fmla="*/ 255 w 2069"/>
                <a:gd name="T13" fmla="*/ 1502 h 1757"/>
                <a:gd name="T14" fmla="*/ 0 w 2069"/>
                <a:gd name="T15" fmla="*/ 1389 h 1757"/>
                <a:gd name="T16" fmla="*/ 28 w 2069"/>
                <a:gd name="T17" fmla="*/ 1162 h 1757"/>
                <a:gd name="T18" fmla="*/ 255 w 2069"/>
                <a:gd name="T19" fmla="*/ 850 h 1757"/>
                <a:gd name="T20" fmla="*/ 368 w 2069"/>
                <a:gd name="T21" fmla="*/ 793 h 1757"/>
                <a:gd name="T22" fmla="*/ 595 w 2069"/>
                <a:gd name="T23" fmla="*/ 850 h 1757"/>
                <a:gd name="T24" fmla="*/ 567 w 2069"/>
                <a:gd name="T25" fmla="*/ 595 h 1757"/>
                <a:gd name="T26" fmla="*/ 510 w 2069"/>
                <a:gd name="T27" fmla="*/ 482 h 1757"/>
                <a:gd name="T28" fmla="*/ 709 w 2069"/>
                <a:gd name="T29" fmla="*/ 340 h 1757"/>
                <a:gd name="T30" fmla="*/ 765 w 2069"/>
                <a:gd name="T31" fmla="*/ 141 h 1757"/>
                <a:gd name="T32" fmla="*/ 997 w 2069"/>
                <a:gd name="T33" fmla="*/ 20 h 1757"/>
                <a:gd name="T34" fmla="*/ 1049 w 2069"/>
                <a:gd name="T35" fmla="*/ 510 h 1757"/>
                <a:gd name="T36" fmla="*/ 1105 w 2069"/>
                <a:gd name="T37" fmla="*/ 538 h 1757"/>
                <a:gd name="T38" fmla="*/ 1162 w 2069"/>
                <a:gd name="T39" fmla="*/ 737 h 1757"/>
                <a:gd name="T40" fmla="*/ 1219 w 2069"/>
                <a:gd name="T41" fmla="*/ 737 h 1757"/>
                <a:gd name="T42" fmla="*/ 1417 w 2069"/>
                <a:gd name="T43" fmla="*/ 652 h 1757"/>
                <a:gd name="T44" fmla="*/ 1502 w 2069"/>
                <a:gd name="T45" fmla="*/ 652 h 1757"/>
                <a:gd name="T46" fmla="*/ 1701 w 2069"/>
                <a:gd name="T47" fmla="*/ 680 h 1757"/>
                <a:gd name="T48" fmla="*/ 1701 w 2069"/>
                <a:gd name="T49" fmla="*/ 765 h 1757"/>
                <a:gd name="T50" fmla="*/ 1587 w 2069"/>
                <a:gd name="T51" fmla="*/ 907 h 1757"/>
                <a:gd name="T52" fmla="*/ 1531 w 2069"/>
                <a:gd name="T53" fmla="*/ 935 h 1757"/>
                <a:gd name="T54" fmla="*/ 1616 w 2069"/>
                <a:gd name="T55" fmla="*/ 1049 h 1757"/>
                <a:gd name="T56" fmla="*/ 1616 w 2069"/>
                <a:gd name="T57" fmla="*/ 1190 h 1757"/>
                <a:gd name="T58" fmla="*/ 1729 w 2069"/>
                <a:gd name="T59" fmla="*/ 1162 h 1757"/>
                <a:gd name="T60" fmla="*/ 1758 w 2069"/>
                <a:gd name="T61" fmla="*/ 1247 h 1757"/>
                <a:gd name="T62" fmla="*/ 1871 w 2069"/>
                <a:gd name="T63" fmla="*/ 1162 h 1757"/>
                <a:gd name="T64" fmla="*/ 2013 w 2069"/>
                <a:gd name="T65" fmla="*/ 1275 h 1757"/>
                <a:gd name="T66" fmla="*/ 2041 w 2069"/>
                <a:gd name="T67" fmla="*/ 1531 h 1757"/>
                <a:gd name="T68" fmla="*/ 2013 w 2069"/>
                <a:gd name="T69" fmla="*/ 1729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69" h="1757">
                  <a:moveTo>
                    <a:pt x="2013" y="1729"/>
                  </a:moveTo>
                  <a:lnTo>
                    <a:pt x="1928" y="1757"/>
                  </a:lnTo>
                  <a:lnTo>
                    <a:pt x="1871" y="1672"/>
                  </a:lnTo>
                  <a:lnTo>
                    <a:pt x="1616" y="1531"/>
                  </a:lnTo>
                  <a:lnTo>
                    <a:pt x="1531" y="1531"/>
                  </a:lnTo>
                  <a:lnTo>
                    <a:pt x="1332" y="1445"/>
                  </a:lnTo>
                  <a:lnTo>
                    <a:pt x="1332" y="1360"/>
                  </a:lnTo>
                  <a:lnTo>
                    <a:pt x="765" y="1417"/>
                  </a:lnTo>
                  <a:lnTo>
                    <a:pt x="680" y="1275"/>
                  </a:lnTo>
                  <a:lnTo>
                    <a:pt x="624" y="1304"/>
                  </a:lnTo>
                  <a:lnTo>
                    <a:pt x="595" y="1219"/>
                  </a:lnTo>
                  <a:lnTo>
                    <a:pt x="453" y="1417"/>
                  </a:lnTo>
                  <a:lnTo>
                    <a:pt x="312" y="1417"/>
                  </a:lnTo>
                  <a:lnTo>
                    <a:pt x="255" y="1502"/>
                  </a:lnTo>
                  <a:lnTo>
                    <a:pt x="142" y="1474"/>
                  </a:lnTo>
                  <a:lnTo>
                    <a:pt x="0" y="1389"/>
                  </a:lnTo>
                  <a:lnTo>
                    <a:pt x="57" y="1275"/>
                  </a:lnTo>
                  <a:lnTo>
                    <a:pt x="28" y="1162"/>
                  </a:lnTo>
                  <a:lnTo>
                    <a:pt x="57" y="992"/>
                  </a:lnTo>
                  <a:lnTo>
                    <a:pt x="255" y="850"/>
                  </a:lnTo>
                  <a:lnTo>
                    <a:pt x="283" y="765"/>
                  </a:lnTo>
                  <a:lnTo>
                    <a:pt x="368" y="793"/>
                  </a:lnTo>
                  <a:lnTo>
                    <a:pt x="510" y="793"/>
                  </a:lnTo>
                  <a:lnTo>
                    <a:pt x="595" y="850"/>
                  </a:lnTo>
                  <a:lnTo>
                    <a:pt x="624" y="737"/>
                  </a:lnTo>
                  <a:lnTo>
                    <a:pt x="567" y="595"/>
                  </a:lnTo>
                  <a:lnTo>
                    <a:pt x="595" y="538"/>
                  </a:lnTo>
                  <a:lnTo>
                    <a:pt x="510" y="482"/>
                  </a:lnTo>
                  <a:lnTo>
                    <a:pt x="652" y="283"/>
                  </a:lnTo>
                  <a:lnTo>
                    <a:pt x="709" y="340"/>
                  </a:lnTo>
                  <a:lnTo>
                    <a:pt x="765" y="226"/>
                  </a:lnTo>
                  <a:lnTo>
                    <a:pt x="765" y="141"/>
                  </a:lnTo>
                  <a:lnTo>
                    <a:pt x="935" y="0"/>
                  </a:lnTo>
                  <a:lnTo>
                    <a:pt x="997" y="20"/>
                  </a:lnTo>
                  <a:lnTo>
                    <a:pt x="935" y="170"/>
                  </a:lnTo>
                  <a:lnTo>
                    <a:pt x="1049" y="510"/>
                  </a:lnTo>
                  <a:lnTo>
                    <a:pt x="1077" y="510"/>
                  </a:lnTo>
                  <a:lnTo>
                    <a:pt x="1105" y="538"/>
                  </a:lnTo>
                  <a:lnTo>
                    <a:pt x="1077" y="708"/>
                  </a:lnTo>
                  <a:lnTo>
                    <a:pt x="1162" y="737"/>
                  </a:lnTo>
                  <a:lnTo>
                    <a:pt x="1191" y="708"/>
                  </a:lnTo>
                  <a:lnTo>
                    <a:pt x="1219" y="737"/>
                  </a:lnTo>
                  <a:lnTo>
                    <a:pt x="1361" y="708"/>
                  </a:lnTo>
                  <a:lnTo>
                    <a:pt x="1417" y="652"/>
                  </a:lnTo>
                  <a:lnTo>
                    <a:pt x="1474" y="708"/>
                  </a:lnTo>
                  <a:lnTo>
                    <a:pt x="1502" y="652"/>
                  </a:lnTo>
                  <a:lnTo>
                    <a:pt x="1616" y="680"/>
                  </a:lnTo>
                  <a:lnTo>
                    <a:pt x="1701" y="680"/>
                  </a:lnTo>
                  <a:lnTo>
                    <a:pt x="1729" y="737"/>
                  </a:lnTo>
                  <a:lnTo>
                    <a:pt x="1701" y="765"/>
                  </a:lnTo>
                  <a:lnTo>
                    <a:pt x="1672" y="907"/>
                  </a:lnTo>
                  <a:lnTo>
                    <a:pt x="1587" y="907"/>
                  </a:lnTo>
                  <a:lnTo>
                    <a:pt x="1587" y="935"/>
                  </a:lnTo>
                  <a:lnTo>
                    <a:pt x="1531" y="935"/>
                  </a:lnTo>
                  <a:lnTo>
                    <a:pt x="1531" y="1020"/>
                  </a:lnTo>
                  <a:lnTo>
                    <a:pt x="1616" y="1049"/>
                  </a:lnTo>
                  <a:lnTo>
                    <a:pt x="1559" y="1105"/>
                  </a:lnTo>
                  <a:lnTo>
                    <a:pt x="1616" y="1190"/>
                  </a:lnTo>
                  <a:lnTo>
                    <a:pt x="1672" y="1134"/>
                  </a:lnTo>
                  <a:lnTo>
                    <a:pt x="1729" y="1162"/>
                  </a:lnTo>
                  <a:lnTo>
                    <a:pt x="1701" y="1247"/>
                  </a:lnTo>
                  <a:lnTo>
                    <a:pt x="1758" y="1247"/>
                  </a:lnTo>
                  <a:lnTo>
                    <a:pt x="1786" y="1162"/>
                  </a:lnTo>
                  <a:lnTo>
                    <a:pt x="1871" y="1162"/>
                  </a:lnTo>
                  <a:lnTo>
                    <a:pt x="2069" y="1247"/>
                  </a:lnTo>
                  <a:lnTo>
                    <a:pt x="2013" y="1275"/>
                  </a:lnTo>
                  <a:lnTo>
                    <a:pt x="1928" y="1417"/>
                  </a:lnTo>
                  <a:lnTo>
                    <a:pt x="2041" y="1531"/>
                  </a:lnTo>
                  <a:lnTo>
                    <a:pt x="2013" y="1587"/>
                  </a:lnTo>
                  <a:lnTo>
                    <a:pt x="2013" y="172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58" name="Freeform 709"/>
            <p:cNvSpPr>
              <a:spLocks/>
            </p:cNvSpPr>
            <p:nvPr/>
          </p:nvSpPr>
          <p:spPr bwMode="auto">
            <a:xfrm>
              <a:off x="4712" y="1692"/>
              <a:ext cx="1616" cy="765"/>
            </a:xfrm>
            <a:custGeom>
              <a:avLst/>
              <a:gdLst>
                <a:gd name="T0" fmla="*/ 29 w 1616"/>
                <a:gd name="T1" fmla="*/ 85 h 765"/>
                <a:gd name="T2" fmla="*/ 0 w 1616"/>
                <a:gd name="T3" fmla="*/ 170 h 765"/>
                <a:gd name="T4" fmla="*/ 85 w 1616"/>
                <a:gd name="T5" fmla="*/ 198 h 765"/>
                <a:gd name="T6" fmla="*/ 284 w 1616"/>
                <a:gd name="T7" fmla="*/ 255 h 765"/>
                <a:gd name="T8" fmla="*/ 284 w 1616"/>
                <a:gd name="T9" fmla="*/ 283 h 765"/>
                <a:gd name="T10" fmla="*/ 227 w 1616"/>
                <a:gd name="T11" fmla="*/ 340 h 765"/>
                <a:gd name="T12" fmla="*/ 284 w 1616"/>
                <a:gd name="T13" fmla="*/ 396 h 765"/>
                <a:gd name="T14" fmla="*/ 312 w 1616"/>
                <a:gd name="T15" fmla="*/ 482 h 765"/>
                <a:gd name="T16" fmla="*/ 454 w 1616"/>
                <a:gd name="T17" fmla="*/ 453 h 765"/>
                <a:gd name="T18" fmla="*/ 539 w 1616"/>
                <a:gd name="T19" fmla="*/ 567 h 765"/>
                <a:gd name="T20" fmla="*/ 596 w 1616"/>
                <a:gd name="T21" fmla="*/ 510 h 765"/>
                <a:gd name="T22" fmla="*/ 652 w 1616"/>
                <a:gd name="T23" fmla="*/ 567 h 765"/>
                <a:gd name="T24" fmla="*/ 709 w 1616"/>
                <a:gd name="T25" fmla="*/ 567 h 765"/>
                <a:gd name="T26" fmla="*/ 794 w 1616"/>
                <a:gd name="T27" fmla="*/ 652 h 765"/>
                <a:gd name="T28" fmla="*/ 879 w 1616"/>
                <a:gd name="T29" fmla="*/ 652 h 765"/>
                <a:gd name="T30" fmla="*/ 851 w 1616"/>
                <a:gd name="T31" fmla="*/ 708 h 765"/>
                <a:gd name="T32" fmla="*/ 936 w 1616"/>
                <a:gd name="T33" fmla="*/ 765 h 765"/>
                <a:gd name="T34" fmla="*/ 993 w 1616"/>
                <a:gd name="T35" fmla="*/ 765 h 765"/>
                <a:gd name="T36" fmla="*/ 1049 w 1616"/>
                <a:gd name="T37" fmla="*/ 708 h 765"/>
                <a:gd name="T38" fmla="*/ 1106 w 1616"/>
                <a:gd name="T39" fmla="*/ 765 h 765"/>
                <a:gd name="T40" fmla="*/ 1304 w 1616"/>
                <a:gd name="T41" fmla="*/ 652 h 765"/>
                <a:gd name="T42" fmla="*/ 1390 w 1616"/>
                <a:gd name="T43" fmla="*/ 652 h 765"/>
                <a:gd name="T44" fmla="*/ 1446 w 1616"/>
                <a:gd name="T45" fmla="*/ 595 h 765"/>
                <a:gd name="T46" fmla="*/ 1560 w 1616"/>
                <a:gd name="T47" fmla="*/ 595 h 765"/>
                <a:gd name="T48" fmla="*/ 1616 w 1616"/>
                <a:gd name="T49" fmla="*/ 567 h 765"/>
                <a:gd name="T50" fmla="*/ 1560 w 1616"/>
                <a:gd name="T51" fmla="*/ 482 h 765"/>
                <a:gd name="T52" fmla="*/ 1616 w 1616"/>
                <a:gd name="T53" fmla="*/ 340 h 765"/>
                <a:gd name="T54" fmla="*/ 1560 w 1616"/>
                <a:gd name="T55" fmla="*/ 340 h 765"/>
                <a:gd name="T56" fmla="*/ 1418 w 1616"/>
                <a:gd name="T57" fmla="*/ 396 h 765"/>
                <a:gd name="T58" fmla="*/ 1390 w 1616"/>
                <a:gd name="T59" fmla="*/ 255 h 765"/>
                <a:gd name="T60" fmla="*/ 1191 w 1616"/>
                <a:gd name="T61" fmla="*/ 198 h 765"/>
                <a:gd name="T62" fmla="*/ 1106 w 1616"/>
                <a:gd name="T63" fmla="*/ 28 h 765"/>
                <a:gd name="T64" fmla="*/ 1078 w 1616"/>
                <a:gd name="T65" fmla="*/ 56 h 765"/>
                <a:gd name="T66" fmla="*/ 993 w 1616"/>
                <a:gd name="T67" fmla="*/ 85 h 765"/>
                <a:gd name="T68" fmla="*/ 993 w 1616"/>
                <a:gd name="T69" fmla="*/ 28 h 765"/>
                <a:gd name="T70" fmla="*/ 879 w 1616"/>
                <a:gd name="T71" fmla="*/ 170 h 765"/>
                <a:gd name="T72" fmla="*/ 879 w 1616"/>
                <a:gd name="T73" fmla="*/ 85 h 765"/>
                <a:gd name="T74" fmla="*/ 794 w 1616"/>
                <a:gd name="T75" fmla="*/ 85 h 765"/>
                <a:gd name="T76" fmla="*/ 794 w 1616"/>
                <a:gd name="T77" fmla="*/ 28 h 765"/>
                <a:gd name="T78" fmla="*/ 652 w 1616"/>
                <a:gd name="T79" fmla="*/ 28 h 765"/>
                <a:gd name="T80" fmla="*/ 567 w 1616"/>
                <a:gd name="T81" fmla="*/ 85 h 765"/>
                <a:gd name="T82" fmla="*/ 369 w 1616"/>
                <a:gd name="T83" fmla="*/ 28 h 765"/>
                <a:gd name="T84" fmla="*/ 341 w 1616"/>
                <a:gd name="T85" fmla="*/ 56 h 765"/>
                <a:gd name="T86" fmla="*/ 227 w 1616"/>
                <a:gd name="T87" fmla="*/ 0 h 765"/>
                <a:gd name="T88" fmla="*/ 29 w 1616"/>
                <a:gd name="T89" fmla="*/ 8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16" h="765">
                  <a:moveTo>
                    <a:pt x="29" y="85"/>
                  </a:moveTo>
                  <a:lnTo>
                    <a:pt x="0" y="170"/>
                  </a:lnTo>
                  <a:lnTo>
                    <a:pt x="85" y="198"/>
                  </a:lnTo>
                  <a:lnTo>
                    <a:pt x="284" y="255"/>
                  </a:lnTo>
                  <a:lnTo>
                    <a:pt x="284" y="283"/>
                  </a:lnTo>
                  <a:lnTo>
                    <a:pt x="227" y="340"/>
                  </a:lnTo>
                  <a:lnTo>
                    <a:pt x="284" y="396"/>
                  </a:lnTo>
                  <a:lnTo>
                    <a:pt x="312" y="482"/>
                  </a:lnTo>
                  <a:lnTo>
                    <a:pt x="454" y="453"/>
                  </a:lnTo>
                  <a:lnTo>
                    <a:pt x="539" y="567"/>
                  </a:lnTo>
                  <a:lnTo>
                    <a:pt x="596" y="510"/>
                  </a:lnTo>
                  <a:lnTo>
                    <a:pt x="652" y="567"/>
                  </a:lnTo>
                  <a:lnTo>
                    <a:pt x="709" y="567"/>
                  </a:lnTo>
                  <a:lnTo>
                    <a:pt x="794" y="652"/>
                  </a:lnTo>
                  <a:lnTo>
                    <a:pt x="879" y="652"/>
                  </a:lnTo>
                  <a:lnTo>
                    <a:pt x="851" y="708"/>
                  </a:lnTo>
                  <a:lnTo>
                    <a:pt x="936" y="765"/>
                  </a:lnTo>
                  <a:lnTo>
                    <a:pt x="993" y="765"/>
                  </a:lnTo>
                  <a:lnTo>
                    <a:pt x="1049" y="708"/>
                  </a:lnTo>
                  <a:lnTo>
                    <a:pt x="1106" y="765"/>
                  </a:lnTo>
                  <a:lnTo>
                    <a:pt x="1304" y="652"/>
                  </a:lnTo>
                  <a:lnTo>
                    <a:pt x="1390" y="652"/>
                  </a:lnTo>
                  <a:lnTo>
                    <a:pt x="1446" y="595"/>
                  </a:lnTo>
                  <a:lnTo>
                    <a:pt x="1560" y="595"/>
                  </a:lnTo>
                  <a:lnTo>
                    <a:pt x="1616" y="567"/>
                  </a:lnTo>
                  <a:lnTo>
                    <a:pt x="1560" y="482"/>
                  </a:lnTo>
                  <a:lnTo>
                    <a:pt x="1616" y="340"/>
                  </a:lnTo>
                  <a:lnTo>
                    <a:pt x="1560" y="340"/>
                  </a:lnTo>
                  <a:lnTo>
                    <a:pt x="1418" y="396"/>
                  </a:lnTo>
                  <a:lnTo>
                    <a:pt x="1390" y="255"/>
                  </a:lnTo>
                  <a:lnTo>
                    <a:pt x="1191" y="198"/>
                  </a:lnTo>
                  <a:lnTo>
                    <a:pt x="1106" y="28"/>
                  </a:lnTo>
                  <a:lnTo>
                    <a:pt x="1078" y="56"/>
                  </a:lnTo>
                  <a:lnTo>
                    <a:pt x="993" y="85"/>
                  </a:lnTo>
                  <a:lnTo>
                    <a:pt x="993" y="28"/>
                  </a:lnTo>
                  <a:lnTo>
                    <a:pt x="879" y="170"/>
                  </a:lnTo>
                  <a:lnTo>
                    <a:pt x="879" y="85"/>
                  </a:lnTo>
                  <a:lnTo>
                    <a:pt x="794" y="85"/>
                  </a:lnTo>
                  <a:lnTo>
                    <a:pt x="794" y="28"/>
                  </a:lnTo>
                  <a:lnTo>
                    <a:pt x="652" y="28"/>
                  </a:lnTo>
                  <a:lnTo>
                    <a:pt x="567" y="85"/>
                  </a:lnTo>
                  <a:lnTo>
                    <a:pt x="369" y="28"/>
                  </a:lnTo>
                  <a:lnTo>
                    <a:pt x="341" y="56"/>
                  </a:lnTo>
                  <a:lnTo>
                    <a:pt x="227" y="0"/>
                  </a:lnTo>
                  <a:lnTo>
                    <a:pt x="29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59" name="Freeform 711"/>
            <p:cNvSpPr>
              <a:spLocks/>
            </p:cNvSpPr>
            <p:nvPr/>
          </p:nvSpPr>
          <p:spPr bwMode="auto">
            <a:xfrm>
              <a:off x="4514" y="104"/>
              <a:ext cx="1332" cy="1758"/>
            </a:xfrm>
            <a:custGeom>
              <a:avLst/>
              <a:gdLst>
                <a:gd name="T0" fmla="*/ 227 w 1332"/>
                <a:gd name="T1" fmla="*/ 1673 h 1758"/>
                <a:gd name="T2" fmla="*/ 425 w 1332"/>
                <a:gd name="T3" fmla="*/ 1588 h 1758"/>
                <a:gd name="T4" fmla="*/ 539 w 1332"/>
                <a:gd name="T5" fmla="*/ 1644 h 1758"/>
                <a:gd name="T6" fmla="*/ 567 w 1332"/>
                <a:gd name="T7" fmla="*/ 1616 h 1758"/>
                <a:gd name="T8" fmla="*/ 765 w 1332"/>
                <a:gd name="T9" fmla="*/ 1673 h 1758"/>
                <a:gd name="T10" fmla="*/ 850 w 1332"/>
                <a:gd name="T11" fmla="*/ 1616 h 1758"/>
                <a:gd name="T12" fmla="*/ 992 w 1332"/>
                <a:gd name="T13" fmla="*/ 1616 h 1758"/>
                <a:gd name="T14" fmla="*/ 992 w 1332"/>
                <a:gd name="T15" fmla="*/ 1673 h 1758"/>
                <a:gd name="T16" fmla="*/ 1077 w 1332"/>
                <a:gd name="T17" fmla="*/ 1673 h 1758"/>
                <a:gd name="T18" fmla="*/ 1077 w 1332"/>
                <a:gd name="T19" fmla="*/ 1758 h 1758"/>
                <a:gd name="T20" fmla="*/ 1191 w 1332"/>
                <a:gd name="T21" fmla="*/ 1616 h 1758"/>
                <a:gd name="T22" fmla="*/ 1191 w 1332"/>
                <a:gd name="T23" fmla="*/ 1673 h 1758"/>
                <a:gd name="T24" fmla="*/ 1276 w 1332"/>
                <a:gd name="T25" fmla="*/ 1644 h 1758"/>
                <a:gd name="T26" fmla="*/ 1304 w 1332"/>
                <a:gd name="T27" fmla="*/ 1616 h 1758"/>
                <a:gd name="T28" fmla="*/ 1332 w 1332"/>
                <a:gd name="T29" fmla="*/ 1559 h 1758"/>
                <a:gd name="T30" fmla="*/ 1191 w 1332"/>
                <a:gd name="T31" fmla="*/ 1361 h 1758"/>
                <a:gd name="T32" fmla="*/ 1247 w 1332"/>
                <a:gd name="T33" fmla="*/ 1332 h 1758"/>
                <a:gd name="T34" fmla="*/ 1219 w 1332"/>
                <a:gd name="T35" fmla="*/ 1276 h 1758"/>
                <a:gd name="T36" fmla="*/ 1247 w 1332"/>
                <a:gd name="T37" fmla="*/ 1191 h 1758"/>
                <a:gd name="T38" fmla="*/ 1332 w 1332"/>
                <a:gd name="T39" fmla="*/ 1049 h 1758"/>
                <a:gd name="T40" fmla="*/ 1162 w 1332"/>
                <a:gd name="T41" fmla="*/ 1049 h 1758"/>
                <a:gd name="T42" fmla="*/ 1162 w 1332"/>
                <a:gd name="T43" fmla="*/ 936 h 1758"/>
                <a:gd name="T44" fmla="*/ 1134 w 1332"/>
                <a:gd name="T45" fmla="*/ 850 h 1758"/>
                <a:gd name="T46" fmla="*/ 1021 w 1332"/>
                <a:gd name="T47" fmla="*/ 822 h 1758"/>
                <a:gd name="T48" fmla="*/ 1049 w 1332"/>
                <a:gd name="T49" fmla="*/ 737 h 1758"/>
                <a:gd name="T50" fmla="*/ 964 w 1332"/>
                <a:gd name="T51" fmla="*/ 737 h 1758"/>
                <a:gd name="T52" fmla="*/ 964 w 1332"/>
                <a:gd name="T53" fmla="*/ 652 h 1758"/>
                <a:gd name="T54" fmla="*/ 992 w 1332"/>
                <a:gd name="T55" fmla="*/ 624 h 1758"/>
                <a:gd name="T56" fmla="*/ 907 w 1332"/>
                <a:gd name="T57" fmla="*/ 510 h 1758"/>
                <a:gd name="T58" fmla="*/ 935 w 1332"/>
                <a:gd name="T59" fmla="*/ 369 h 1758"/>
                <a:gd name="T60" fmla="*/ 992 w 1332"/>
                <a:gd name="T61" fmla="*/ 340 h 1758"/>
                <a:gd name="T62" fmla="*/ 935 w 1332"/>
                <a:gd name="T63" fmla="*/ 283 h 1758"/>
                <a:gd name="T64" fmla="*/ 935 w 1332"/>
                <a:gd name="T65" fmla="*/ 198 h 1758"/>
                <a:gd name="T66" fmla="*/ 964 w 1332"/>
                <a:gd name="T67" fmla="*/ 170 h 1758"/>
                <a:gd name="T68" fmla="*/ 765 w 1332"/>
                <a:gd name="T69" fmla="*/ 85 h 1758"/>
                <a:gd name="T70" fmla="*/ 709 w 1332"/>
                <a:gd name="T71" fmla="*/ 0 h 1758"/>
                <a:gd name="T72" fmla="*/ 624 w 1332"/>
                <a:gd name="T73" fmla="*/ 28 h 1758"/>
                <a:gd name="T74" fmla="*/ 624 w 1332"/>
                <a:gd name="T75" fmla="*/ 113 h 1758"/>
                <a:gd name="T76" fmla="*/ 510 w 1332"/>
                <a:gd name="T77" fmla="*/ 85 h 1758"/>
                <a:gd name="T78" fmla="*/ 482 w 1332"/>
                <a:gd name="T79" fmla="*/ 142 h 1758"/>
                <a:gd name="T80" fmla="*/ 340 w 1332"/>
                <a:gd name="T81" fmla="*/ 85 h 1758"/>
                <a:gd name="T82" fmla="*/ 340 w 1332"/>
                <a:gd name="T83" fmla="*/ 28 h 1758"/>
                <a:gd name="T84" fmla="*/ 198 w 1332"/>
                <a:gd name="T85" fmla="*/ 0 h 1758"/>
                <a:gd name="T86" fmla="*/ 170 w 1332"/>
                <a:gd name="T87" fmla="*/ 85 h 1758"/>
                <a:gd name="T88" fmla="*/ 198 w 1332"/>
                <a:gd name="T89" fmla="*/ 198 h 1758"/>
                <a:gd name="T90" fmla="*/ 142 w 1332"/>
                <a:gd name="T91" fmla="*/ 312 h 1758"/>
                <a:gd name="T92" fmla="*/ 170 w 1332"/>
                <a:gd name="T93" fmla="*/ 425 h 1758"/>
                <a:gd name="T94" fmla="*/ 113 w 1332"/>
                <a:gd name="T95" fmla="*/ 680 h 1758"/>
                <a:gd name="T96" fmla="*/ 170 w 1332"/>
                <a:gd name="T97" fmla="*/ 794 h 1758"/>
                <a:gd name="T98" fmla="*/ 255 w 1332"/>
                <a:gd name="T99" fmla="*/ 822 h 1758"/>
                <a:gd name="T100" fmla="*/ 28 w 1332"/>
                <a:gd name="T101" fmla="*/ 1134 h 1758"/>
                <a:gd name="T102" fmla="*/ 57 w 1332"/>
                <a:gd name="T103" fmla="*/ 1191 h 1758"/>
                <a:gd name="T104" fmla="*/ 28 w 1332"/>
                <a:gd name="T105" fmla="*/ 1247 h 1758"/>
                <a:gd name="T106" fmla="*/ 28 w 1332"/>
                <a:gd name="T107" fmla="*/ 1417 h 1758"/>
                <a:gd name="T108" fmla="*/ 0 w 1332"/>
                <a:gd name="T109" fmla="*/ 1474 h 1758"/>
                <a:gd name="T110" fmla="*/ 198 w 1332"/>
                <a:gd name="T111" fmla="*/ 1588 h 1758"/>
                <a:gd name="T112" fmla="*/ 227 w 1332"/>
                <a:gd name="T113" fmla="*/ 1673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32" h="1758">
                  <a:moveTo>
                    <a:pt x="227" y="1673"/>
                  </a:moveTo>
                  <a:lnTo>
                    <a:pt x="425" y="1588"/>
                  </a:lnTo>
                  <a:lnTo>
                    <a:pt x="539" y="1644"/>
                  </a:lnTo>
                  <a:lnTo>
                    <a:pt x="567" y="1616"/>
                  </a:lnTo>
                  <a:lnTo>
                    <a:pt x="765" y="1673"/>
                  </a:lnTo>
                  <a:lnTo>
                    <a:pt x="850" y="1616"/>
                  </a:lnTo>
                  <a:lnTo>
                    <a:pt x="992" y="1616"/>
                  </a:lnTo>
                  <a:lnTo>
                    <a:pt x="992" y="1673"/>
                  </a:lnTo>
                  <a:lnTo>
                    <a:pt x="1077" y="1673"/>
                  </a:lnTo>
                  <a:lnTo>
                    <a:pt x="1077" y="1758"/>
                  </a:lnTo>
                  <a:lnTo>
                    <a:pt x="1191" y="1616"/>
                  </a:lnTo>
                  <a:lnTo>
                    <a:pt x="1191" y="1673"/>
                  </a:lnTo>
                  <a:lnTo>
                    <a:pt x="1276" y="1644"/>
                  </a:lnTo>
                  <a:lnTo>
                    <a:pt x="1304" y="1616"/>
                  </a:lnTo>
                  <a:lnTo>
                    <a:pt x="1332" y="1559"/>
                  </a:lnTo>
                  <a:lnTo>
                    <a:pt x="1191" y="1361"/>
                  </a:lnTo>
                  <a:lnTo>
                    <a:pt x="1247" y="1332"/>
                  </a:lnTo>
                  <a:lnTo>
                    <a:pt x="1219" y="1276"/>
                  </a:lnTo>
                  <a:lnTo>
                    <a:pt x="1247" y="1191"/>
                  </a:lnTo>
                  <a:lnTo>
                    <a:pt x="1332" y="1049"/>
                  </a:lnTo>
                  <a:lnTo>
                    <a:pt x="1162" y="1049"/>
                  </a:lnTo>
                  <a:lnTo>
                    <a:pt x="1162" y="936"/>
                  </a:lnTo>
                  <a:lnTo>
                    <a:pt x="1134" y="850"/>
                  </a:lnTo>
                  <a:lnTo>
                    <a:pt x="1021" y="822"/>
                  </a:lnTo>
                  <a:lnTo>
                    <a:pt x="1049" y="737"/>
                  </a:lnTo>
                  <a:lnTo>
                    <a:pt x="964" y="737"/>
                  </a:lnTo>
                  <a:lnTo>
                    <a:pt x="964" y="652"/>
                  </a:lnTo>
                  <a:lnTo>
                    <a:pt x="992" y="624"/>
                  </a:lnTo>
                  <a:lnTo>
                    <a:pt x="907" y="510"/>
                  </a:lnTo>
                  <a:lnTo>
                    <a:pt x="935" y="369"/>
                  </a:lnTo>
                  <a:lnTo>
                    <a:pt x="992" y="340"/>
                  </a:lnTo>
                  <a:lnTo>
                    <a:pt x="935" y="283"/>
                  </a:lnTo>
                  <a:lnTo>
                    <a:pt x="935" y="198"/>
                  </a:lnTo>
                  <a:lnTo>
                    <a:pt x="964" y="170"/>
                  </a:lnTo>
                  <a:lnTo>
                    <a:pt x="765" y="85"/>
                  </a:lnTo>
                  <a:lnTo>
                    <a:pt x="709" y="0"/>
                  </a:lnTo>
                  <a:lnTo>
                    <a:pt x="624" y="28"/>
                  </a:lnTo>
                  <a:lnTo>
                    <a:pt x="624" y="113"/>
                  </a:lnTo>
                  <a:lnTo>
                    <a:pt x="510" y="85"/>
                  </a:lnTo>
                  <a:lnTo>
                    <a:pt x="482" y="142"/>
                  </a:lnTo>
                  <a:lnTo>
                    <a:pt x="340" y="85"/>
                  </a:lnTo>
                  <a:lnTo>
                    <a:pt x="340" y="28"/>
                  </a:lnTo>
                  <a:lnTo>
                    <a:pt x="198" y="0"/>
                  </a:lnTo>
                  <a:lnTo>
                    <a:pt x="170" y="85"/>
                  </a:lnTo>
                  <a:lnTo>
                    <a:pt x="198" y="198"/>
                  </a:lnTo>
                  <a:lnTo>
                    <a:pt x="142" y="312"/>
                  </a:lnTo>
                  <a:lnTo>
                    <a:pt x="170" y="425"/>
                  </a:lnTo>
                  <a:lnTo>
                    <a:pt x="113" y="680"/>
                  </a:lnTo>
                  <a:lnTo>
                    <a:pt x="170" y="794"/>
                  </a:lnTo>
                  <a:lnTo>
                    <a:pt x="255" y="822"/>
                  </a:lnTo>
                  <a:lnTo>
                    <a:pt x="28" y="1134"/>
                  </a:lnTo>
                  <a:lnTo>
                    <a:pt x="57" y="1191"/>
                  </a:lnTo>
                  <a:lnTo>
                    <a:pt x="28" y="1247"/>
                  </a:lnTo>
                  <a:lnTo>
                    <a:pt x="28" y="1417"/>
                  </a:lnTo>
                  <a:lnTo>
                    <a:pt x="0" y="1474"/>
                  </a:lnTo>
                  <a:lnTo>
                    <a:pt x="198" y="1588"/>
                  </a:lnTo>
                  <a:lnTo>
                    <a:pt x="227" y="167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0" name="Freeform 712"/>
            <p:cNvSpPr>
              <a:spLocks/>
            </p:cNvSpPr>
            <p:nvPr/>
          </p:nvSpPr>
          <p:spPr bwMode="auto">
            <a:xfrm>
              <a:off x="1169" y="3393"/>
              <a:ext cx="1899" cy="1672"/>
            </a:xfrm>
            <a:custGeom>
              <a:avLst/>
              <a:gdLst>
                <a:gd name="T0" fmla="*/ 1871 w 1899"/>
                <a:gd name="T1" fmla="*/ 708 h 1672"/>
                <a:gd name="T2" fmla="*/ 1786 w 1899"/>
                <a:gd name="T3" fmla="*/ 623 h 1672"/>
                <a:gd name="T4" fmla="*/ 1814 w 1899"/>
                <a:gd name="T5" fmla="*/ 425 h 1672"/>
                <a:gd name="T6" fmla="*/ 1757 w 1899"/>
                <a:gd name="T7" fmla="*/ 368 h 1672"/>
                <a:gd name="T8" fmla="*/ 1616 w 1899"/>
                <a:gd name="T9" fmla="*/ 396 h 1672"/>
                <a:gd name="T10" fmla="*/ 1502 w 1899"/>
                <a:gd name="T11" fmla="*/ 340 h 1672"/>
                <a:gd name="T12" fmla="*/ 1105 w 1899"/>
                <a:gd name="T13" fmla="*/ 340 h 1672"/>
                <a:gd name="T14" fmla="*/ 1020 w 1899"/>
                <a:gd name="T15" fmla="*/ 396 h 1672"/>
                <a:gd name="T16" fmla="*/ 964 w 1899"/>
                <a:gd name="T17" fmla="*/ 510 h 1672"/>
                <a:gd name="T18" fmla="*/ 850 w 1899"/>
                <a:gd name="T19" fmla="*/ 481 h 1672"/>
                <a:gd name="T20" fmla="*/ 879 w 1899"/>
                <a:gd name="T21" fmla="*/ 198 h 1672"/>
                <a:gd name="T22" fmla="*/ 765 w 1899"/>
                <a:gd name="T23" fmla="*/ 0 h 1672"/>
                <a:gd name="T24" fmla="*/ 680 w 1899"/>
                <a:gd name="T25" fmla="*/ 0 h 1672"/>
                <a:gd name="T26" fmla="*/ 595 w 1899"/>
                <a:gd name="T27" fmla="*/ 0 h 1672"/>
                <a:gd name="T28" fmla="*/ 482 w 1899"/>
                <a:gd name="T29" fmla="*/ 113 h 1672"/>
                <a:gd name="T30" fmla="*/ 425 w 1899"/>
                <a:gd name="T31" fmla="*/ 226 h 1672"/>
                <a:gd name="T32" fmla="*/ 397 w 1899"/>
                <a:gd name="T33" fmla="*/ 396 h 1672"/>
                <a:gd name="T34" fmla="*/ 368 w 1899"/>
                <a:gd name="T35" fmla="*/ 623 h 1672"/>
                <a:gd name="T36" fmla="*/ 312 w 1899"/>
                <a:gd name="T37" fmla="*/ 765 h 1672"/>
                <a:gd name="T38" fmla="*/ 226 w 1899"/>
                <a:gd name="T39" fmla="*/ 850 h 1672"/>
                <a:gd name="T40" fmla="*/ 0 w 1899"/>
                <a:gd name="T41" fmla="*/ 963 h 1672"/>
                <a:gd name="T42" fmla="*/ 28 w 1899"/>
                <a:gd name="T43" fmla="*/ 1105 h 1672"/>
                <a:gd name="T44" fmla="*/ 141 w 1899"/>
                <a:gd name="T45" fmla="*/ 1190 h 1672"/>
                <a:gd name="T46" fmla="*/ 141 w 1899"/>
                <a:gd name="T47" fmla="*/ 1360 h 1672"/>
                <a:gd name="T48" fmla="*/ 255 w 1899"/>
                <a:gd name="T49" fmla="*/ 1615 h 1672"/>
                <a:gd name="T50" fmla="*/ 425 w 1899"/>
                <a:gd name="T51" fmla="*/ 1644 h 1672"/>
                <a:gd name="T52" fmla="*/ 680 w 1899"/>
                <a:gd name="T53" fmla="*/ 1587 h 1672"/>
                <a:gd name="T54" fmla="*/ 964 w 1899"/>
                <a:gd name="T55" fmla="*/ 1474 h 1672"/>
                <a:gd name="T56" fmla="*/ 1162 w 1899"/>
                <a:gd name="T57" fmla="*/ 1332 h 1672"/>
                <a:gd name="T58" fmla="*/ 1531 w 1899"/>
                <a:gd name="T59" fmla="*/ 1162 h 1672"/>
                <a:gd name="T60" fmla="*/ 1729 w 1899"/>
                <a:gd name="T61" fmla="*/ 1105 h 1672"/>
                <a:gd name="T62" fmla="*/ 1842 w 1899"/>
                <a:gd name="T63" fmla="*/ 850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99" h="1672">
                  <a:moveTo>
                    <a:pt x="1899" y="850"/>
                  </a:moveTo>
                  <a:lnTo>
                    <a:pt x="1871" y="708"/>
                  </a:lnTo>
                  <a:lnTo>
                    <a:pt x="1814" y="708"/>
                  </a:lnTo>
                  <a:lnTo>
                    <a:pt x="1786" y="623"/>
                  </a:lnTo>
                  <a:lnTo>
                    <a:pt x="1842" y="595"/>
                  </a:lnTo>
                  <a:lnTo>
                    <a:pt x="1814" y="425"/>
                  </a:lnTo>
                  <a:lnTo>
                    <a:pt x="1757" y="425"/>
                  </a:lnTo>
                  <a:lnTo>
                    <a:pt x="1757" y="368"/>
                  </a:lnTo>
                  <a:lnTo>
                    <a:pt x="1644" y="340"/>
                  </a:lnTo>
                  <a:lnTo>
                    <a:pt x="1616" y="396"/>
                  </a:lnTo>
                  <a:lnTo>
                    <a:pt x="1502" y="396"/>
                  </a:lnTo>
                  <a:lnTo>
                    <a:pt x="1502" y="340"/>
                  </a:lnTo>
                  <a:lnTo>
                    <a:pt x="1275" y="255"/>
                  </a:lnTo>
                  <a:lnTo>
                    <a:pt x="1105" y="340"/>
                  </a:lnTo>
                  <a:lnTo>
                    <a:pt x="1105" y="425"/>
                  </a:lnTo>
                  <a:lnTo>
                    <a:pt x="1020" y="396"/>
                  </a:lnTo>
                  <a:lnTo>
                    <a:pt x="964" y="425"/>
                  </a:lnTo>
                  <a:lnTo>
                    <a:pt x="964" y="510"/>
                  </a:lnTo>
                  <a:lnTo>
                    <a:pt x="907" y="538"/>
                  </a:lnTo>
                  <a:lnTo>
                    <a:pt x="850" y="481"/>
                  </a:lnTo>
                  <a:lnTo>
                    <a:pt x="822" y="283"/>
                  </a:lnTo>
                  <a:lnTo>
                    <a:pt x="879" y="198"/>
                  </a:lnTo>
                  <a:lnTo>
                    <a:pt x="822" y="141"/>
                  </a:lnTo>
                  <a:lnTo>
                    <a:pt x="765" y="0"/>
                  </a:lnTo>
                  <a:lnTo>
                    <a:pt x="737" y="56"/>
                  </a:lnTo>
                  <a:lnTo>
                    <a:pt x="680" y="0"/>
                  </a:lnTo>
                  <a:lnTo>
                    <a:pt x="652" y="28"/>
                  </a:lnTo>
                  <a:lnTo>
                    <a:pt x="595" y="0"/>
                  </a:lnTo>
                  <a:lnTo>
                    <a:pt x="510" y="85"/>
                  </a:lnTo>
                  <a:lnTo>
                    <a:pt x="482" y="113"/>
                  </a:lnTo>
                  <a:lnTo>
                    <a:pt x="397" y="85"/>
                  </a:lnTo>
                  <a:lnTo>
                    <a:pt x="425" y="226"/>
                  </a:lnTo>
                  <a:lnTo>
                    <a:pt x="453" y="255"/>
                  </a:lnTo>
                  <a:lnTo>
                    <a:pt x="397" y="396"/>
                  </a:lnTo>
                  <a:lnTo>
                    <a:pt x="453" y="453"/>
                  </a:lnTo>
                  <a:lnTo>
                    <a:pt x="368" y="623"/>
                  </a:lnTo>
                  <a:lnTo>
                    <a:pt x="312" y="708"/>
                  </a:lnTo>
                  <a:lnTo>
                    <a:pt x="312" y="765"/>
                  </a:lnTo>
                  <a:lnTo>
                    <a:pt x="226" y="793"/>
                  </a:lnTo>
                  <a:lnTo>
                    <a:pt x="226" y="850"/>
                  </a:lnTo>
                  <a:lnTo>
                    <a:pt x="141" y="850"/>
                  </a:lnTo>
                  <a:lnTo>
                    <a:pt x="0" y="963"/>
                  </a:lnTo>
                  <a:lnTo>
                    <a:pt x="28" y="1020"/>
                  </a:lnTo>
                  <a:lnTo>
                    <a:pt x="28" y="1105"/>
                  </a:lnTo>
                  <a:lnTo>
                    <a:pt x="85" y="1190"/>
                  </a:lnTo>
                  <a:lnTo>
                    <a:pt x="141" y="1190"/>
                  </a:lnTo>
                  <a:lnTo>
                    <a:pt x="170" y="1304"/>
                  </a:lnTo>
                  <a:lnTo>
                    <a:pt x="141" y="1360"/>
                  </a:lnTo>
                  <a:lnTo>
                    <a:pt x="283" y="1445"/>
                  </a:lnTo>
                  <a:lnTo>
                    <a:pt x="255" y="1615"/>
                  </a:lnTo>
                  <a:lnTo>
                    <a:pt x="340" y="1672"/>
                  </a:lnTo>
                  <a:lnTo>
                    <a:pt x="425" y="1644"/>
                  </a:lnTo>
                  <a:lnTo>
                    <a:pt x="510" y="1672"/>
                  </a:lnTo>
                  <a:lnTo>
                    <a:pt x="680" y="1587"/>
                  </a:lnTo>
                  <a:lnTo>
                    <a:pt x="793" y="1445"/>
                  </a:lnTo>
                  <a:lnTo>
                    <a:pt x="964" y="1474"/>
                  </a:lnTo>
                  <a:lnTo>
                    <a:pt x="992" y="1389"/>
                  </a:lnTo>
                  <a:lnTo>
                    <a:pt x="1162" y="1332"/>
                  </a:lnTo>
                  <a:lnTo>
                    <a:pt x="1162" y="1247"/>
                  </a:lnTo>
                  <a:lnTo>
                    <a:pt x="1531" y="1162"/>
                  </a:lnTo>
                  <a:lnTo>
                    <a:pt x="1559" y="1077"/>
                  </a:lnTo>
                  <a:lnTo>
                    <a:pt x="1729" y="1105"/>
                  </a:lnTo>
                  <a:lnTo>
                    <a:pt x="1729" y="963"/>
                  </a:lnTo>
                  <a:lnTo>
                    <a:pt x="1842" y="850"/>
                  </a:lnTo>
                  <a:lnTo>
                    <a:pt x="1899" y="85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1" name="Freeform 716"/>
            <p:cNvSpPr>
              <a:spLocks/>
            </p:cNvSpPr>
            <p:nvPr/>
          </p:nvSpPr>
          <p:spPr bwMode="auto">
            <a:xfrm>
              <a:off x="347" y="2599"/>
              <a:ext cx="1615" cy="1757"/>
            </a:xfrm>
            <a:custGeom>
              <a:avLst/>
              <a:gdLst>
                <a:gd name="T0" fmla="*/ 963 w 1615"/>
                <a:gd name="T1" fmla="*/ 1644 h 1757"/>
                <a:gd name="T2" fmla="*/ 1048 w 1615"/>
                <a:gd name="T3" fmla="*/ 1587 h 1757"/>
                <a:gd name="T4" fmla="*/ 1134 w 1615"/>
                <a:gd name="T5" fmla="*/ 1502 h 1757"/>
                <a:gd name="T6" fmla="*/ 1219 w 1615"/>
                <a:gd name="T7" fmla="*/ 1190 h 1757"/>
                <a:gd name="T8" fmla="*/ 1247 w 1615"/>
                <a:gd name="T9" fmla="*/ 1020 h 1757"/>
                <a:gd name="T10" fmla="*/ 1304 w 1615"/>
                <a:gd name="T11" fmla="*/ 907 h 1757"/>
                <a:gd name="T12" fmla="*/ 1474 w 1615"/>
                <a:gd name="T13" fmla="*/ 822 h 1757"/>
                <a:gd name="T14" fmla="*/ 1559 w 1615"/>
                <a:gd name="T15" fmla="*/ 850 h 1757"/>
                <a:gd name="T16" fmla="*/ 1615 w 1615"/>
                <a:gd name="T17" fmla="*/ 737 h 1757"/>
                <a:gd name="T18" fmla="*/ 1530 w 1615"/>
                <a:gd name="T19" fmla="*/ 623 h 1757"/>
                <a:gd name="T20" fmla="*/ 1530 w 1615"/>
                <a:gd name="T21" fmla="*/ 567 h 1757"/>
                <a:gd name="T22" fmla="*/ 1360 w 1615"/>
                <a:gd name="T23" fmla="*/ 453 h 1757"/>
                <a:gd name="T24" fmla="*/ 1219 w 1615"/>
                <a:gd name="T25" fmla="*/ 623 h 1757"/>
                <a:gd name="T26" fmla="*/ 1105 w 1615"/>
                <a:gd name="T27" fmla="*/ 680 h 1757"/>
                <a:gd name="T28" fmla="*/ 1048 w 1615"/>
                <a:gd name="T29" fmla="*/ 623 h 1757"/>
                <a:gd name="T30" fmla="*/ 907 w 1615"/>
                <a:gd name="T31" fmla="*/ 538 h 1757"/>
                <a:gd name="T32" fmla="*/ 793 w 1615"/>
                <a:gd name="T33" fmla="*/ 425 h 1757"/>
                <a:gd name="T34" fmla="*/ 850 w 1615"/>
                <a:gd name="T35" fmla="*/ 283 h 1757"/>
                <a:gd name="T36" fmla="*/ 878 w 1615"/>
                <a:gd name="T37" fmla="*/ 170 h 1757"/>
                <a:gd name="T38" fmla="*/ 907 w 1615"/>
                <a:gd name="T39" fmla="*/ 56 h 1757"/>
                <a:gd name="T40" fmla="*/ 623 w 1615"/>
                <a:gd name="T41" fmla="*/ 85 h 1757"/>
                <a:gd name="T42" fmla="*/ 198 w 1615"/>
                <a:gd name="T43" fmla="*/ 113 h 1757"/>
                <a:gd name="T44" fmla="*/ 198 w 1615"/>
                <a:gd name="T45" fmla="*/ 397 h 1757"/>
                <a:gd name="T46" fmla="*/ 283 w 1615"/>
                <a:gd name="T47" fmla="*/ 510 h 1757"/>
                <a:gd name="T48" fmla="*/ 198 w 1615"/>
                <a:gd name="T49" fmla="*/ 680 h 1757"/>
                <a:gd name="T50" fmla="*/ 141 w 1615"/>
                <a:gd name="T51" fmla="*/ 992 h 1757"/>
                <a:gd name="T52" fmla="*/ 0 w 1615"/>
                <a:gd name="T53" fmla="*/ 1190 h 1757"/>
                <a:gd name="T54" fmla="*/ 198 w 1615"/>
                <a:gd name="T55" fmla="*/ 1304 h 1757"/>
                <a:gd name="T56" fmla="*/ 340 w 1615"/>
                <a:gd name="T57" fmla="*/ 1332 h 1757"/>
                <a:gd name="T58" fmla="*/ 510 w 1615"/>
                <a:gd name="T59" fmla="*/ 1531 h 1757"/>
                <a:gd name="T60" fmla="*/ 708 w 1615"/>
                <a:gd name="T61" fmla="*/ 1531 h 1757"/>
                <a:gd name="T62" fmla="*/ 708 w 1615"/>
                <a:gd name="T63" fmla="*/ 1757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5" h="1757">
                  <a:moveTo>
                    <a:pt x="822" y="1757"/>
                  </a:moveTo>
                  <a:lnTo>
                    <a:pt x="963" y="1644"/>
                  </a:lnTo>
                  <a:lnTo>
                    <a:pt x="1048" y="1644"/>
                  </a:lnTo>
                  <a:lnTo>
                    <a:pt x="1048" y="1587"/>
                  </a:lnTo>
                  <a:lnTo>
                    <a:pt x="1134" y="1559"/>
                  </a:lnTo>
                  <a:lnTo>
                    <a:pt x="1134" y="1502"/>
                  </a:lnTo>
                  <a:lnTo>
                    <a:pt x="1275" y="1247"/>
                  </a:lnTo>
                  <a:lnTo>
                    <a:pt x="1219" y="1190"/>
                  </a:lnTo>
                  <a:lnTo>
                    <a:pt x="1275" y="1049"/>
                  </a:lnTo>
                  <a:lnTo>
                    <a:pt x="1247" y="1020"/>
                  </a:lnTo>
                  <a:lnTo>
                    <a:pt x="1219" y="879"/>
                  </a:lnTo>
                  <a:lnTo>
                    <a:pt x="1304" y="907"/>
                  </a:lnTo>
                  <a:lnTo>
                    <a:pt x="1417" y="794"/>
                  </a:lnTo>
                  <a:lnTo>
                    <a:pt x="1474" y="822"/>
                  </a:lnTo>
                  <a:lnTo>
                    <a:pt x="1502" y="794"/>
                  </a:lnTo>
                  <a:lnTo>
                    <a:pt x="1559" y="850"/>
                  </a:lnTo>
                  <a:lnTo>
                    <a:pt x="1587" y="794"/>
                  </a:lnTo>
                  <a:lnTo>
                    <a:pt x="1615" y="737"/>
                  </a:lnTo>
                  <a:lnTo>
                    <a:pt x="1474" y="680"/>
                  </a:lnTo>
                  <a:lnTo>
                    <a:pt x="1530" y="623"/>
                  </a:lnTo>
                  <a:lnTo>
                    <a:pt x="1474" y="595"/>
                  </a:lnTo>
                  <a:lnTo>
                    <a:pt x="1530" y="567"/>
                  </a:lnTo>
                  <a:lnTo>
                    <a:pt x="1417" y="510"/>
                  </a:lnTo>
                  <a:lnTo>
                    <a:pt x="1360" y="453"/>
                  </a:lnTo>
                  <a:lnTo>
                    <a:pt x="1275" y="510"/>
                  </a:lnTo>
                  <a:lnTo>
                    <a:pt x="1219" y="623"/>
                  </a:lnTo>
                  <a:lnTo>
                    <a:pt x="1134" y="623"/>
                  </a:lnTo>
                  <a:lnTo>
                    <a:pt x="1105" y="680"/>
                  </a:lnTo>
                  <a:lnTo>
                    <a:pt x="1048" y="680"/>
                  </a:lnTo>
                  <a:lnTo>
                    <a:pt x="1048" y="623"/>
                  </a:lnTo>
                  <a:lnTo>
                    <a:pt x="963" y="652"/>
                  </a:lnTo>
                  <a:lnTo>
                    <a:pt x="907" y="538"/>
                  </a:lnTo>
                  <a:lnTo>
                    <a:pt x="850" y="567"/>
                  </a:lnTo>
                  <a:lnTo>
                    <a:pt x="793" y="425"/>
                  </a:lnTo>
                  <a:lnTo>
                    <a:pt x="850" y="368"/>
                  </a:lnTo>
                  <a:lnTo>
                    <a:pt x="850" y="283"/>
                  </a:lnTo>
                  <a:lnTo>
                    <a:pt x="878" y="255"/>
                  </a:lnTo>
                  <a:lnTo>
                    <a:pt x="878" y="170"/>
                  </a:lnTo>
                  <a:lnTo>
                    <a:pt x="907" y="142"/>
                  </a:lnTo>
                  <a:lnTo>
                    <a:pt x="907" y="56"/>
                  </a:lnTo>
                  <a:lnTo>
                    <a:pt x="737" y="0"/>
                  </a:lnTo>
                  <a:lnTo>
                    <a:pt x="623" y="85"/>
                  </a:lnTo>
                  <a:lnTo>
                    <a:pt x="396" y="113"/>
                  </a:lnTo>
                  <a:lnTo>
                    <a:pt x="198" y="113"/>
                  </a:lnTo>
                  <a:lnTo>
                    <a:pt x="141" y="283"/>
                  </a:lnTo>
                  <a:lnTo>
                    <a:pt x="198" y="397"/>
                  </a:lnTo>
                  <a:lnTo>
                    <a:pt x="226" y="425"/>
                  </a:lnTo>
                  <a:lnTo>
                    <a:pt x="283" y="510"/>
                  </a:lnTo>
                  <a:lnTo>
                    <a:pt x="255" y="595"/>
                  </a:lnTo>
                  <a:lnTo>
                    <a:pt x="198" y="680"/>
                  </a:lnTo>
                  <a:lnTo>
                    <a:pt x="226" y="765"/>
                  </a:lnTo>
                  <a:lnTo>
                    <a:pt x="141" y="992"/>
                  </a:lnTo>
                  <a:lnTo>
                    <a:pt x="0" y="1105"/>
                  </a:lnTo>
                  <a:lnTo>
                    <a:pt x="0" y="1190"/>
                  </a:lnTo>
                  <a:lnTo>
                    <a:pt x="141" y="1389"/>
                  </a:lnTo>
                  <a:lnTo>
                    <a:pt x="198" y="1304"/>
                  </a:lnTo>
                  <a:lnTo>
                    <a:pt x="255" y="1417"/>
                  </a:lnTo>
                  <a:lnTo>
                    <a:pt x="340" y="1332"/>
                  </a:lnTo>
                  <a:lnTo>
                    <a:pt x="453" y="1531"/>
                  </a:lnTo>
                  <a:lnTo>
                    <a:pt x="510" y="1531"/>
                  </a:lnTo>
                  <a:lnTo>
                    <a:pt x="680" y="1474"/>
                  </a:lnTo>
                  <a:lnTo>
                    <a:pt x="708" y="1531"/>
                  </a:lnTo>
                  <a:lnTo>
                    <a:pt x="652" y="1559"/>
                  </a:lnTo>
                  <a:lnTo>
                    <a:pt x="708" y="1757"/>
                  </a:lnTo>
                  <a:lnTo>
                    <a:pt x="822" y="17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2" name="Freeform 717"/>
            <p:cNvSpPr>
              <a:spLocks/>
            </p:cNvSpPr>
            <p:nvPr/>
          </p:nvSpPr>
          <p:spPr bwMode="auto">
            <a:xfrm>
              <a:off x="602" y="3931"/>
              <a:ext cx="907" cy="1446"/>
            </a:xfrm>
            <a:custGeom>
              <a:avLst/>
              <a:gdLst>
                <a:gd name="T0" fmla="*/ 907 w 907"/>
                <a:gd name="T1" fmla="*/ 1134 h 1446"/>
                <a:gd name="T2" fmla="*/ 822 w 907"/>
                <a:gd name="T3" fmla="*/ 1077 h 1446"/>
                <a:gd name="T4" fmla="*/ 850 w 907"/>
                <a:gd name="T5" fmla="*/ 907 h 1446"/>
                <a:gd name="T6" fmla="*/ 708 w 907"/>
                <a:gd name="T7" fmla="*/ 822 h 1446"/>
                <a:gd name="T8" fmla="*/ 737 w 907"/>
                <a:gd name="T9" fmla="*/ 766 h 1446"/>
                <a:gd name="T10" fmla="*/ 708 w 907"/>
                <a:gd name="T11" fmla="*/ 652 h 1446"/>
                <a:gd name="T12" fmla="*/ 652 w 907"/>
                <a:gd name="T13" fmla="*/ 652 h 1446"/>
                <a:gd name="T14" fmla="*/ 595 w 907"/>
                <a:gd name="T15" fmla="*/ 567 h 1446"/>
                <a:gd name="T16" fmla="*/ 595 w 907"/>
                <a:gd name="T17" fmla="*/ 482 h 1446"/>
                <a:gd name="T18" fmla="*/ 567 w 907"/>
                <a:gd name="T19" fmla="*/ 425 h 1446"/>
                <a:gd name="T20" fmla="*/ 453 w 907"/>
                <a:gd name="T21" fmla="*/ 425 h 1446"/>
                <a:gd name="T22" fmla="*/ 397 w 907"/>
                <a:gd name="T23" fmla="*/ 227 h 1446"/>
                <a:gd name="T24" fmla="*/ 453 w 907"/>
                <a:gd name="T25" fmla="*/ 199 h 1446"/>
                <a:gd name="T26" fmla="*/ 425 w 907"/>
                <a:gd name="T27" fmla="*/ 142 h 1446"/>
                <a:gd name="T28" fmla="*/ 255 w 907"/>
                <a:gd name="T29" fmla="*/ 199 h 1446"/>
                <a:gd name="T30" fmla="*/ 198 w 907"/>
                <a:gd name="T31" fmla="*/ 199 h 1446"/>
                <a:gd name="T32" fmla="*/ 85 w 907"/>
                <a:gd name="T33" fmla="*/ 0 h 1446"/>
                <a:gd name="T34" fmla="*/ 0 w 907"/>
                <a:gd name="T35" fmla="*/ 85 h 1446"/>
                <a:gd name="T36" fmla="*/ 85 w 907"/>
                <a:gd name="T37" fmla="*/ 199 h 1446"/>
                <a:gd name="T38" fmla="*/ 0 w 907"/>
                <a:gd name="T39" fmla="*/ 510 h 1446"/>
                <a:gd name="T40" fmla="*/ 113 w 907"/>
                <a:gd name="T41" fmla="*/ 737 h 1446"/>
                <a:gd name="T42" fmla="*/ 56 w 907"/>
                <a:gd name="T43" fmla="*/ 907 h 1446"/>
                <a:gd name="T44" fmla="*/ 85 w 907"/>
                <a:gd name="T45" fmla="*/ 964 h 1446"/>
                <a:gd name="T46" fmla="*/ 56 w 907"/>
                <a:gd name="T47" fmla="*/ 1248 h 1446"/>
                <a:gd name="T48" fmla="*/ 0 w 907"/>
                <a:gd name="T49" fmla="*/ 1304 h 1446"/>
                <a:gd name="T50" fmla="*/ 56 w 907"/>
                <a:gd name="T51" fmla="*/ 1333 h 1446"/>
                <a:gd name="T52" fmla="*/ 113 w 907"/>
                <a:gd name="T53" fmla="*/ 1276 h 1446"/>
                <a:gd name="T54" fmla="*/ 170 w 907"/>
                <a:gd name="T55" fmla="*/ 1333 h 1446"/>
                <a:gd name="T56" fmla="*/ 226 w 907"/>
                <a:gd name="T57" fmla="*/ 1333 h 1446"/>
                <a:gd name="T58" fmla="*/ 283 w 907"/>
                <a:gd name="T59" fmla="*/ 1361 h 1446"/>
                <a:gd name="T60" fmla="*/ 425 w 907"/>
                <a:gd name="T61" fmla="*/ 1361 h 1446"/>
                <a:gd name="T62" fmla="*/ 482 w 907"/>
                <a:gd name="T63" fmla="*/ 1418 h 1446"/>
                <a:gd name="T64" fmla="*/ 567 w 907"/>
                <a:gd name="T65" fmla="*/ 1389 h 1446"/>
                <a:gd name="T66" fmla="*/ 623 w 907"/>
                <a:gd name="T67" fmla="*/ 1446 h 1446"/>
                <a:gd name="T68" fmla="*/ 680 w 907"/>
                <a:gd name="T69" fmla="*/ 1361 h 1446"/>
                <a:gd name="T70" fmla="*/ 765 w 907"/>
                <a:gd name="T71" fmla="*/ 1361 h 1446"/>
                <a:gd name="T72" fmla="*/ 793 w 907"/>
                <a:gd name="T73" fmla="*/ 1248 h 1446"/>
                <a:gd name="T74" fmla="*/ 907 w 907"/>
                <a:gd name="T75" fmla="*/ 1219 h 1446"/>
                <a:gd name="T76" fmla="*/ 907 w 907"/>
                <a:gd name="T77" fmla="*/ 1134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1446">
                  <a:moveTo>
                    <a:pt x="907" y="1134"/>
                  </a:moveTo>
                  <a:lnTo>
                    <a:pt x="822" y="1077"/>
                  </a:lnTo>
                  <a:lnTo>
                    <a:pt x="850" y="907"/>
                  </a:lnTo>
                  <a:lnTo>
                    <a:pt x="708" y="822"/>
                  </a:lnTo>
                  <a:lnTo>
                    <a:pt x="737" y="766"/>
                  </a:lnTo>
                  <a:lnTo>
                    <a:pt x="708" y="652"/>
                  </a:lnTo>
                  <a:lnTo>
                    <a:pt x="652" y="652"/>
                  </a:lnTo>
                  <a:lnTo>
                    <a:pt x="595" y="567"/>
                  </a:lnTo>
                  <a:lnTo>
                    <a:pt x="595" y="482"/>
                  </a:lnTo>
                  <a:lnTo>
                    <a:pt x="567" y="425"/>
                  </a:lnTo>
                  <a:lnTo>
                    <a:pt x="453" y="425"/>
                  </a:lnTo>
                  <a:lnTo>
                    <a:pt x="397" y="227"/>
                  </a:lnTo>
                  <a:lnTo>
                    <a:pt x="453" y="199"/>
                  </a:lnTo>
                  <a:lnTo>
                    <a:pt x="425" y="142"/>
                  </a:lnTo>
                  <a:lnTo>
                    <a:pt x="255" y="199"/>
                  </a:lnTo>
                  <a:lnTo>
                    <a:pt x="198" y="199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85" y="199"/>
                  </a:lnTo>
                  <a:lnTo>
                    <a:pt x="0" y="510"/>
                  </a:lnTo>
                  <a:lnTo>
                    <a:pt x="113" y="737"/>
                  </a:lnTo>
                  <a:lnTo>
                    <a:pt x="56" y="907"/>
                  </a:lnTo>
                  <a:lnTo>
                    <a:pt x="85" y="964"/>
                  </a:lnTo>
                  <a:lnTo>
                    <a:pt x="56" y="1248"/>
                  </a:lnTo>
                  <a:lnTo>
                    <a:pt x="0" y="1304"/>
                  </a:lnTo>
                  <a:lnTo>
                    <a:pt x="56" y="1333"/>
                  </a:lnTo>
                  <a:lnTo>
                    <a:pt x="113" y="1276"/>
                  </a:lnTo>
                  <a:lnTo>
                    <a:pt x="170" y="1333"/>
                  </a:lnTo>
                  <a:lnTo>
                    <a:pt x="226" y="1333"/>
                  </a:lnTo>
                  <a:lnTo>
                    <a:pt x="283" y="1361"/>
                  </a:lnTo>
                  <a:lnTo>
                    <a:pt x="425" y="1361"/>
                  </a:lnTo>
                  <a:lnTo>
                    <a:pt x="482" y="1418"/>
                  </a:lnTo>
                  <a:lnTo>
                    <a:pt x="567" y="1389"/>
                  </a:lnTo>
                  <a:lnTo>
                    <a:pt x="623" y="1446"/>
                  </a:lnTo>
                  <a:lnTo>
                    <a:pt x="680" y="1361"/>
                  </a:lnTo>
                  <a:lnTo>
                    <a:pt x="765" y="1361"/>
                  </a:lnTo>
                  <a:lnTo>
                    <a:pt x="793" y="1248"/>
                  </a:lnTo>
                  <a:lnTo>
                    <a:pt x="907" y="1219"/>
                  </a:lnTo>
                  <a:lnTo>
                    <a:pt x="907" y="113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3" name="Freeform 718"/>
            <p:cNvSpPr>
              <a:spLocks/>
            </p:cNvSpPr>
            <p:nvPr/>
          </p:nvSpPr>
          <p:spPr bwMode="auto">
            <a:xfrm>
              <a:off x="2019" y="2088"/>
              <a:ext cx="709" cy="1134"/>
            </a:xfrm>
            <a:custGeom>
              <a:avLst/>
              <a:gdLst>
                <a:gd name="T0" fmla="*/ 425 w 709"/>
                <a:gd name="T1" fmla="*/ 0 h 1134"/>
                <a:gd name="T2" fmla="*/ 510 w 709"/>
                <a:gd name="T3" fmla="*/ 29 h 1134"/>
                <a:gd name="T4" fmla="*/ 624 w 709"/>
                <a:gd name="T5" fmla="*/ 57 h 1134"/>
                <a:gd name="T6" fmla="*/ 624 w 709"/>
                <a:gd name="T7" fmla="*/ 86 h 1134"/>
                <a:gd name="T8" fmla="*/ 596 w 709"/>
                <a:gd name="T9" fmla="*/ 142 h 1134"/>
                <a:gd name="T10" fmla="*/ 681 w 709"/>
                <a:gd name="T11" fmla="*/ 199 h 1134"/>
                <a:gd name="T12" fmla="*/ 681 w 709"/>
                <a:gd name="T13" fmla="*/ 284 h 1134"/>
                <a:gd name="T14" fmla="*/ 652 w 709"/>
                <a:gd name="T15" fmla="*/ 341 h 1134"/>
                <a:gd name="T16" fmla="*/ 709 w 709"/>
                <a:gd name="T17" fmla="*/ 397 h 1134"/>
                <a:gd name="T18" fmla="*/ 681 w 709"/>
                <a:gd name="T19" fmla="*/ 426 h 1134"/>
                <a:gd name="T20" fmla="*/ 681 w 709"/>
                <a:gd name="T21" fmla="*/ 454 h 1134"/>
                <a:gd name="T22" fmla="*/ 596 w 709"/>
                <a:gd name="T23" fmla="*/ 539 h 1134"/>
                <a:gd name="T24" fmla="*/ 624 w 709"/>
                <a:gd name="T25" fmla="*/ 681 h 1134"/>
                <a:gd name="T26" fmla="*/ 652 w 709"/>
                <a:gd name="T27" fmla="*/ 709 h 1134"/>
                <a:gd name="T28" fmla="*/ 624 w 709"/>
                <a:gd name="T29" fmla="*/ 766 h 1134"/>
                <a:gd name="T30" fmla="*/ 652 w 709"/>
                <a:gd name="T31" fmla="*/ 851 h 1134"/>
                <a:gd name="T32" fmla="*/ 596 w 709"/>
                <a:gd name="T33" fmla="*/ 908 h 1134"/>
                <a:gd name="T34" fmla="*/ 624 w 709"/>
                <a:gd name="T35" fmla="*/ 964 h 1134"/>
                <a:gd name="T36" fmla="*/ 567 w 709"/>
                <a:gd name="T37" fmla="*/ 1049 h 1134"/>
                <a:gd name="T38" fmla="*/ 482 w 709"/>
                <a:gd name="T39" fmla="*/ 1049 h 1134"/>
                <a:gd name="T40" fmla="*/ 340 w 709"/>
                <a:gd name="T41" fmla="*/ 1134 h 1134"/>
                <a:gd name="T42" fmla="*/ 312 w 709"/>
                <a:gd name="T43" fmla="*/ 1134 h 1134"/>
                <a:gd name="T44" fmla="*/ 170 w 709"/>
                <a:gd name="T45" fmla="*/ 1021 h 1134"/>
                <a:gd name="T46" fmla="*/ 227 w 709"/>
                <a:gd name="T47" fmla="*/ 993 h 1134"/>
                <a:gd name="T48" fmla="*/ 284 w 709"/>
                <a:gd name="T49" fmla="*/ 936 h 1134"/>
                <a:gd name="T50" fmla="*/ 255 w 709"/>
                <a:gd name="T51" fmla="*/ 851 h 1134"/>
                <a:gd name="T52" fmla="*/ 255 w 709"/>
                <a:gd name="T53" fmla="*/ 681 h 1134"/>
                <a:gd name="T54" fmla="*/ 369 w 709"/>
                <a:gd name="T55" fmla="*/ 567 h 1134"/>
                <a:gd name="T56" fmla="*/ 340 w 709"/>
                <a:gd name="T57" fmla="*/ 482 h 1134"/>
                <a:gd name="T58" fmla="*/ 397 w 709"/>
                <a:gd name="T59" fmla="*/ 511 h 1134"/>
                <a:gd name="T60" fmla="*/ 482 w 709"/>
                <a:gd name="T61" fmla="*/ 482 h 1134"/>
                <a:gd name="T62" fmla="*/ 425 w 709"/>
                <a:gd name="T63" fmla="*/ 454 h 1134"/>
                <a:gd name="T64" fmla="*/ 425 w 709"/>
                <a:gd name="T65" fmla="*/ 397 h 1134"/>
                <a:gd name="T66" fmla="*/ 340 w 709"/>
                <a:gd name="T67" fmla="*/ 397 h 1134"/>
                <a:gd name="T68" fmla="*/ 255 w 709"/>
                <a:gd name="T69" fmla="*/ 397 h 1134"/>
                <a:gd name="T70" fmla="*/ 227 w 709"/>
                <a:gd name="T71" fmla="*/ 369 h 1134"/>
                <a:gd name="T72" fmla="*/ 85 w 709"/>
                <a:gd name="T73" fmla="*/ 397 h 1134"/>
                <a:gd name="T74" fmla="*/ 57 w 709"/>
                <a:gd name="T75" fmla="*/ 397 h 1134"/>
                <a:gd name="T76" fmla="*/ 0 w 709"/>
                <a:gd name="T77" fmla="*/ 369 h 1134"/>
                <a:gd name="T78" fmla="*/ 0 w 709"/>
                <a:gd name="T79" fmla="*/ 341 h 1134"/>
                <a:gd name="T80" fmla="*/ 284 w 709"/>
                <a:gd name="T81" fmla="*/ 341 h 1134"/>
                <a:gd name="T82" fmla="*/ 312 w 709"/>
                <a:gd name="T83" fmla="*/ 256 h 1134"/>
                <a:gd name="T84" fmla="*/ 340 w 709"/>
                <a:gd name="T85" fmla="*/ 312 h 1134"/>
                <a:gd name="T86" fmla="*/ 369 w 709"/>
                <a:gd name="T87" fmla="*/ 256 h 1134"/>
                <a:gd name="T88" fmla="*/ 340 w 709"/>
                <a:gd name="T89" fmla="*/ 199 h 1134"/>
                <a:gd name="T90" fmla="*/ 425 w 709"/>
                <a:gd name="T91" fmla="*/ 86 h 1134"/>
                <a:gd name="T92" fmla="*/ 397 w 709"/>
                <a:gd name="T93" fmla="*/ 57 h 1134"/>
                <a:gd name="T94" fmla="*/ 425 w 709"/>
                <a:gd name="T9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09" h="1134">
                  <a:moveTo>
                    <a:pt x="425" y="0"/>
                  </a:moveTo>
                  <a:lnTo>
                    <a:pt x="510" y="29"/>
                  </a:lnTo>
                  <a:lnTo>
                    <a:pt x="624" y="57"/>
                  </a:lnTo>
                  <a:lnTo>
                    <a:pt x="624" y="86"/>
                  </a:lnTo>
                  <a:lnTo>
                    <a:pt x="596" y="142"/>
                  </a:lnTo>
                  <a:lnTo>
                    <a:pt x="681" y="199"/>
                  </a:lnTo>
                  <a:lnTo>
                    <a:pt x="681" y="284"/>
                  </a:lnTo>
                  <a:lnTo>
                    <a:pt x="652" y="341"/>
                  </a:lnTo>
                  <a:lnTo>
                    <a:pt x="709" y="397"/>
                  </a:lnTo>
                  <a:lnTo>
                    <a:pt x="681" y="426"/>
                  </a:lnTo>
                  <a:lnTo>
                    <a:pt x="681" y="454"/>
                  </a:lnTo>
                  <a:lnTo>
                    <a:pt x="596" y="539"/>
                  </a:lnTo>
                  <a:lnTo>
                    <a:pt x="624" y="681"/>
                  </a:lnTo>
                  <a:lnTo>
                    <a:pt x="652" y="709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596" y="908"/>
                  </a:lnTo>
                  <a:lnTo>
                    <a:pt x="624" y="964"/>
                  </a:lnTo>
                  <a:lnTo>
                    <a:pt x="567" y="1049"/>
                  </a:lnTo>
                  <a:lnTo>
                    <a:pt x="482" y="1049"/>
                  </a:lnTo>
                  <a:lnTo>
                    <a:pt x="340" y="1134"/>
                  </a:lnTo>
                  <a:lnTo>
                    <a:pt x="312" y="1134"/>
                  </a:lnTo>
                  <a:lnTo>
                    <a:pt x="170" y="1021"/>
                  </a:lnTo>
                  <a:lnTo>
                    <a:pt x="227" y="993"/>
                  </a:lnTo>
                  <a:lnTo>
                    <a:pt x="284" y="936"/>
                  </a:lnTo>
                  <a:lnTo>
                    <a:pt x="255" y="851"/>
                  </a:lnTo>
                  <a:lnTo>
                    <a:pt x="255" y="681"/>
                  </a:lnTo>
                  <a:lnTo>
                    <a:pt x="369" y="567"/>
                  </a:lnTo>
                  <a:lnTo>
                    <a:pt x="340" y="482"/>
                  </a:lnTo>
                  <a:lnTo>
                    <a:pt x="397" y="511"/>
                  </a:lnTo>
                  <a:lnTo>
                    <a:pt x="482" y="482"/>
                  </a:lnTo>
                  <a:lnTo>
                    <a:pt x="425" y="454"/>
                  </a:lnTo>
                  <a:lnTo>
                    <a:pt x="425" y="397"/>
                  </a:lnTo>
                  <a:lnTo>
                    <a:pt x="340" y="397"/>
                  </a:lnTo>
                  <a:lnTo>
                    <a:pt x="255" y="397"/>
                  </a:lnTo>
                  <a:lnTo>
                    <a:pt x="227" y="369"/>
                  </a:lnTo>
                  <a:lnTo>
                    <a:pt x="85" y="397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0" y="341"/>
                  </a:lnTo>
                  <a:lnTo>
                    <a:pt x="284" y="341"/>
                  </a:lnTo>
                  <a:lnTo>
                    <a:pt x="312" y="256"/>
                  </a:lnTo>
                  <a:lnTo>
                    <a:pt x="340" y="312"/>
                  </a:lnTo>
                  <a:lnTo>
                    <a:pt x="369" y="256"/>
                  </a:lnTo>
                  <a:lnTo>
                    <a:pt x="340" y="199"/>
                  </a:lnTo>
                  <a:lnTo>
                    <a:pt x="425" y="86"/>
                  </a:lnTo>
                  <a:lnTo>
                    <a:pt x="397" y="57"/>
                  </a:lnTo>
                  <a:lnTo>
                    <a:pt x="42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4" name="Freeform 719"/>
            <p:cNvSpPr>
              <a:spLocks/>
            </p:cNvSpPr>
            <p:nvPr/>
          </p:nvSpPr>
          <p:spPr bwMode="auto">
            <a:xfrm>
              <a:off x="2303" y="813"/>
              <a:ext cx="1332" cy="1275"/>
            </a:xfrm>
            <a:custGeom>
              <a:avLst/>
              <a:gdLst>
                <a:gd name="T0" fmla="*/ 226 w 1332"/>
                <a:gd name="T1" fmla="*/ 1190 h 1275"/>
                <a:gd name="T2" fmla="*/ 226 w 1332"/>
                <a:gd name="T3" fmla="*/ 1134 h 1275"/>
                <a:gd name="T4" fmla="*/ 283 w 1332"/>
                <a:gd name="T5" fmla="*/ 1162 h 1275"/>
                <a:gd name="T6" fmla="*/ 397 w 1332"/>
                <a:gd name="T7" fmla="*/ 1162 h 1275"/>
                <a:gd name="T8" fmla="*/ 425 w 1332"/>
                <a:gd name="T9" fmla="*/ 1190 h 1275"/>
                <a:gd name="T10" fmla="*/ 453 w 1332"/>
                <a:gd name="T11" fmla="*/ 1190 h 1275"/>
                <a:gd name="T12" fmla="*/ 482 w 1332"/>
                <a:gd name="T13" fmla="*/ 964 h 1275"/>
                <a:gd name="T14" fmla="*/ 567 w 1332"/>
                <a:gd name="T15" fmla="*/ 964 h 1275"/>
                <a:gd name="T16" fmla="*/ 567 w 1332"/>
                <a:gd name="T17" fmla="*/ 1020 h 1275"/>
                <a:gd name="T18" fmla="*/ 538 w 1332"/>
                <a:gd name="T19" fmla="*/ 1020 h 1275"/>
                <a:gd name="T20" fmla="*/ 538 w 1332"/>
                <a:gd name="T21" fmla="*/ 1077 h 1275"/>
                <a:gd name="T22" fmla="*/ 595 w 1332"/>
                <a:gd name="T23" fmla="*/ 1105 h 1275"/>
                <a:gd name="T24" fmla="*/ 623 w 1332"/>
                <a:gd name="T25" fmla="*/ 1162 h 1275"/>
                <a:gd name="T26" fmla="*/ 680 w 1332"/>
                <a:gd name="T27" fmla="*/ 1134 h 1275"/>
                <a:gd name="T28" fmla="*/ 708 w 1332"/>
                <a:gd name="T29" fmla="*/ 1190 h 1275"/>
                <a:gd name="T30" fmla="*/ 765 w 1332"/>
                <a:gd name="T31" fmla="*/ 1190 h 1275"/>
                <a:gd name="T32" fmla="*/ 765 w 1332"/>
                <a:gd name="T33" fmla="*/ 1247 h 1275"/>
                <a:gd name="T34" fmla="*/ 822 w 1332"/>
                <a:gd name="T35" fmla="*/ 1219 h 1275"/>
                <a:gd name="T36" fmla="*/ 850 w 1332"/>
                <a:gd name="T37" fmla="*/ 1162 h 1275"/>
                <a:gd name="T38" fmla="*/ 935 w 1332"/>
                <a:gd name="T39" fmla="*/ 1219 h 1275"/>
                <a:gd name="T40" fmla="*/ 1049 w 1332"/>
                <a:gd name="T41" fmla="*/ 1275 h 1275"/>
                <a:gd name="T42" fmla="*/ 1190 w 1332"/>
                <a:gd name="T43" fmla="*/ 1162 h 1275"/>
                <a:gd name="T44" fmla="*/ 1190 w 1332"/>
                <a:gd name="T45" fmla="*/ 1105 h 1275"/>
                <a:gd name="T46" fmla="*/ 1304 w 1332"/>
                <a:gd name="T47" fmla="*/ 1105 h 1275"/>
                <a:gd name="T48" fmla="*/ 1332 w 1332"/>
                <a:gd name="T49" fmla="*/ 1020 h 1275"/>
                <a:gd name="T50" fmla="*/ 1105 w 1332"/>
                <a:gd name="T51" fmla="*/ 879 h 1275"/>
                <a:gd name="T52" fmla="*/ 1020 w 1332"/>
                <a:gd name="T53" fmla="*/ 935 h 1275"/>
                <a:gd name="T54" fmla="*/ 992 w 1332"/>
                <a:gd name="T55" fmla="*/ 935 h 1275"/>
                <a:gd name="T56" fmla="*/ 992 w 1332"/>
                <a:gd name="T57" fmla="*/ 822 h 1275"/>
                <a:gd name="T58" fmla="*/ 1134 w 1332"/>
                <a:gd name="T59" fmla="*/ 680 h 1275"/>
                <a:gd name="T60" fmla="*/ 1162 w 1332"/>
                <a:gd name="T61" fmla="*/ 680 h 1275"/>
                <a:gd name="T62" fmla="*/ 1219 w 1332"/>
                <a:gd name="T63" fmla="*/ 567 h 1275"/>
                <a:gd name="T64" fmla="*/ 1275 w 1332"/>
                <a:gd name="T65" fmla="*/ 567 h 1275"/>
                <a:gd name="T66" fmla="*/ 1275 w 1332"/>
                <a:gd name="T67" fmla="*/ 368 h 1275"/>
                <a:gd name="T68" fmla="*/ 1190 w 1332"/>
                <a:gd name="T69" fmla="*/ 255 h 1275"/>
                <a:gd name="T70" fmla="*/ 1162 w 1332"/>
                <a:gd name="T71" fmla="*/ 85 h 1275"/>
                <a:gd name="T72" fmla="*/ 1049 w 1332"/>
                <a:gd name="T73" fmla="*/ 0 h 1275"/>
                <a:gd name="T74" fmla="*/ 1020 w 1332"/>
                <a:gd name="T75" fmla="*/ 113 h 1275"/>
                <a:gd name="T76" fmla="*/ 850 w 1332"/>
                <a:gd name="T77" fmla="*/ 113 h 1275"/>
                <a:gd name="T78" fmla="*/ 765 w 1332"/>
                <a:gd name="T79" fmla="*/ 28 h 1275"/>
                <a:gd name="T80" fmla="*/ 567 w 1332"/>
                <a:gd name="T81" fmla="*/ 113 h 1275"/>
                <a:gd name="T82" fmla="*/ 482 w 1332"/>
                <a:gd name="T83" fmla="*/ 28 h 1275"/>
                <a:gd name="T84" fmla="*/ 255 w 1332"/>
                <a:gd name="T85" fmla="*/ 85 h 1275"/>
                <a:gd name="T86" fmla="*/ 312 w 1332"/>
                <a:gd name="T87" fmla="*/ 227 h 1275"/>
                <a:gd name="T88" fmla="*/ 283 w 1332"/>
                <a:gd name="T89" fmla="*/ 227 h 1275"/>
                <a:gd name="T90" fmla="*/ 255 w 1332"/>
                <a:gd name="T91" fmla="*/ 312 h 1275"/>
                <a:gd name="T92" fmla="*/ 283 w 1332"/>
                <a:gd name="T93" fmla="*/ 397 h 1275"/>
                <a:gd name="T94" fmla="*/ 141 w 1332"/>
                <a:gd name="T95" fmla="*/ 737 h 1275"/>
                <a:gd name="T96" fmla="*/ 170 w 1332"/>
                <a:gd name="T97" fmla="*/ 765 h 1275"/>
                <a:gd name="T98" fmla="*/ 141 w 1332"/>
                <a:gd name="T99" fmla="*/ 822 h 1275"/>
                <a:gd name="T100" fmla="*/ 170 w 1332"/>
                <a:gd name="T101" fmla="*/ 879 h 1275"/>
                <a:gd name="T102" fmla="*/ 141 w 1332"/>
                <a:gd name="T103" fmla="*/ 964 h 1275"/>
                <a:gd name="T104" fmla="*/ 56 w 1332"/>
                <a:gd name="T105" fmla="*/ 992 h 1275"/>
                <a:gd name="T106" fmla="*/ 0 w 1332"/>
                <a:gd name="T107" fmla="*/ 1049 h 1275"/>
                <a:gd name="T108" fmla="*/ 56 w 1332"/>
                <a:gd name="T109" fmla="*/ 1049 h 1275"/>
                <a:gd name="T110" fmla="*/ 28 w 1332"/>
                <a:gd name="T111" fmla="*/ 1105 h 1275"/>
                <a:gd name="T112" fmla="*/ 56 w 1332"/>
                <a:gd name="T113" fmla="*/ 1134 h 1275"/>
                <a:gd name="T114" fmla="*/ 141 w 1332"/>
                <a:gd name="T115" fmla="*/ 1077 h 1275"/>
                <a:gd name="T116" fmla="*/ 170 w 1332"/>
                <a:gd name="T117" fmla="*/ 1219 h 1275"/>
                <a:gd name="T118" fmla="*/ 198 w 1332"/>
                <a:gd name="T119" fmla="*/ 1219 h 1275"/>
                <a:gd name="T120" fmla="*/ 226 w 1332"/>
                <a:gd name="T121" fmla="*/ 1190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32" h="1275">
                  <a:moveTo>
                    <a:pt x="226" y="1190"/>
                  </a:moveTo>
                  <a:lnTo>
                    <a:pt x="226" y="1134"/>
                  </a:lnTo>
                  <a:lnTo>
                    <a:pt x="283" y="1162"/>
                  </a:lnTo>
                  <a:lnTo>
                    <a:pt x="397" y="1162"/>
                  </a:lnTo>
                  <a:lnTo>
                    <a:pt x="425" y="1190"/>
                  </a:lnTo>
                  <a:lnTo>
                    <a:pt x="453" y="1190"/>
                  </a:lnTo>
                  <a:lnTo>
                    <a:pt x="482" y="964"/>
                  </a:lnTo>
                  <a:lnTo>
                    <a:pt x="567" y="964"/>
                  </a:lnTo>
                  <a:lnTo>
                    <a:pt x="567" y="1020"/>
                  </a:lnTo>
                  <a:lnTo>
                    <a:pt x="538" y="1020"/>
                  </a:lnTo>
                  <a:lnTo>
                    <a:pt x="538" y="1077"/>
                  </a:lnTo>
                  <a:lnTo>
                    <a:pt x="595" y="1105"/>
                  </a:lnTo>
                  <a:lnTo>
                    <a:pt x="623" y="1162"/>
                  </a:lnTo>
                  <a:lnTo>
                    <a:pt x="680" y="1134"/>
                  </a:lnTo>
                  <a:lnTo>
                    <a:pt x="708" y="1190"/>
                  </a:lnTo>
                  <a:lnTo>
                    <a:pt x="765" y="1190"/>
                  </a:lnTo>
                  <a:lnTo>
                    <a:pt x="765" y="1247"/>
                  </a:lnTo>
                  <a:lnTo>
                    <a:pt x="822" y="1219"/>
                  </a:lnTo>
                  <a:lnTo>
                    <a:pt x="850" y="1162"/>
                  </a:lnTo>
                  <a:lnTo>
                    <a:pt x="935" y="1219"/>
                  </a:lnTo>
                  <a:lnTo>
                    <a:pt x="1049" y="1275"/>
                  </a:lnTo>
                  <a:lnTo>
                    <a:pt x="1190" y="1162"/>
                  </a:lnTo>
                  <a:lnTo>
                    <a:pt x="1190" y="1105"/>
                  </a:lnTo>
                  <a:lnTo>
                    <a:pt x="1304" y="1105"/>
                  </a:lnTo>
                  <a:lnTo>
                    <a:pt x="1332" y="1020"/>
                  </a:lnTo>
                  <a:lnTo>
                    <a:pt x="1105" y="879"/>
                  </a:lnTo>
                  <a:lnTo>
                    <a:pt x="1020" y="935"/>
                  </a:lnTo>
                  <a:lnTo>
                    <a:pt x="992" y="935"/>
                  </a:lnTo>
                  <a:lnTo>
                    <a:pt x="992" y="822"/>
                  </a:lnTo>
                  <a:lnTo>
                    <a:pt x="1134" y="680"/>
                  </a:lnTo>
                  <a:lnTo>
                    <a:pt x="1162" y="680"/>
                  </a:lnTo>
                  <a:lnTo>
                    <a:pt x="1219" y="567"/>
                  </a:lnTo>
                  <a:lnTo>
                    <a:pt x="1275" y="567"/>
                  </a:lnTo>
                  <a:lnTo>
                    <a:pt x="1275" y="368"/>
                  </a:lnTo>
                  <a:lnTo>
                    <a:pt x="1190" y="255"/>
                  </a:lnTo>
                  <a:lnTo>
                    <a:pt x="1162" y="85"/>
                  </a:lnTo>
                  <a:lnTo>
                    <a:pt x="1049" y="0"/>
                  </a:lnTo>
                  <a:lnTo>
                    <a:pt x="1020" y="113"/>
                  </a:lnTo>
                  <a:lnTo>
                    <a:pt x="850" y="113"/>
                  </a:lnTo>
                  <a:lnTo>
                    <a:pt x="765" y="28"/>
                  </a:lnTo>
                  <a:lnTo>
                    <a:pt x="567" y="113"/>
                  </a:lnTo>
                  <a:lnTo>
                    <a:pt x="482" y="28"/>
                  </a:lnTo>
                  <a:lnTo>
                    <a:pt x="255" y="85"/>
                  </a:lnTo>
                  <a:lnTo>
                    <a:pt x="312" y="227"/>
                  </a:lnTo>
                  <a:lnTo>
                    <a:pt x="283" y="227"/>
                  </a:lnTo>
                  <a:lnTo>
                    <a:pt x="255" y="312"/>
                  </a:lnTo>
                  <a:lnTo>
                    <a:pt x="283" y="397"/>
                  </a:lnTo>
                  <a:lnTo>
                    <a:pt x="141" y="737"/>
                  </a:lnTo>
                  <a:lnTo>
                    <a:pt x="170" y="765"/>
                  </a:lnTo>
                  <a:lnTo>
                    <a:pt x="141" y="822"/>
                  </a:lnTo>
                  <a:lnTo>
                    <a:pt x="170" y="879"/>
                  </a:lnTo>
                  <a:lnTo>
                    <a:pt x="141" y="964"/>
                  </a:lnTo>
                  <a:lnTo>
                    <a:pt x="56" y="992"/>
                  </a:lnTo>
                  <a:lnTo>
                    <a:pt x="0" y="1049"/>
                  </a:lnTo>
                  <a:lnTo>
                    <a:pt x="56" y="1049"/>
                  </a:lnTo>
                  <a:lnTo>
                    <a:pt x="28" y="1105"/>
                  </a:lnTo>
                  <a:lnTo>
                    <a:pt x="56" y="1134"/>
                  </a:lnTo>
                  <a:lnTo>
                    <a:pt x="141" y="1077"/>
                  </a:lnTo>
                  <a:lnTo>
                    <a:pt x="170" y="1219"/>
                  </a:lnTo>
                  <a:lnTo>
                    <a:pt x="198" y="1219"/>
                  </a:lnTo>
                  <a:lnTo>
                    <a:pt x="226" y="119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5" name="Freeform 721"/>
            <p:cNvSpPr>
              <a:spLocks/>
            </p:cNvSpPr>
            <p:nvPr/>
          </p:nvSpPr>
          <p:spPr bwMode="auto">
            <a:xfrm>
              <a:off x="2983" y="2031"/>
              <a:ext cx="1077" cy="1333"/>
            </a:xfrm>
            <a:custGeom>
              <a:avLst/>
              <a:gdLst>
                <a:gd name="T0" fmla="*/ 1077 w 1077"/>
                <a:gd name="T1" fmla="*/ 596 h 1333"/>
                <a:gd name="T2" fmla="*/ 1049 w 1077"/>
                <a:gd name="T3" fmla="*/ 681 h 1333"/>
                <a:gd name="T4" fmla="*/ 851 w 1077"/>
                <a:gd name="T5" fmla="*/ 823 h 1333"/>
                <a:gd name="T6" fmla="*/ 822 w 1077"/>
                <a:gd name="T7" fmla="*/ 993 h 1333"/>
                <a:gd name="T8" fmla="*/ 851 w 1077"/>
                <a:gd name="T9" fmla="*/ 1106 h 1333"/>
                <a:gd name="T10" fmla="*/ 794 w 1077"/>
                <a:gd name="T11" fmla="*/ 1220 h 1333"/>
                <a:gd name="T12" fmla="*/ 737 w 1077"/>
                <a:gd name="T13" fmla="*/ 1220 h 1333"/>
                <a:gd name="T14" fmla="*/ 680 w 1077"/>
                <a:gd name="T15" fmla="*/ 1305 h 1333"/>
                <a:gd name="T16" fmla="*/ 652 w 1077"/>
                <a:gd name="T17" fmla="*/ 1276 h 1333"/>
                <a:gd name="T18" fmla="*/ 567 w 1077"/>
                <a:gd name="T19" fmla="*/ 1276 h 1333"/>
                <a:gd name="T20" fmla="*/ 425 w 1077"/>
                <a:gd name="T21" fmla="*/ 1220 h 1333"/>
                <a:gd name="T22" fmla="*/ 425 w 1077"/>
                <a:gd name="T23" fmla="*/ 1305 h 1333"/>
                <a:gd name="T24" fmla="*/ 284 w 1077"/>
                <a:gd name="T25" fmla="*/ 1333 h 1333"/>
                <a:gd name="T26" fmla="*/ 312 w 1077"/>
                <a:gd name="T27" fmla="*/ 1135 h 1333"/>
                <a:gd name="T28" fmla="*/ 284 w 1077"/>
                <a:gd name="T29" fmla="*/ 1135 h 1333"/>
                <a:gd name="T30" fmla="*/ 199 w 1077"/>
                <a:gd name="T31" fmla="*/ 1220 h 1333"/>
                <a:gd name="T32" fmla="*/ 142 w 1077"/>
                <a:gd name="T33" fmla="*/ 1106 h 1333"/>
                <a:gd name="T34" fmla="*/ 170 w 1077"/>
                <a:gd name="T35" fmla="*/ 1050 h 1333"/>
                <a:gd name="T36" fmla="*/ 284 w 1077"/>
                <a:gd name="T37" fmla="*/ 1021 h 1333"/>
                <a:gd name="T38" fmla="*/ 340 w 1077"/>
                <a:gd name="T39" fmla="*/ 908 h 1333"/>
                <a:gd name="T40" fmla="*/ 255 w 1077"/>
                <a:gd name="T41" fmla="*/ 823 h 1333"/>
                <a:gd name="T42" fmla="*/ 255 w 1077"/>
                <a:gd name="T43" fmla="*/ 653 h 1333"/>
                <a:gd name="T44" fmla="*/ 227 w 1077"/>
                <a:gd name="T45" fmla="*/ 596 h 1333"/>
                <a:gd name="T46" fmla="*/ 170 w 1077"/>
                <a:gd name="T47" fmla="*/ 596 h 1333"/>
                <a:gd name="T48" fmla="*/ 142 w 1077"/>
                <a:gd name="T49" fmla="*/ 653 h 1333"/>
                <a:gd name="T50" fmla="*/ 85 w 1077"/>
                <a:gd name="T51" fmla="*/ 596 h 1333"/>
                <a:gd name="T52" fmla="*/ 57 w 1077"/>
                <a:gd name="T53" fmla="*/ 511 h 1333"/>
                <a:gd name="T54" fmla="*/ 0 w 1077"/>
                <a:gd name="T55" fmla="*/ 398 h 1333"/>
                <a:gd name="T56" fmla="*/ 28 w 1077"/>
                <a:gd name="T57" fmla="*/ 284 h 1333"/>
                <a:gd name="T58" fmla="*/ 113 w 1077"/>
                <a:gd name="T59" fmla="*/ 284 h 1333"/>
                <a:gd name="T60" fmla="*/ 113 w 1077"/>
                <a:gd name="T61" fmla="*/ 228 h 1333"/>
                <a:gd name="T62" fmla="*/ 227 w 1077"/>
                <a:gd name="T63" fmla="*/ 199 h 1333"/>
                <a:gd name="T64" fmla="*/ 227 w 1077"/>
                <a:gd name="T65" fmla="*/ 143 h 1333"/>
                <a:gd name="T66" fmla="*/ 199 w 1077"/>
                <a:gd name="T67" fmla="*/ 57 h 1333"/>
                <a:gd name="T68" fmla="*/ 254 w 1077"/>
                <a:gd name="T69" fmla="*/ 0 h 1333"/>
                <a:gd name="T70" fmla="*/ 369 w 1077"/>
                <a:gd name="T71" fmla="*/ 57 h 1333"/>
                <a:gd name="T72" fmla="*/ 454 w 1077"/>
                <a:gd name="T73" fmla="*/ 86 h 1333"/>
                <a:gd name="T74" fmla="*/ 454 w 1077"/>
                <a:gd name="T75" fmla="*/ 143 h 1333"/>
                <a:gd name="T76" fmla="*/ 539 w 1077"/>
                <a:gd name="T77" fmla="*/ 171 h 1333"/>
                <a:gd name="T78" fmla="*/ 567 w 1077"/>
                <a:gd name="T79" fmla="*/ 143 h 1333"/>
                <a:gd name="T80" fmla="*/ 624 w 1077"/>
                <a:gd name="T81" fmla="*/ 199 h 1333"/>
                <a:gd name="T82" fmla="*/ 680 w 1077"/>
                <a:gd name="T83" fmla="*/ 228 h 1333"/>
                <a:gd name="T84" fmla="*/ 680 w 1077"/>
                <a:gd name="T85" fmla="*/ 256 h 1333"/>
                <a:gd name="T86" fmla="*/ 766 w 1077"/>
                <a:gd name="T87" fmla="*/ 426 h 1333"/>
                <a:gd name="T88" fmla="*/ 1077 w 1077"/>
                <a:gd name="T89" fmla="*/ 596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7" h="1333">
                  <a:moveTo>
                    <a:pt x="1077" y="596"/>
                  </a:moveTo>
                  <a:lnTo>
                    <a:pt x="1049" y="681"/>
                  </a:lnTo>
                  <a:lnTo>
                    <a:pt x="851" y="823"/>
                  </a:lnTo>
                  <a:lnTo>
                    <a:pt x="822" y="993"/>
                  </a:lnTo>
                  <a:lnTo>
                    <a:pt x="851" y="1106"/>
                  </a:lnTo>
                  <a:lnTo>
                    <a:pt x="794" y="1220"/>
                  </a:lnTo>
                  <a:lnTo>
                    <a:pt x="737" y="1220"/>
                  </a:lnTo>
                  <a:lnTo>
                    <a:pt x="680" y="1305"/>
                  </a:lnTo>
                  <a:lnTo>
                    <a:pt x="652" y="1276"/>
                  </a:lnTo>
                  <a:lnTo>
                    <a:pt x="567" y="1276"/>
                  </a:lnTo>
                  <a:lnTo>
                    <a:pt x="425" y="1220"/>
                  </a:lnTo>
                  <a:lnTo>
                    <a:pt x="425" y="1305"/>
                  </a:lnTo>
                  <a:lnTo>
                    <a:pt x="284" y="1333"/>
                  </a:lnTo>
                  <a:lnTo>
                    <a:pt x="312" y="1135"/>
                  </a:lnTo>
                  <a:lnTo>
                    <a:pt x="284" y="1135"/>
                  </a:lnTo>
                  <a:lnTo>
                    <a:pt x="199" y="1220"/>
                  </a:lnTo>
                  <a:lnTo>
                    <a:pt x="142" y="1106"/>
                  </a:lnTo>
                  <a:lnTo>
                    <a:pt x="170" y="1050"/>
                  </a:lnTo>
                  <a:lnTo>
                    <a:pt x="284" y="1021"/>
                  </a:lnTo>
                  <a:lnTo>
                    <a:pt x="340" y="908"/>
                  </a:lnTo>
                  <a:lnTo>
                    <a:pt x="255" y="823"/>
                  </a:lnTo>
                  <a:lnTo>
                    <a:pt x="255" y="653"/>
                  </a:lnTo>
                  <a:lnTo>
                    <a:pt x="227" y="596"/>
                  </a:lnTo>
                  <a:lnTo>
                    <a:pt x="170" y="596"/>
                  </a:lnTo>
                  <a:lnTo>
                    <a:pt x="142" y="653"/>
                  </a:lnTo>
                  <a:lnTo>
                    <a:pt x="85" y="596"/>
                  </a:lnTo>
                  <a:lnTo>
                    <a:pt x="57" y="511"/>
                  </a:lnTo>
                  <a:lnTo>
                    <a:pt x="0" y="398"/>
                  </a:lnTo>
                  <a:lnTo>
                    <a:pt x="28" y="284"/>
                  </a:lnTo>
                  <a:lnTo>
                    <a:pt x="113" y="284"/>
                  </a:lnTo>
                  <a:lnTo>
                    <a:pt x="113" y="228"/>
                  </a:lnTo>
                  <a:lnTo>
                    <a:pt x="227" y="199"/>
                  </a:lnTo>
                  <a:lnTo>
                    <a:pt x="227" y="143"/>
                  </a:lnTo>
                  <a:lnTo>
                    <a:pt x="199" y="57"/>
                  </a:lnTo>
                  <a:lnTo>
                    <a:pt x="254" y="0"/>
                  </a:lnTo>
                  <a:lnTo>
                    <a:pt x="369" y="57"/>
                  </a:lnTo>
                  <a:lnTo>
                    <a:pt x="454" y="86"/>
                  </a:lnTo>
                  <a:lnTo>
                    <a:pt x="454" y="143"/>
                  </a:lnTo>
                  <a:lnTo>
                    <a:pt x="539" y="171"/>
                  </a:lnTo>
                  <a:lnTo>
                    <a:pt x="567" y="143"/>
                  </a:lnTo>
                  <a:lnTo>
                    <a:pt x="624" y="199"/>
                  </a:lnTo>
                  <a:lnTo>
                    <a:pt x="680" y="228"/>
                  </a:lnTo>
                  <a:lnTo>
                    <a:pt x="680" y="256"/>
                  </a:lnTo>
                  <a:lnTo>
                    <a:pt x="766" y="426"/>
                  </a:lnTo>
                  <a:lnTo>
                    <a:pt x="1077" y="59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6" name="Freeform 722"/>
            <p:cNvSpPr>
              <a:spLocks/>
            </p:cNvSpPr>
            <p:nvPr/>
          </p:nvSpPr>
          <p:spPr bwMode="auto">
            <a:xfrm>
              <a:off x="3068" y="1975"/>
              <a:ext cx="170" cy="284"/>
            </a:xfrm>
            <a:custGeom>
              <a:avLst/>
              <a:gdLst>
                <a:gd name="T0" fmla="*/ 0 w 170"/>
                <a:gd name="T1" fmla="*/ 85 h 284"/>
                <a:gd name="T2" fmla="*/ 57 w 170"/>
                <a:gd name="T3" fmla="*/ 57 h 284"/>
                <a:gd name="T4" fmla="*/ 85 w 170"/>
                <a:gd name="T5" fmla="*/ 0 h 284"/>
                <a:gd name="T6" fmla="*/ 170 w 170"/>
                <a:gd name="T7" fmla="*/ 57 h 284"/>
                <a:gd name="T8" fmla="*/ 114 w 170"/>
                <a:gd name="T9" fmla="*/ 113 h 284"/>
                <a:gd name="T10" fmla="*/ 142 w 170"/>
                <a:gd name="T11" fmla="*/ 199 h 284"/>
                <a:gd name="T12" fmla="*/ 142 w 170"/>
                <a:gd name="T13" fmla="*/ 255 h 284"/>
                <a:gd name="T14" fmla="*/ 28 w 170"/>
                <a:gd name="T15" fmla="*/ 284 h 284"/>
                <a:gd name="T16" fmla="*/ 0 w 170"/>
                <a:gd name="T17" fmla="*/ 255 h 284"/>
                <a:gd name="T18" fmla="*/ 0 w 170"/>
                <a:gd name="T19" fmla="*/ 8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284">
                  <a:moveTo>
                    <a:pt x="0" y="85"/>
                  </a:moveTo>
                  <a:lnTo>
                    <a:pt x="57" y="57"/>
                  </a:lnTo>
                  <a:lnTo>
                    <a:pt x="85" y="0"/>
                  </a:lnTo>
                  <a:lnTo>
                    <a:pt x="170" y="57"/>
                  </a:lnTo>
                  <a:lnTo>
                    <a:pt x="114" y="113"/>
                  </a:lnTo>
                  <a:lnTo>
                    <a:pt x="142" y="199"/>
                  </a:lnTo>
                  <a:lnTo>
                    <a:pt x="142" y="255"/>
                  </a:lnTo>
                  <a:lnTo>
                    <a:pt x="28" y="284"/>
                  </a:lnTo>
                  <a:lnTo>
                    <a:pt x="0" y="255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7" name="Freeform 723"/>
            <p:cNvSpPr>
              <a:spLocks/>
            </p:cNvSpPr>
            <p:nvPr/>
          </p:nvSpPr>
          <p:spPr bwMode="auto">
            <a:xfrm>
              <a:off x="2501" y="1777"/>
              <a:ext cx="595" cy="623"/>
            </a:xfrm>
            <a:custGeom>
              <a:avLst/>
              <a:gdLst>
                <a:gd name="T0" fmla="*/ 199 w 595"/>
                <a:gd name="T1" fmla="*/ 595 h 623"/>
                <a:gd name="T2" fmla="*/ 199 w 595"/>
                <a:gd name="T3" fmla="*/ 510 h 623"/>
                <a:gd name="T4" fmla="*/ 114 w 595"/>
                <a:gd name="T5" fmla="*/ 453 h 623"/>
                <a:gd name="T6" fmla="*/ 142 w 595"/>
                <a:gd name="T7" fmla="*/ 397 h 623"/>
                <a:gd name="T8" fmla="*/ 142 w 595"/>
                <a:gd name="T9" fmla="*/ 368 h 623"/>
                <a:gd name="T10" fmla="*/ 28 w 595"/>
                <a:gd name="T11" fmla="*/ 340 h 623"/>
                <a:gd name="T12" fmla="*/ 57 w 595"/>
                <a:gd name="T13" fmla="*/ 283 h 623"/>
                <a:gd name="T14" fmla="*/ 0 w 595"/>
                <a:gd name="T15" fmla="*/ 255 h 623"/>
                <a:gd name="T16" fmla="*/ 28 w 595"/>
                <a:gd name="T17" fmla="*/ 226 h 623"/>
                <a:gd name="T18" fmla="*/ 28 w 595"/>
                <a:gd name="T19" fmla="*/ 170 h 623"/>
                <a:gd name="T20" fmla="*/ 85 w 595"/>
                <a:gd name="T21" fmla="*/ 198 h 623"/>
                <a:gd name="T22" fmla="*/ 199 w 595"/>
                <a:gd name="T23" fmla="*/ 198 h 623"/>
                <a:gd name="T24" fmla="*/ 227 w 595"/>
                <a:gd name="T25" fmla="*/ 226 h 623"/>
                <a:gd name="T26" fmla="*/ 255 w 595"/>
                <a:gd name="T27" fmla="*/ 226 h 623"/>
                <a:gd name="T28" fmla="*/ 284 w 595"/>
                <a:gd name="T29" fmla="*/ 0 h 623"/>
                <a:gd name="T30" fmla="*/ 369 w 595"/>
                <a:gd name="T31" fmla="*/ 0 h 623"/>
                <a:gd name="T32" fmla="*/ 369 w 595"/>
                <a:gd name="T33" fmla="*/ 56 h 623"/>
                <a:gd name="T34" fmla="*/ 340 w 595"/>
                <a:gd name="T35" fmla="*/ 56 h 623"/>
                <a:gd name="T36" fmla="*/ 340 w 595"/>
                <a:gd name="T37" fmla="*/ 113 h 623"/>
                <a:gd name="T38" fmla="*/ 397 w 595"/>
                <a:gd name="T39" fmla="*/ 141 h 623"/>
                <a:gd name="T40" fmla="*/ 425 w 595"/>
                <a:gd name="T41" fmla="*/ 198 h 623"/>
                <a:gd name="T42" fmla="*/ 482 w 595"/>
                <a:gd name="T43" fmla="*/ 170 h 623"/>
                <a:gd name="T44" fmla="*/ 510 w 595"/>
                <a:gd name="T45" fmla="*/ 226 h 623"/>
                <a:gd name="T46" fmla="*/ 567 w 595"/>
                <a:gd name="T47" fmla="*/ 226 h 623"/>
                <a:gd name="T48" fmla="*/ 567 w 595"/>
                <a:gd name="T49" fmla="*/ 453 h 623"/>
                <a:gd name="T50" fmla="*/ 595 w 595"/>
                <a:gd name="T51" fmla="*/ 482 h 623"/>
                <a:gd name="T52" fmla="*/ 595 w 595"/>
                <a:gd name="T53" fmla="*/ 538 h 623"/>
                <a:gd name="T54" fmla="*/ 425 w 595"/>
                <a:gd name="T55" fmla="*/ 538 h 623"/>
                <a:gd name="T56" fmla="*/ 369 w 595"/>
                <a:gd name="T57" fmla="*/ 567 h 623"/>
                <a:gd name="T58" fmla="*/ 312 w 595"/>
                <a:gd name="T59" fmla="*/ 538 h 623"/>
                <a:gd name="T60" fmla="*/ 227 w 595"/>
                <a:gd name="T61" fmla="*/ 623 h 623"/>
                <a:gd name="T62" fmla="*/ 199 w 595"/>
                <a:gd name="T63" fmla="*/ 595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5" h="623">
                  <a:moveTo>
                    <a:pt x="199" y="595"/>
                  </a:moveTo>
                  <a:lnTo>
                    <a:pt x="199" y="510"/>
                  </a:lnTo>
                  <a:lnTo>
                    <a:pt x="114" y="453"/>
                  </a:lnTo>
                  <a:lnTo>
                    <a:pt x="142" y="397"/>
                  </a:lnTo>
                  <a:lnTo>
                    <a:pt x="142" y="368"/>
                  </a:lnTo>
                  <a:lnTo>
                    <a:pt x="28" y="340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28" y="226"/>
                  </a:lnTo>
                  <a:lnTo>
                    <a:pt x="28" y="170"/>
                  </a:lnTo>
                  <a:lnTo>
                    <a:pt x="85" y="198"/>
                  </a:lnTo>
                  <a:lnTo>
                    <a:pt x="199" y="198"/>
                  </a:lnTo>
                  <a:lnTo>
                    <a:pt x="227" y="226"/>
                  </a:lnTo>
                  <a:lnTo>
                    <a:pt x="255" y="226"/>
                  </a:lnTo>
                  <a:lnTo>
                    <a:pt x="284" y="0"/>
                  </a:lnTo>
                  <a:lnTo>
                    <a:pt x="369" y="0"/>
                  </a:lnTo>
                  <a:lnTo>
                    <a:pt x="369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397" y="141"/>
                  </a:lnTo>
                  <a:lnTo>
                    <a:pt x="425" y="198"/>
                  </a:lnTo>
                  <a:lnTo>
                    <a:pt x="482" y="170"/>
                  </a:lnTo>
                  <a:lnTo>
                    <a:pt x="510" y="226"/>
                  </a:lnTo>
                  <a:lnTo>
                    <a:pt x="567" y="226"/>
                  </a:lnTo>
                  <a:lnTo>
                    <a:pt x="567" y="453"/>
                  </a:lnTo>
                  <a:lnTo>
                    <a:pt x="595" y="482"/>
                  </a:lnTo>
                  <a:lnTo>
                    <a:pt x="595" y="538"/>
                  </a:lnTo>
                  <a:lnTo>
                    <a:pt x="425" y="538"/>
                  </a:lnTo>
                  <a:lnTo>
                    <a:pt x="369" y="567"/>
                  </a:lnTo>
                  <a:lnTo>
                    <a:pt x="312" y="538"/>
                  </a:lnTo>
                  <a:lnTo>
                    <a:pt x="227" y="623"/>
                  </a:lnTo>
                  <a:lnTo>
                    <a:pt x="199" y="59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8" name="Freeform 724"/>
            <p:cNvSpPr>
              <a:spLocks/>
            </p:cNvSpPr>
            <p:nvPr/>
          </p:nvSpPr>
          <p:spPr bwMode="auto">
            <a:xfrm>
              <a:off x="2501" y="2315"/>
              <a:ext cx="822" cy="1219"/>
            </a:xfrm>
            <a:custGeom>
              <a:avLst/>
              <a:gdLst>
                <a:gd name="T0" fmla="*/ 0 w 822"/>
                <a:gd name="T1" fmla="*/ 822 h 1219"/>
                <a:gd name="T2" fmla="*/ 85 w 822"/>
                <a:gd name="T3" fmla="*/ 822 h 1219"/>
                <a:gd name="T4" fmla="*/ 142 w 822"/>
                <a:gd name="T5" fmla="*/ 737 h 1219"/>
                <a:gd name="T6" fmla="*/ 114 w 822"/>
                <a:gd name="T7" fmla="*/ 681 h 1219"/>
                <a:gd name="T8" fmla="*/ 170 w 822"/>
                <a:gd name="T9" fmla="*/ 624 h 1219"/>
                <a:gd name="T10" fmla="*/ 142 w 822"/>
                <a:gd name="T11" fmla="*/ 539 h 1219"/>
                <a:gd name="T12" fmla="*/ 170 w 822"/>
                <a:gd name="T13" fmla="*/ 482 h 1219"/>
                <a:gd name="T14" fmla="*/ 142 w 822"/>
                <a:gd name="T15" fmla="*/ 454 h 1219"/>
                <a:gd name="T16" fmla="*/ 114 w 822"/>
                <a:gd name="T17" fmla="*/ 312 h 1219"/>
                <a:gd name="T18" fmla="*/ 199 w 822"/>
                <a:gd name="T19" fmla="*/ 227 h 1219"/>
                <a:gd name="T20" fmla="*/ 199 w 822"/>
                <a:gd name="T21" fmla="*/ 199 h 1219"/>
                <a:gd name="T22" fmla="*/ 227 w 822"/>
                <a:gd name="T23" fmla="*/ 170 h 1219"/>
                <a:gd name="T24" fmla="*/ 170 w 822"/>
                <a:gd name="T25" fmla="*/ 114 h 1219"/>
                <a:gd name="T26" fmla="*/ 199 w 822"/>
                <a:gd name="T27" fmla="*/ 57 h 1219"/>
                <a:gd name="T28" fmla="*/ 227 w 822"/>
                <a:gd name="T29" fmla="*/ 85 h 1219"/>
                <a:gd name="T30" fmla="*/ 312 w 822"/>
                <a:gd name="T31" fmla="*/ 0 h 1219"/>
                <a:gd name="T32" fmla="*/ 369 w 822"/>
                <a:gd name="T33" fmla="*/ 29 h 1219"/>
                <a:gd name="T34" fmla="*/ 425 w 822"/>
                <a:gd name="T35" fmla="*/ 0 h 1219"/>
                <a:gd name="T36" fmla="*/ 510 w 822"/>
                <a:gd name="T37" fmla="*/ 0 h 1219"/>
                <a:gd name="T38" fmla="*/ 482 w 822"/>
                <a:gd name="T39" fmla="*/ 114 h 1219"/>
                <a:gd name="T40" fmla="*/ 539 w 822"/>
                <a:gd name="T41" fmla="*/ 227 h 1219"/>
                <a:gd name="T42" fmla="*/ 567 w 822"/>
                <a:gd name="T43" fmla="*/ 312 h 1219"/>
                <a:gd name="T44" fmla="*/ 624 w 822"/>
                <a:gd name="T45" fmla="*/ 369 h 1219"/>
                <a:gd name="T46" fmla="*/ 652 w 822"/>
                <a:gd name="T47" fmla="*/ 312 h 1219"/>
                <a:gd name="T48" fmla="*/ 709 w 822"/>
                <a:gd name="T49" fmla="*/ 312 h 1219"/>
                <a:gd name="T50" fmla="*/ 737 w 822"/>
                <a:gd name="T51" fmla="*/ 369 h 1219"/>
                <a:gd name="T52" fmla="*/ 737 w 822"/>
                <a:gd name="T53" fmla="*/ 539 h 1219"/>
                <a:gd name="T54" fmla="*/ 822 w 822"/>
                <a:gd name="T55" fmla="*/ 624 h 1219"/>
                <a:gd name="T56" fmla="*/ 766 w 822"/>
                <a:gd name="T57" fmla="*/ 737 h 1219"/>
                <a:gd name="T58" fmla="*/ 652 w 822"/>
                <a:gd name="T59" fmla="*/ 766 h 1219"/>
                <a:gd name="T60" fmla="*/ 624 w 822"/>
                <a:gd name="T61" fmla="*/ 822 h 1219"/>
                <a:gd name="T62" fmla="*/ 539 w 822"/>
                <a:gd name="T63" fmla="*/ 851 h 1219"/>
                <a:gd name="T64" fmla="*/ 539 w 822"/>
                <a:gd name="T65" fmla="*/ 907 h 1219"/>
                <a:gd name="T66" fmla="*/ 510 w 822"/>
                <a:gd name="T67" fmla="*/ 936 h 1219"/>
                <a:gd name="T68" fmla="*/ 482 w 822"/>
                <a:gd name="T69" fmla="*/ 907 h 1219"/>
                <a:gd name="T70" fmla="*/ 454 w 822"/>
                <a:gd name="T71" fmla="*/ 907 h 1219"/>
                <a:gd name="T72" fmla="*/ 454 w 822"/>
                <a:gd name="T73" fmla="*/ 964 h 1219"/>
                <a:gd name="T74" fmla="*/ 425 w 822"/>
                <a:gd name="T75" fmla="*/ 1021 h 1219"/>
                <a:gd name="T76" fmla="*/ 425 w 822"/>
                <a:gd name="T77" fmla="*/ 1049 h 1219"/>
                <a:gd name="T78" fmla="*/ 284 w 822"/>
                <a:gd name="T79" fmla="*/ 1134 h 1219"/>
                <a:gd name="T80" fmla="*/ 284 w 822"/>
                <a:gd name="T81" fmla="*/ 1191 h 1219"/>
                <a:gd name="T82" fmla="*/ 227 w 822"/>
                <a:gd name="T83" fmla="*/ 1219 h 1219"/>
                <a:gd name="T84" fmla="*/ 114 w 822"/>
                <a:gd name="T85" fmla="*/ 1163 h 1219"/>
                <a:gd name="T86" fmla="*/ 57 w 822"/>
                <a:gd name="T87" fmla="*/ 964 h 1219"/>
                <a:gd name="T88" fmla="*/ 0 w 822"/>
                <a:gd name="T89" fmla="*/ 907 h 1219"/>
                <a:gd name="T90" fmla="*/ 0 w 822"/>
                <a:gd name="T91" fmla="*/ 851 h 1219"/>
                <a:gd name="T92" fmla="*/ 0 w 822"/>
                <a:gd name="T93" fmla="*/ 82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2" h="1219">
                  <a:moveTo>
                    <a:pt x="0" y="822"/>
                  </a:moveTo>
                  <a:lnTo>
                    <a:pt x="85" y="822"/>
                  </a:lnTo>
                  <a:lnTo>
                    <a:pt x="142" y="737"/>
                  </a:lnTo>
                  <a:lnTo>
                    <a:pt x="114" y="681"/>
                  </a:lnTo>
                  <a:lnTo>
                    <a:pt x="170" y="624"/>
                  </a:lnTo>
                  <a:lnTo>
                    <a:pt x="142" y="539"/>
                  </a:lnTo>
                  <a:lnTo>
                    <a:pt x="170" y="482"/>
                  </a:lnTo>
                  <a:lnTo>
                    <a:pt x="142" y="454"/>
                  </a:lnTo>
                  <a:lnTo>
                    <a:pt x="114" y="312"/>
                  </a:lnTo>
                  <a:lnTo>
                    <a:pt x="199" y="227"/>
                  </a:lnTo>
                  <a:lnTo>
                    <a:pt x="199" y="199"/>
                  </a:lnTo>
                  <a:lnTo>
                    <a:pt x="227" y="170"/>
                  </a:lnTo>
                  <a:lnTo>
                    <a:pt x="170" y="114"/>
                  </a:lnTo>
                  <a:lnTo>
                    <a:pt x="199" y="57"/>
                  </a:lnTo>
                  <a:lnTo>
                    <a:pt x="227" y="85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425" y="0"/>
                  </a:lnTo>
                  <a:lnTo>
                    <a:pt x="510" y="0"/>
                  </a:lnTo>
                  <a:lnTo>
                    <a:pt x="482" y="114"/>
                  </a:lnTo>
                  <a:lnTo>
                    <a:pt x="539" y="227"/>
                  </a:lnTo>
                  <a:lnTo>
                    <a:pt x="567" y="312"/>
                  </a:lnTo>
                  <a:lnTo>
                    <a:pt x="624" y="369"/>
                  </a:lnTo>
                  <a:lnTo>
                    <a:pt x="652" y="312"/>
                  </a:lnTo>
                  <a:lnTo>
                    <a:pt x="709" y="312"/>
                  </a:lnTo>
                  <a:lnTo>
                    <a:pt x="737" y="369"/>
                  </a:lnTo>
                  <a:lnTo>
                    <a:pt x="737" y="539"/>
                  </a:lnTo>
                  <a:lnTo>
                    <a:pt x="822" y="624"/>
                  </a:lnTo>
                  <a:lnTo>
                    <a:pt x="766" y="737"/>
                  </a:lnTo>
                  <a:lnTo>
                    <a:pt x="652" y="766"/>
                  </a:lnTo>
                  <a:lnTo>
                    <a:pt x="624" y="822"/>
                  </a:lnTo>
                  <a:lnTo>
                    <a:pt x="539" y="851"/>
                  </a:lnTo>
                  <a:lnTo>
                    <a:pt x="539" y="907"/>
                  </a:lnTo>
                  <a:lnTo>
                    <a:pt x="510" y="936"/>
                  </a:lnTo>
                  <a:lnTo>
                    <a:pt x="482" y="907"/>
                  </a:lnTo>
                  <a:lnTo>
                    <a:pt x="454" y="907"/>
                  </a:lnTo>
                  <a:lnTo>
                    <a:pt x="454" y="964"/>
                  </a:lnTo>
                  <a:lnTo>
                    <a:pt x="425" y="1021"/>
                  </a:lnTo>
                  <a:lnTo>
                    <a:pt x="425" y="1049"/>
                  </a:lnTo>
                  <a:lnTo>
                    <a:pt x="284" y="1134"/>
                  </a:lnTo>
                  <a:lnTo>
                    <a:pt x="284" y="1191"/>
                  </a:lnTo>
                  <a:lnTo>
                    <a:pt x="227" y="1219"/>
                  </a:lnTo>
                  <a:lnTo>
                    <a:pt x="114" y="1163"/>
                  </a:lnTo>
                  <a:lnTo>
                    <a:pt x="57" y="964"/>
                  </a:lnTo>
                  <a:lnTo>
                    <a:pt x="0" y="907"/>
                  </a:lnTo>
                  <a:lnTo>
                    <a:pt x="0" y="851"/>
                  </a:lnTo>
                  <a:lnTo>
                    <a:pt x="0" y="82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9" name="Freeform 725"/>
            <p:cNvSpPr>
              <a:spLocks/>
            </p:cNvSpPr>
            <p:nvPr/>
          </p:nvSpPr>
          <p:spPr bwMode="auto">
            <a:xfrm>
              <a:off x="2444" y="3137"/>
              <a:ext cx="1219" cy="1106"/>
            </a:xfrm>
            <a:custGeom>
              <a:avLst/>
              <a:gdLst>
                <a:gd name="T0" fmla="*/ 1219 w 1219"/>
                <a:gd name="T1" fmla="*/ 199 h 1106"/>
                <a:gd name="T2" fmla="*/ 1191 w 1219"/>
                <a:gd name="T3" fmla="*/ 170 h 1106"/>
                <a:gd name="T4" fmla="*/ 1106 w 1219"/>
                <a:gd name="T5" fmla="*/ 170 h 1106"/>
                <a:gd name="T6" fmla="*/ 964 w 1219"/>
                <a:gd name="T7" fmla="*/ 114 h 1106"/>
                <a:gd name="T8" fmla="*/ 964 w 1219"/>
                <a:gd name="T9" fmla="*/ 199 h 1106"/>
                <a:gd name="T10" fmla="*/ 823 w 1219"/>
                <a:gd name="T11" fmla="*/ 227 h 1106"/>
                <a:gd name="T12" fmla="*/ 851 w 1219"/>
                <a:gd name="T13" fmla="*/ 29 h 1106"/>
                <a:gd name="T14" fmla="*/ 823 w 1219"/>
                <a:gd name="T15" fmla="*/ 29 h 1106"/>
                <a:gd name="T16" fmla="*/ 738 w 1219"/>
                <a:gd name="T17" fmla="*/ 114 h 1106"/>
                <a:gd name="T18" fmla="*/ 681 w 1219"/>
                <a:gd name="T19" fmla="*/ 0 h 1106"/>
                <a:gd name="T20" fmla="*/ 596 w 1219"/>
                <a:gd name="T21" fmla="*/ 29 h 1106"/>
                <a:gd name="T22" fmla="*/ 596 w 1219"/>
                <a:gd name="T23" fmla="*/ 85 h 1106"/>
                <a:gd name="T24" fmla="*/ 567 w 1219"/>
                <a:gd name="T25" fmla="*/ 114 h 1106"/>
                <a:gd name="T26" fmla="*/ 539 w 1219"/>
                <a:gd name="T27" fmla="*/ 85 h 1106"/>
                <a:gd name="T28" fmla="*/ 511 w 1219"/>
                <a:gd name="T29" fmla="*/ 85 h 1106"/>
                <a:gd name="T30" fmla="*/ 511 w 1219"/>
                <a:gd name="T31" fmla="*/ 142 h 1106"/>
                <a:gd name="T32" fmla="*/ 482 w 1219"/>
                <a:gd name="T33" fmla="*/ 199 h 1106"/>
                <a:gd name="T34" fmla="*/ 482 w 1219"/>
                <a:gd name="T35" fmla="*/ 227 h 1106"/>
                <a:gd name="T36" fmla="*/ 341 w 1219"/>
                <a:gd name="T37" fmla="*/ 312 h 1106"/>
                <a:gd name="T38" fmla="*/ 341 w 1219"/>
                <a:gd name="T39" fmla="*/ 369 h 1106"/>
                <a:gd name="T40" fmla="*/ 284 w 1219"/>
                <a:gd name="T41" fmla="*/ 397 h 1106"/>
                <a:gd name="T42" fmla="*/ 171 w 1219"/>
                <a:gd name="T43" fmla="*/ 341 h 1106"/>
                <a:gd name="T44" fmla="*/ 85 w 1219"/>
                <a:gd name="T45" fmla="*/ 426 h 1106"/>
                <a:gd name="T46" fmla="*/ 29 w 1219"/>
                <a:gd name="T47" fmla="*/ 454 h 1106"/>
                <a:gd name="T48" fmla="*/ 0 w 1219"/>
                <a:gd name="T49" fmla="*/ 511 h 1106"/>
                <a:gd name="T50" fmla="*/ 227 w 1219"/>
                <a:gd name="T51" fmla="*/ 596 h 1106"/>
                <a:gd name="T52" fmla="*/ 227 w 1219"/>
                <a:gd name="T53" fmla="*/ 652 h 1106"/>
                <a:gd name="T54" fmla="*/ 341 w 1219"/>
                <a:gd name="T55" fmla="*/ 652 h 1106"/>
                <a:gd name="T56" fmla="*/ 369 w 1219"/>
                <a:gd name="T57" fmla="*/ 596 h 1106"/>
                <a:gd name="T58" fmla="*/ 482 w 1219"/>
                <a:gd name="T59" fmla="*/ 624 h 1106"/>
                <a:gd name="T60" fmla="*/ 482 w 1219"/>
                <a:gd name="T61" fmla="*/ 681 h 1106"/>
                <a:gd name="T62" fmla="*/ 539 w 1219"/>
                <a:gd name="T63" fmla="*/ 681 h 1106"/>
                <a:gd name="T64" fmla="*/ 567 w 1219"/>
                <a:gd name="T65" fmla="*/ 851 h 1106"/>
                <a:gd name="T66" fmla="*/ 511 w 1219"/>
                <a:gd name="T67" fmla="*/ 879 h 1106"/>
                <a:gd name="T68" fmla="*/ 539 w 1219"/>
                <a:gd name="T69" fmla="*/ 964 h 1106"/>
                <a:gd name="T70" fmla="*/ 596 w 1219"/>
                <a:gd name="T71" fmla="*/ 964 h 1106"/>
                <a:gd name="T72" fmla="*/ 624 w 1219"/>
                <a:gd name="T73" fmla="*/ 1106 h 1106"/>
                <a:gd name="T74" fmla="*/ 794 w 1219"/>
                <a:gd name="T75" fmla="*/ 1049 h 1106"/>
                <a:gd name="T76" fmla="*/ 823 w 1219"/>
                <a:gd name="T77" fmla="*/ 1078 h 1106"/>
                <a:gd name="T78" fmla="*/ 1021 w 1219"/>
                <a:gd name="T79" fmla="*/ 1049 h 1106"/>
                <a:gd name="T80" fmla="*/ 993 w 1219"/>
                <a:gd name="T81" fmla="*/ 908 h 1106"/>
                <a:gd name="T82" fmla="*/ 1106 w 1219"/>
                <a:gd name="T83" fmla="*/ 794 h 1106"/>
                <a:gd name="T84" fmla="*/ 1049 w 1219"/>
                <a:gd name="T85" fmla="*/ 794 h 1106"/>
                <a:gd name="T86" fmla="*/ 993 w 1219"/>
                <a:gd name="T87" fmla="*/ 737 h 1106"/>
                <a:gd name="T88" fmla="*/ 964 w 1219"/>
                <a:gd name="T89" fmla="*/ 624 h 1106"/>
                <a:gd name="T90" fmla="*/ 1021 w 1219"/>
                <a:gd name="T91" fmla="*/ 596 h 1106"/>
                <a:gd name="T92" fmla="*/ 1049 w 1219"/>
                <a:gd name="T93" fmla="*/ 539 h 1106"/>
                <a:gd name="T94" fmla="*/ 1021 w 1219"/>
                <a:gd name="T95" fmla="*/ 454 h 1106"/>
                <a:gd name="T96" fmla="*/ 1078 w 1219"/>
                <a:gd name="T97" fmla="*/ 426 h 1106"/>
                <a:gd name="T98" fmla="*/ 1134 w 1219"/>
                <a:gd name="T99" fmla="*/ 284 h 1106"/>
                <a:gd name="T100" fmla="*/ 1219 w 1219"/>
                <a:gd name="T101" fmla="*/ 199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1106">
                  <a:moveTo>
                    <a:pt x="1219" y="199"/>
                  </a:moveTo>
                  <a:lnTo>
                    <a:pt x="1191" y="170"/>
                  </a:lnTo>
                  <a:lnTo>
                    <a:pt x="1106" y="170"/>
                  </a:lnTo>
                  <a:lnTo>
                    <a:pt x="964" y="114"/>
                  </a:lnTo>
                  <a:lnTo>
                    <a:pt x="964" y="199"/>
                  </a:lnTo>
                  <a:lnTo>
                    <a:pt x="823" y="227"/>
                  </a:lnTo>
                  <a:lnTo>
                    <a:pt x="851" y="29"/>
                  </a:lnTo>
                  <a:lnTo>
                    <a:pt x="823" y="29"/>
                  </a:lnTo>
                  <a:lnTo>
                    <a:pt x="738" y="114"/>
                  </a:lnTo>
                  <a:lnTo>
                    <a:pt x="681" y="0"/>
                  </a:lnTo>
                  <a:lnTo>
                    <a:pt x="596" y="29"/>
                  </a:lnTo>
                  <a:lnTo>
                    <a:pt x="596" y="85"/>
                  </a:lnTo>
                  <a:lnTo>
                    <a:pt x="567" y="114"/>
                  </a:lnTo>
                  <a:lnTo>
                    <a:pt x="539" y="85"/>
                  </a:lnTo>
                  <a:lnTo>
                    <a:pt x="511" y="85"/>
                  </a:lnTo>
                  <a:lnTo>
                    <a:pt x="511" y="142"/>
                  </a:lnTo>
                  <a:lnTo>
                    <a:pt x="482" y="199"/>
                  </a:lnTo>
                  <a:lnTo>
                    <a:pt x="482" y="227"/>
                  </a:lnTo>
                  <a:lnTo>
                    <a:pt x="341" y="312"/>
                  </a:lnTo>
                  <a:lnTo>
                    <a:pt x="341" y="369"/>
                  </a:lnTo>
                  <a:lnTo>
                    <a:pt x="284" y="397"/>
                  </a:lnTo>
                  <a:lnTo>
                    <a:pt x="171" y="341"/>
                  </a:lnTo>
                  <a:lnTo>
                    <a:pt x="85" y="426"/>
                  </a:lnTo>
                  <a:lnTo>
                    <a:pt x="29" y="454"/>
                  </a:lnTo>
                  <a:lnTo>
                    <a:pt x="0" y="511"/>
                  </a:lnTo>
                  <a:lnTo>
                    <a:pt x="227" y="596"/>
                  </a:lnTo>
                  <a:lnTo>
                    <a:pt x="227" y="652"/>
                  </a:lnTo>
                  <a:lnTo>
                    <a:pt x="341" y="652"/>
                  </a:lnTo>
                  <a:lnTo>
                    <a:pt x="369" y="596"/>
                  </a:lnTo>
                  <a:lnTo>
                    <a:pt x="482" y="624"/>
                  </a:lnTo>
                  <a:lnTo>
                    <a:pt x="482" y="681"/>
                  </a:lnTo>
                  <a:lnTo>
                    <a:pt x="539" y="681"/>
                  </a:lnTo>
                  <a:lnTo>
                    <a:pt x="567" y="851"/>
                  </a:lnTo>
                  <a:lnTo>
                    <a:pt x="511" y="879"/>
                  </a:lnTo>
                  <a:lnTo>
                    <a:pt x="539" y="964"/>
                  </a:lnTo>
                  <a:lnTo>
                    <a:pt x="596" y="964"/>
                  </a:lnTo>
                  <a:lnTo>
                    <a:pt x="624" y="1106"/>
                  </a:lnTo>
                  <a:lnTo>
                    <a:pt x="794" y="1049"/>
                  </a:lnTo>
                  <a:lnTo>
                    <a:pt x="823" y="1078"/>
                  </a:lnTo>
                  <a:lnTo>
                    <a:pt x="1021" y="1049"/>
                  </a:lnTo>
                  <a:lnTo>
                    <a:pt x="993" y="908"/>
                  </a:lnTo>
                  <a:lnTo>
                    <a:pt x="1106" y="794"/>
                  </a:lnTo>
                  <a:lnTo>
                    <a:pt x="1049" y="794"/>
                  </a:lnTo>
                  <a:lnTo>
                    <a:pt x="993" y="737"/>
                  </a:lnTo>
                  <a:lnTo>
                    <a:pt x="964" y="624"/>
                  </a:lnTo>
                  <a:lnTo>
                    <a:pt x="1021" y="596"/>
                  </a:lnTo>
                  <a:lnTo>
                    <a:pt x="1049" y="539"/>
                  </a:lnTo>
                  <a:lnTo>
                    <a:pt x="1021" y="454"/>
                  </a:lnTo>
                  <a:lnTo>
                    <a:pt x="1078" y="426"/>
                  </a:lnTo>
                  <a:lnTo>
                    <a:pt x="1134" y="284"/>
                  </a:lnTo>
                  <a:lnTo>
                    <a:pt x="1219" y="19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0" name="Freeform 726"/>
            <p:cNvSpPr>
              <a:spLocks/>
            </p:cNvSpPr>
            <p:nvPr/>
          </p:nvSpPr>
          <p:spPr bwMode="auto">
            <a:xfrm>
              <a:off x="1991" y="2457"/>
              <a:ext cx="510" cy="680"/>
            </a:xfrm>
            <a:custGeom>
              <a:avLst/>
              <a:gdLst>
                <a:gd name="T0" fmla="*/ 453 w 510"/>
                <a:gd name="T1" fmla="*/ 28 h 680"/>
                <a:gd name="T2" fmla="*/ 283 w 510"/>
                <a:gd name="T3" fmla="*/ 28 h 680"/>
                <a:gd name="T4" fmla="*/ 255 w 510"/>
                <a:gd name="T5" fmla="*/ 0 h 680"/>
                <a:gd name="T6" fmla="*/ 113 w 510"/>
                <a:gd name="T7" fmla="*/ 28 h 680"/>
                <a:gd name="T8" fmla="*/ 85 w 510"/>
                <a:gd name="T9" fmla="*/ 28 h 680"/>
                <a:gd name="T10" fmla="*/ 0 w 510"/>
                <a:gd name="T11" fmla="*/ 142 h 680"/>
                <a:gd name="T12" fmla="*/ 57 w 510"/>
                <a:gd name="T13" fmla="*/ 227 h 680"/>
                <a:gd name="T14" fmla="*/ 113 w 510"/>
                <a:gd name="T15" fmla="*/ 198 h 680"/>
                <a:gd name="T16" fmla="*/ 85 w 510"/>
                <a:gd name="T17" fmla="*/ 340 h 680"/>
                <a:gd name="T18" fmla="*/ 0 w 510"/>
                <a:gd name="T19" fmla="*/ 397 h 680"/>
                <a:gd name="T20" fmla="*/ 57 w 510"/>
                <a:gd name="T21" fmla="*/ 567 h 680"/>
                <a:gd name="T22" fmla="*/ 85 w 510"/>
                <a:gd name="T23" fmla="*/ 567 h 680"/>
                <a:gd name="T24" fmla="*/ 85 w 510"/>
                <a:gd name="T25" fmla="*/ 624 h 680"/>
                <a:gd name="T26" fmla="*/ 113 w 510"/>
                <a:gd name="T27" fmla="*/ 680 h 680"/>
                <a:gd name="T28" fmla="*/ 198 w 510"/>
                <a:gd name="T29" fmla="*/ 652 h 680"/>
                <a:gd name="T30" fmla="*/ 255 w 510"/>
                <a:gd name="T31" fmla="*/ 624 h 680"/>
                <a:gd name="T32" fmla="*/ 312 w 510"/>
                <a:gd name="T33" fmla="*/ 567 h 680"/>
                <a:gd name="T34" fmla="*/ 283 w 510"/>
                <a:gd name="T35" fmla="*/ 482 h 680"/>
                <a:gd name="T36" fmla="*/ 283 w 510"/>
                <a:gd name="T37" fmla="*/ 312 h 680"/>
                <a:gd name="T38" fmla="*/ 397 w 510"/>
                <a:gd name="T39" fmla="*/ 198 h 680"/>
                <a:gd name="T40" fmla="*/ 368 w 510"/>
                <a:gd name="T41" fmla="*/ 113 h 680"/>
                <a:gd name="T42" fmla="*/ 425 w 510"/>
                <a:gd name="T43" fmla="*/ 142 h 680"/>
                <a:gd name="T44" fmla="*/ 510 w 510"/>
                <a:gd name="T45" fmla="*/ 113 h 680"/>
                <a:gd name="T46" fmla="*/ 453 w 510"/>
                <a:gd name="T47" fmla="*/ 85 h 680"/>
                <a:gd name="T48" fmla="*/ 453 w 510"/>
                <a:gd name="T49" fmla="*/ 2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680">
                  <a:moveTo>
                    <a:pt x="453" y="28"/>
                  </a:moveTo>
                  <a:lnTo>
                    <a:pt x="283" y="28"/>
                  </a:lnTo>
                  <a:lnTo>
                    <a:pt x="255" y="0"/>
                  </a:lnTo>
                  <a:lnTo>
                    <a:pt x="113" y="28"/>
                  </a:lnTo>
                  <a:lnTo>
                    <a:pt x="85" y="28"/>
                  </a:lnTo>
                  <a:lnTo>
                    <a:pt x="0" y="142"/>
                  </a:lnTo>
                  <a:lnTo>
                    <a:pt x="57" y="227"/>
                  </a:lnTo>
                  <a:lnTo>
                    <a:pt x="113" y="198"/>
                  </a:lnTo>
                  <a:lnTo>
                    <a:pt x="85" y="340"/>
                  </a:lnTo>
                  <a:lnTo>
                    <a:pt x="0" y="397"/>
                  </a:lnTo>
                  <a:lnTo>
                    <a:pt x="57" y="567"/>
                  </a:lnTo>
                  <a:lnTo>
                    <a:pt x="85" y="567"/>
                  </a:lnTo>
                  <a:lnTo>
                    <a:pt x="85" y="624"/>
                  </a:lnTo>
                  <a:lnTo>
                    <a:pt x="113" y="680"/>
                  </a:lnTo>
                  <a:lnTo>
                    <a:pt x="198" y="652"/>
                  </a:lnTo>
                  <a:lnTo>
                    <a:pt x="255" y="624"/>
                  </a:lnTo>
                  <a:lnTo>
                    <a:pt x="312" y="567"/>
                  </a:lnTo>
                  <a:lnTo>
                    <a:pt x="283" y="482"/>
                  </a:lnTo>
                  <a:lnTo>
                    <a:pt x="283" y="312"/>
                  </a:lnTo>
                  <a:lnTo>
                    <a:pt x="397" y="198"/>
                  </a:lnTo>
                  <a:lnTo>
                    <a:pt x="368" y="113"/>
                  </a:lnTo>
                  <a:lnTo>
                    <a:pt x="425" y="142"/>
                  </a:lnTo>
                  <a:lnTo>
                    <a:pt x="510" y="113"/>
                  </a:lnTo>
                  <a:lnTo>
                    <a:pt x="453" y="85"/>
                  </a:lnTo>
                  <a:lnTo>
                    <a:pt x="453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1" name="Freeform 727"/>
            <p:cNvSpPr>
              <a:spLocks/>
            </p:cNvSpPr>
            <p:nvPr/>
          </p:nvSpPr>
          <p:spPr bwMode="auto">
            <a:xfrm>
              <a:off x="3352" y="1890"/>
              <a:ext cx="567" cy="397"/>
            </a:xfrm>
            <a:custGeom>
              <a:avLst/>
              <a:gdLst>
                <a:gd name="T0" fmla="*/ 141 w 567"/>
                <a:gd name="T1" fmla="*/ 28 h 397"/>
                <a:gd name="T2" fmla="*/ 141 w 567"/>
                <a:gd name="T3" fmla="*/ 85 h 397"/>
                <a:gd name="T4" fmla="*/ 0 w 567"/>
                <a:gd name="T5" fmla="*/ 198 h 397"/>
                <a:gd name="T6" fmla="*/ 85 w 567"/>
                <a:gd name="T7" fmla="*/ 227 h 397"/>
                <a:gd name="T8" fmla="*/ 85 w 567"/>
                <a:gd name="T9" fmla="*/ 284 h 397"/>
                <a:gd name="T10" fmla="*/ 170 w 567"/>
                <a:gd name="T11" fmla="*/ 312 h 397"/>
                <a:gd name="T12" fmla="*/ 198 w 567"/>
                <a:gd name="T13" fmla="*/ 284 h 397"/>
                <a:gd name="T14" fmla="*/ 255 w 567"/>
                <a:gd name="T15" fmla="*/ 340 h 397"/>
                <a:gd name="T16" fmla="*/ 311 w 567"/>
                <a:gd name="T17" fmla="*/ 369 h 397"/>
                <a:gd name="T18" fmla="*/ 311 w 567"/>
                <a:gd name="T19" fmla="*/ 397 h 397"/>
                <a:gd name="T20" fmla="*/ 482 w 567"/>
                <a:gd name="T21" fmla="*/ 369 h 397"/>
                <a:gd name="T22" fmla="*/ 482 w 567"/>
                <a:gd name="T23" fmla="*/ 312 h 397"/>
                <a:gd name="T24" fmla="*/ 397 w 567"/>
                <a:gd name="T25" fmla="*/ 284 h 397"/>
                <a:gd name="T26" fmla="*/ 453 w 567"/>
                <a:gd name="T27" fmla="*/ 113 h 397"/>
                <a:gd name="T28" fmla="*/ 567 w 567"/>
                <a:gd name="T29" fmla="*/ 85 h 397"/>
                <a:gd name="T30" fmla="*/ 567 w 567"/>
                <a:gd name="T31" fmla="*/ 28 h 397"/>
                <a:gd name="T32" fmla="*/ 453 w 567"/>
                <a:gd name="T33" fmla="*/ 0 h 397"/>
                <a:gd name="T34" fmla="*/ 283 w 567"/>
                <a:gd name="T35" fmla="*/ 57 h 397"/>
                <a:gd name="T36" fmla="*/ 255 w 567"/>
                <a:gd name="T37" fmla="*/ 28 h 397"/>
                <a:gd name="T38" fmla="*/ 141 w 567"/>
                <a:gd name="T39" fmla="*/ 2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397">
                  <a:moveTo>
                    <a:pt x="141" y="28"/>
                  </a:moveTo>
                  <a:lnTo>
                    <a:pt x="141" y="85"/>
                  </a:lnTo>
                  <a:lnTo>
                    <a:pt x="0" y="198"/>
                  </a:lnTo>
                  <a:lnTo>
                    <a:pt x="85" y="227"/>
                  </a:lnTo>
                  <a:lnTo>
                    <a:pt x="85" y="284"/>
                  </a:lnTo>
                  <a:lnTo>
                    <a:pt x="170" y="312"/>
                  </a:lnTo>
                  <a:lnTo>
                    <a:pt x="198" y="284"/>
                  </a:lnTo>
                  <a:lnTo>
                    <a:pt x="255" y="340"/>
                  </a:lnTo>
                  <a:lnTo>
                    <a:pt x="311" y="369"/>
                  </a:lnTo>
                  <a:lnTo>
                    <a:pt x="311" y="397"/>
                  </a:lnTo>
                  <a:lnTo>
                    <a:pt x="482" y="369"/>
                  </a:lnTo>
                  <a:lnTo>
                    <a:pt x="482" y="312"/>
                  </a:lnTo>
                  <a:lnTo>
                    <a:pt x="397" y="284"/>
                  </a:lnTo>
                  <a:lnTo>
                    <a:pt x="453" y="113"/>
                  </a:lnTo>
                  <a:lnTo>
                    <a:pt x="567" y="85"/>
                  </a:lnTo>
                  <a:lnTo>
                    <a:pt x="567" y="28"/>
                  </a:lnTo>
                  <a:lnTo>
                    <a:pt x="453" y="0"/>
                  </a:lnTo>
                  <a:lnTo>
                    <a:pt x="283" y="57"/>
                  </a:lnTo>
                  <a:lnTo>
                    <a:pt x="255" y="28"/>
                  </a:lnTo>
                  <a:lnTo>
                    <a:pt x="141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2" name="Freeform 728"/>
            <p:cNvSpPr>
              <a:spLocks/>
            </p:cNvSpPr>
            <p:nvPr/>
          </p:nvSpPr>
          <p:spPr bwMode="auto">
            <a:xfrm>
              <a:off x="3295" y="1068"/>
              <a:ext cx="992" cy="879"/>
            </a:xfrm>
            <a:custGeom>
              <a:avLst/>
              <a:gdLst>
                <a:gd name="T0" fmla="*/ 283 w 992"/>
                <a:gd name="T1" fmla="*/ 113 h 879"/>
                <a:gd name="T2" fmla="*/ 283 w 992"/>
                <a:gd name="T3" fmla="*/ 312 h 879"/>
                <a:gd name="T4" fmla="*/ 227 w 992"/>
                <a:gd name="T5" fmla="*/ 312 h 879"/>
                <a:gd name="T6" fmla="*/ 170 w 992"/>
                <a:gd name="T7" fmla="*/ 425 h 879"/>
                <a:gd name="T8" fmla="*/ 142 w 992"/>
                <a:gd name="T9" fmla="*/ 425 h 879"/>
                <a:gd name="T10" fmla="*/ 0 w 992"/>
                <a:gd name="T11" fmla="*/ 567 h 879"/>
                <a:gd name="T12" fmla="*/ 0 w 992"/>
                <a:gd name="T13" fmla="*/ 680 h 879"/>
                <a:gd name="T14" fmla="*/ 28 w 992"/>
                <a:gd name="T15" fmla="*/ 680 h 879"/>
                <a:gd name="T16" fmla="*/ 113 w 992"/>
                <a:gd name="T17" fmla="*/ 624 h 879"/>
                <a:gd name="T18" fmla="*/ 340 w 992"/>
                <a:gd name="T19" fmla="*/ 765 h 879"/>
                <a:gd name="T20" fmla="*/ 312 w 992"/>
                <a:gd name="T21" fmla="*/ 850 h 879"/>
                <a:gd name="T22" fmla="*/ 340 w 992"/>
                <a:gd name="T23" fmla="*/ 879 h 879"/>
                <a:gd name="T24" fmla="*/ 510 w 992"/>
                <a:gd name="T25" fmla="*/ 822 h 879"/>
                <a:gd name="T26" fmla="*/ 624 w 992"/>
                <a:gd name="T27" fmla="*/ 850 h 879"/>
                <a:gd name="T28" fmla="*/ 709 w 992"/>
                <a:gd name="T29" fmla="*/ 652 h 879"/>
                <a:gd name="T30" fmla="*/ 879 w 992"/>
                <a:gd name="T31" fmla="*/ 567 h 879"/>
                <a:gd name="T32" fmla="*/ 879 w 992"/>
                <a:gd name="T33" fmla="*/ 482 h 879"/>
                <a:gd name="T34" fmla="*/ 964 w 992"/>
                <a:gd name="T35" fmla="*/ 368 h 879"/>
                <a:gd name="T36" fmla="*/ 935 w 992"/>
                <a:gd name="T37" fmla="*/ 255 h 879"/>
                <a:gd name="T38" fmla="*/ 992 w 992"/>
                <a:gd name="T39" fmla="*/ 227 h 879"/>
                <a:gd name="T40" fmla="*/ 992 w 992"/>
                <a:gd name="T41" fmla="*/ 113 h 879"/>
                <a:gd name="T42" fmla="*/ 879 w 992"/>
                <a:gd name="T43" fmla="*/ 142 h 879"/>
                <a:gd name="T44" fmla="*/ 822 w 992"/>
                <a:gd name="T45" fmla="*/ 227 h 879"/>
                <a:gd name="T46" fmla="*/ 709 w 992"/>
                <a:gd name="T47" fmla="*/ 198 h 879"/>
                <a:gd name="T48" fmla="*/ 680 w 992"/>
                <a:gd name="T49" fmla="*/ 113 h 879"/>
                <a:gd name="T50" fmla="*/ 595 w 992"/>
                <a:gd name="T51" fmla="*/ 113 h 879"/>
                <a:gd name="T52" fmla="*/ 510 w 992"/>
                <a:gd name="T53" fmla="*/ 0 h 879"/>
                <a:gd name="T54" fmla="*/ 283 w 992"/>
                <a:gd name="T55" fmla="*/ 113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92" h="879">
                  <a:moveTo>
                    <a:pt x="283" y="113"/>
                  </a:moveTo>
                  <a:lnTo>
                    <a:pt x="283" y="312"/>
                  </a:lnTo>
                  <a:lnTo>
                    <a:pt x="227" y="312"/>
                  </a:lnTo>
                  <a:lnTo>
                    <a:pt x="170" y="425"/>
                  </a:lnTo>
                  <a:lnTo>
                    <a:pt x="142" y="425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28" y="680"/>
                  </a:lnTo>
                  <a:lnTo>
                    <a:pt x="113" y="624"/>
                  </a:lnTo>
                  <a:lnTo>
                    <a:pt x="340" y="765"/>
                  </a:lnTo>
                  <a:lnTo>
                    <a:pt x="312" y="850"/>
                  </a:lnTo>
                  <a:lnTo>
                    <a:pt x="340" y="879"/>
                  </a:lnTo>
                  <a:lnTo>
                    <a:pt x="510" y="822"/>
                  </a:lnTo>
                  <a:lnTo>
                    <a:pt x="624" y="850"/>
                  </a:lnTo>
                  <a:lnTo>
                    <a:pt x="709" y="652"/>
                  </a:lnTo>
                  <a:lnTo>
                    <a:pt x="879" y="567"/>
                  </a:lnTo>
                  <a:lnTo>
                    <a:pt x="879" y="482"/>
                  </a:lnTo>
                  <a:lnTo>
                    <a:pt x="964" y="368"/>
                  </a:lnTo>
                  <a:lnTo>
                    <a:pt x="935" y="255"/>
                  </a:lnTo>
                  <a:lnTo>
                    <a:pt x="992" y="227"/>
                  </a:lnTo>
                  <a:lnTo>
                    <a:pt x="992" y="113"/>
                  </a:lnTo>
                  <a:lnTo>
                    <a:pt x="879" y="142"/>
                  </a:lnTo>
                  <a:lnTo>
                    <a:pt x="822" y="227"/>
                  </a:lnTo>
                  <a:lnTo>
                    <a:pt x="709" y="198"/>
                  </a:lnTo>
                  <a:lnTo>
                    <a:pt x="680" y="113"/>
                  </a:lnTo>
                  <a:lnTo>
                    <a:pt x="595" y="113"/>
                  </a:lnTo>
                  <a:lnTo>
                    <a:pt x="510" y="0"/>
                  </a:lnTo>
                  <a:lnTo>
                    <a:pt x="283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3" name="Freeform 729"/>
            <p:cNvSpPr>
              <a:spLocks/>
            </p:cNvSpPr>
            <p:nvPr/>
          </p:nvSpPr>
          <p:spPr bwMode="auto">
            <a:xfrm>
              <a:off x="1821" y="898"/>
              <a:ext cx="794" cy="1531"/>
            </a:xfrm>
            <a:custGeom>
              <a:avLst/>
              <a:gdLst>
                <a:gd name="T0" fmla="*/ 482 w 794"/>
                <a:gd name="T1" fmla="*/ 1531 h 1531"/>
                <a:gd name="T2" fmla="*/ 198 w 794"/>
                <a:gd name="T3" fmla="*/ 1531 h 1531"/>
                <a:gd name="T4" fmla="*/ 141 w 794"/>
                <a:gd name="T5" fmla="*/ 1474 h 1531"/>
                <a:gd name="T6" fmla="*/ 170 w 794"/>
                <a:gd name="T7" fmla="*/ 1446 h 1531"/>
                <a:gd name="T8" fmla="*/ 85 w 794"/>
                <a:gd name="T9" fmla="*/ 1361 h 1531"/>
                <a:gd name="T10" fmla="*/ 113 w 794"/>
                <a:gd name="T11" fmla="*/ 1219 h 1531"/>
                <a:gd name="T12" fmla="*/ 85 w 794"/>
                <a:gd name="T13" fmla="*/ 1077 h 1531"/>
                <a:gd name="T14" fmla="*/ 28 w 794"/>
                <a:gd name="T15" fmla="*/ 1049 h 1531"/>
                <a:gd name="T16" fmla="*/ 0 w 794"/>
                <a:gd name="T17" fmla="*/ 907 h 1531"/>
                <a:gd name="T18" fmla="*/ 28 w 794"/>
                <a:gd name="T19" fmla="*/ 879 h 1531"/>
                <a:gd name="T20" fmla="*/ 28 w 794"/>
                <a:gd name="T21" fmla="*/ 822 h 1531"/>
                <a:gd name="T22" fmla="*/ 198 w 794"/>
                <a:gd name="T23" fmla="*/ 765 h 1531"/>
                <a:gd name="T24" fmla="*/ 255 w 794"/>
                <a:gd name="T25" fmla="*/ 652 h 1531"/>
                <a:gd name="T26" fmla="*/ 340 w 794"/>
                <a:gd name="T27" fmla="*/ 623 h 1531"/>
                <a:gd name="T28" fmla="*/ 312 w 794"/>
                <a:gd name="T29" fmla="*/ 567 h 1531"/>
                <a:gd name="T30" fmla="*/ 397 w 794"/>
                <a:gd name="T31" fmla="*/ 482 h 1531"/>
                <a:gd name="T32" fmla="*/ 482 w 794"/>
                <a:gd name="T33" fmla="*/ 255 h 1531"/>
                <a:gd name="T34" fmla="*/ 708 w 794"/>
                <a:gd name="T35" fmla="*/ 0 h 1531"/>
                <a:gd name="T36" fmla="*/ 737 w 794"/>
                <a:gd name="T37" fmla="*/ 0 h 1531"/>
                <a:gd name="T38" fmla="*/ 794 w 794"/>
                <a:gd name="T39" fmla="*/ 142 h 1531"/>
                <a:gd name="T40" fmla="*/ 765 w 794"/>
                <a:gd name="T41" fmla="*/ 142 h 1531"/>
                <a:gd name="T42" fmla="*/ 737 w 794"/>
                <a:gd name="T43" fmla="*/ 227 h 1531"/>
                <a:gd name="T44" fmla="*/ 765 w 794"/>
                <a:gd name="T45" fmla="*/ 312 h 1531"/>
                <a:gd name="T46" fmla="*/ 623 w 794"/>
                <a:gd name="T47" fmla="*/ 652 h 1531"/>
                <a:gd name="T48" fmla="*/ 652 w 794"/>
                <a:gd name="T49" fmla="*/ 680 h 1531"/>
                <a:gd name="T50" fmla="*/ 623 w 794"/>
                <a:gd name="T51" fmla="*/ 737 h 1531"/>
                <a:gd name="T52" fmla="*/ 652 w 794"/>
                <a:gd name="T53" fmla="*/ 794 h 1531"/>
                <a:gd name="T54" fmla="*/ 623 w 794"/>
                <a:gd name="T55" fmla="*/ 879 h 1531"/>
                <a:gd name="T56" fmla="*/ 538 w 794"/>
                <a:gd name="T57" fmla="*/ 907 h 1531"/>
                <a:gd name="T58" fmla="*/ 482 w 794"/>
                <a:gd name="T59" fmla="*/ 964 h 1531"/>
                <a:gd name="T60" fmla="*/ 538 w 794"/>
                <a:gd name="T61" fmla="*/ 964 h 1531"/>
                <a:gd name="T62" fmla="*/ 510 w 794"/>
                <a:gd name="T63" fmla="*/ 1020 h 1531"/>
                <a:gd name="T64" fmla="*/ 538 w 794"/>
                <a:gd name="T65" fmla="*/ 1049 h 1531"/>
                <a:gd name="T66" fmla="*/ 623 w 794"/>
                <a:gd name="T67" fmla="*/ 992 h 1531"/>
                <a:gd name="T68" fmla="*/ 652 w 794"/>
                <a:gd name="T69" fmla="*/ 1134 h 1531"/>
                <a:gd name="T70" fmla="*/ 680 w 794"/>
                <a:gd name="T71" fmla="*/ 1134 h 1531"/>
                <a:gd name="T72" fmla="*/ 737 w 794"/>
                <a:gd name="T73" fmla="*/ 1162 h 1531"/>
                <a:gd name="T74" fmla="*/ 708 w 794"/>
                <a:gd name="T75" fmla="*/ 1219 h 1531"/>
                <a:gd name="T76" fmla="*/ 623 w 794"/>
                <a:gd name="T77" fmla="*/ 1190 h 1531"/>
                <a:gd name="T78" fmla="*/ 595 w 794"/>
                <a:gd name="T79" fmla="*/ 1247 h 1531"/>
                <a:gd name="T80" fmla="*/ 623 w 794"/>
                <a:gd name="T81" fmla="*/ 1276 h 1531"/>
                <a:gd name="T82" fmla="*/ 538 w 794"/>
                <a:gd name="T83" fmla="*/ 1389 h 1531"/>
                <a:gd name="T84" fmla="*/ 567 w 794"/>
                <a:gd name="T85" fmla="*/ 1446 h 1531"/>
                <a:gd name="T86" fmla="*/ 538 w 794"/>
                <a:gd name="T87" fmla="*/ 1502 h 1531"/>
                <a:gd name="T88" fmla="*/ 510 w 794"/>
                <a:gd name="T89" fmla="*/ 1446 h 1531"/>
                <a:gd name="T90" fmla="*/ 482 w 794"/>
                <a:gd name="T91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94" h="1531">
                  <a:moveTo>
                    <a:pt x="482" y="1531"/>
                  </a:moveTo>
                  <a:lnTo>
                    <a:pt x="198" y="1531"/>
                  </a:lnTo>
                  <a:lnTo>
                    <a:pt x="141" y="1474"/>
                  </a:lnTo>
                  <a:lnTo>
                    <a:pt x="170" y="1446"/>
                  </a:lnTo>
                  <a:lnTo>
                    <a:pt x="85" y="1361"/>
                  </a:lnTo>
                  <a:lnTo>
                    <a:pt x="113" y="1219"/>
                  </a:lnTo>
                  <a:lnTo>
                    <a:pt x="85" y="1077"/>
                  </a:lnTo>
                  <a:lnTo>
                    <a:pt x="28" y="1049"/>
                  </a:lnTo>
                  <a:lnTo>
                    <a:pt x="0" y="907"/>
                  </a:lnTo>
                  <a:lnTo>
                    <a:pt x="28" y="879"/>
                  </a:lnTo>
                  <a:lnTo>
                    <a:pt x="28" y="822"/>
                  </a:lnTo>
                  <a:lnTo>
                    <a:pt x="198" y="765"/>
                  </a:lnTo>
                  <a:lnTo>
                    <a:pt x="255" y="652"/>
                  </a:lnTo>
                  <a:lnTo>
                    <a:pt x="340" y="623"/>
                  </a:lnTo>
                  <a:lnTo>
                    <a:pt x="312" y="567"/>
                  </a:lnTo>
                  <a:lnTo>
                    <a:pt x="397" y="482"/>
                  </a:lnTo>
                  <a:lnTo>
                    <a:pt x="482" y="255"/>
                  </a:lnTo>
                  <a:lnTo>
                    <a:pt x="708" y="0"/>
                  </a:lnTo>
                  <a:lnTo>
                    <a:pt x="737" y="0"/>
                  </a:lnTo>
                  <a:lnTo>
                    <a:pt x="794" y="142"/>
                  </a:lnTo>
                  <a:lnTo>
                    <a:pt x="765" y="142"/>
                  </a:lnTo>
                  <a:lnTo>
                    <a:pt x="737" y="227"/>
                  </a:lnTo>
                  <a:lnTo>
                    <a:pt x="765" y="312"/>
                  </a:lnTo>
                  <a:lnTo>
                    <a:pt x="623" y="652"/>
                  </a:lnTo>
                  <a:lnTo>
                    <a:pt x="652" y="680"/>
                  </a:lnTo>
                  <a:lnTo>
                    <a:pt x="623" y="737"/>
                  </a:lnTo>
                  <a:lnTo>
                    <a:pt x="652" y="794"/>
                  </a:lnTo>
                  <a:lnTo>
                    <a:pt x="623" y="879"/>
                  </a:lnTo>
                  <a:lnTo>
                    <a:pt x="538" y="907"/>
                  </a:lnTo>
                  <a:lnTo>
                    <a:pt x="482" y="964"/>
                  </a:lnTo>
                  <a:lnTo>
                    <a:pt x="538" y="964"/>
                  </a:lnTo>
                  <a:lnTo>
                    <a:pt x="510" y="1020"/>
                  </a:lnTo>
                  <a:lnTo>
                    <a:pt x="538" y="1049"/>
                  </a:lnTo>
                  <a:lnTo>
                    <a:pt x="623" y="992"/>
                  </a:lnTo>
                  <a:lnTo>
                    <a:pt x="652" y="1134"/>
                  </a:lnTo>
                  <a:lnTo>
                    <a:pt x="680" y="1134"/>
                  </a:lnTo>
                  <a:lnTo>
                    <a:pt x="737" y="1162"/>
                  </a:lnTo>
                  <a:lnTo>
                    <a:pt x="708" y="1219"/>
                  </a:lnTo>
                  <a:lnTo>
                    <a:pt x="623" y="1190"/>
                  </a:lnTo>
                  <a:lnTo>
                    <a:pt x="595" y="1247"/>
                  </a:lnTo>
                  <a:lnTo>
                    <a:pt x="623" y="1276"/>
                  </a:lnTo>
                  <a:lnTo>
                    <a:pt x="538" y="1389"/>
                  </a:lnTo>
                  <a:lnTo>
                    <a:pt x="567" y="1446"/>
                  </a:lnTo>
                  <a:lnTo>
                    <a:pt x="538" y="1502"/>
                  </a:lnTo>
                  <a:lnTo>
                    <a:pt x="510" y="1446"/>
                  </a:lnTo>
                  <a:lnTo>
                    <a:pt x="482" y="153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4" name="Freeform 730"/>
            <p:cNvSpPr>
              <a:spLocks/>
            </p:cNvSpPr>
            <p:nvPr/>
          </p:nvSpPr>
          <p:spPr bwMode="auto">
            <a:xfrm>
              <a:off x="1140" y="2344"/>
              <a:ext cx="964" cy="935"/>
            </a:xfrm>
            <a:custGeom>
              <a:avLst/>
              <a:gdLst>
                <a:gd name="T0" fmla="*/ 908 w 964"/>
                <a:gd name="T1" fmla="*/ 680 h 935"/>
                <a:gd name="T2" fmla="*/ 851 w 964"/>
                <a:gd name="T3" fmla="*/ 510 h 935"/>
                <a:gd name="T4" fmla="*/ 936 w 964"/>
                <a:gd name="T5" fmla="*/ 453 h 935"/>
                <a:gd name="T6" fmla="*/ 964 w 964"/>
                <a:gd name="T7" fmla="*/ 311 h 935"/>
                <a:gd name="T8" fmla="*/ 908 w 964"/>
                <a:gd name="T9" fmla="*/ 340 h 935"/>
                <a:gd name="T10" fmla="*/ 851 w 964"/>
                <a:gd name="T11" fmla="*/ 255 h 935"/>
                <a:gd name="T12" fmla="*/ 936 w 964"/>
                <a:gd name="T13" fmla="*/ 141 h 935"/>
                <a:gd name="T14" fmla="*/ 879 w 964"/>
                <a:gd name="T15" fmla="*/ 113 h 935"/>
                <a:gd name="T16" fmla="*/ 879 w 964"/>
                <a:gd name="T17" fmla="*/ 85 h 935"/>
                <a:gd name="T18" fmla="*/ 822 w 964"/>
                <a:gd name="T19" fmla="*/ 28 h 935"/>
                <a:gd name="T20" fmla="*/ 766 w 964"/>
                <a:gd name="T21" fmla="*/ 85 h 935"/>
                <a:gd name="T22" fmla="*/ 596 w 964"/>
                <a:gd name="T23" fmla="*/ 28 h 935"/>
                <a:gd name="T24" fmla="*/ 426 w 964"/>
                <a:gd name="T25" fmla="*/ 85 h 935"/>
                <a:gd name="T26" fmla="*/ 341 w 964"/>
                <a:gd name="T27" fmla="*/ 0 h 935"/>
                <a:gd name="T28" fmla="*/ 170 w 964"/>
                <a:gd name="T29" fmla="*/ 85 h 935"/>
                <a:gd name="T30" fmla="*/ 114 w 964"/>
                <a:gd name="T31" fmla="*/ 283 h 935"/>
                <a:gd name="T32" fmla="*/ 114 w 964"/>
                <a:gd name="T33" fmla="*/ 397 h 935"/>
                <a:gd name="T34" fmla="*/ 85 w 964"/>
                <a:gd name="T35" fmla="*/ 425 h 935"/>
                <a:gd name="T36" fmla="*/ 85 w 964"/>
                <a:gd name="T37" fmla="*/ 510 h 935"/>
                <a:gd name="T38" fmla="*/ 57 w 964"/>
                <a:gd name="T39" fmla="*/ 538 h 935"/>
                <a:gd name="T40" fmla="*/ 57 w 964"/>
                <a:gd name="T41" fmla="*/ 595 h 935"/>
                <a:gd name="T42" fmla="*/ 57 w 964"/>
                <a:gd name="T43" fmla="*/ 623 h 935"/>
                <a:gd name="T44" fmla="*/ 0 w 964"/>
                <a:gd name="T45" fmla="*/ 680 h 935"/>
                <a:gd name="T46" fmla="*/ 57 w 964"/>
                <a:gd name="T47" fmla="*/ 822 h 935"/>
                <a:gd name="T48" fmla="*/ 114 w 964"/>
                <a:gd name="T49" fmla="*/ 793 h 935"/>
                <a:gd name="T50" fmla="*/ 170 w 964"/>
                <a:gd name="T51" fmla="*/ 907 h 935"/>
                <a:gd name="T52" fmla="*/ 255 w 964"/>
                <a:gd name="T53" fmla="*/ 878 h 935"/>
                <a:gd name="T54" fmla="*/ 255 w 964"/>
                <a:gd name="T55" fmla="*/ 935 h 935"/>
                <a:gd name="T56" fmla="*/ 312 w 964"/>
                <a:gd name="T57" fmla="*/ 935 h 935"/>
                <a:gd name="T58" fmla="*/ 341 w 964"/>
                <a:gd name="T59" fmla="*/ 878 h 935"/>
                <a:gd name="T60" fmla="*/ 426 w 964"/>
                <a:gd name="T61" fmla="*/ 878 h 935"/>
                <a:gd name="T62" fmla="*/ 482 w 964"/>
                <a:gd name="T63" fmla="*/ 765 h 935"/>
                <a:gd name="T64" fmla="*/ 567 w 964"/>
                <a:gd name="T65" fmla="*/ 708 h 935"/>
                <a:gd name="T66" fmla="*/ 596 w 964"/>
                <a:gd name="T67" fmla="*/ 680 h 935"/>
                <a:gd name="T68" fmla="*/ 709 w 964"/>
                <a:gd name="T69" fmla="*/ 652 h 935"/>
                <a:gd name="T70" fmla="*/ 794 w 964"/>
                <a:gd name="T71" fmla="*/ 680 h 935"/>
                <a:gd name="T72" fmla="*/ 908 w 964"/>
                <a:gd name="T73" fmla="*/ 68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4" h="935">
                  <a:moveTo>
                    <a:pt x="908" y="680"/>
                  </a:moveTo>
                  <a:lnTo>
                    <a:pt x="851" y="510"/>
                  </a:lnTo>
                  <a:lnTo>
                    <a:pt x="936" y="453"/>
                  </a:lnTo>
                  <a:lnTo>
                    <a:pt x="964" y="311"/>
                  </a:lnTo>
                  <a:lnTo>
                    <a:pt x="908" y="340"/>
                  </a:lnTo>
                  <a:lnTo>
                    <a:pt x="851" y="255"/>
                  </a:lnTo>
                  <a:lnTo>
                    <a:pt x="936" y="141"/>
                  </a:lnTo>
                  <a:lnTo>
                    <a:pt x="879" y="113"/>
                  </a:lnTo>
                  <a:lnTo>
                    <a:pt x="879" y="85"/>
                  </a:lnTo>
                  <a:lnTo>
                    <a:pt x="822" y="28"/>
                  </a:lnTo>
                  <a:lnTo>
                    <a:pt x="766" y="85"/>
                  </a:lnTo>
                  <a:lnTo>
                    <a:pt x="596" y="28"/>
                  </a:lnTo>
                  <a:lnTo>
                    <a:pt x="426" y="85"/>
                  </a:lnTo>
                  <a:lnTo>
                    <a:pt x="341" y="0"/>
                  </a:lnTo>
                  <a:lnTo>
                    <a:pt x="170" y="85"/>
                  </a:lnTo>
                  <a:lnTo>
                    <a:pt x="114" y="283"/>
                  </a:lnTo>
                  <a:lnTo>
                    <a:pt x="114" y="397"/>
                  </a:lnTo>
                  <a:lnTo>
                    <a:pt x="85" y="425"/>
                  </a:lnTo>
                  <a:lnTo>
                    <a:pt x="85" y="510"/>
                  </a:lnTo>
                  <a:lnTo>
                    <a:pt x="57" y="538"/>
                  </a:lnTo>
                  <a:lnTo>
                    <a:pt x="57" y="595"/>
                  </a:lnTo>
                  <a:lnTo>
                    <a:pt x="57" y="623"/>
                  </a:lnTo>
                  <a:lnTo>
                    <a:pt x="0" y="680"/>
                  </a:lnTo>
                  <a:lnTo>
                    <a:pt x="57" y="822"/>
                  </a:lnTo>
                  <a:lnTo>
                    <a:pt x="114" y="793"/>
                  </a:lnTo>
                  <a:lnTo>
                    <a:pt x="170" y="907"/>
                  </a:lnTo>
                  <a:lnTo>
                    <a:pt x="255" y="878"/>
                  </a:lnTo>
                  <a:lnTo>
                    <a:pt x="255" y="935"/>
                  </a:lnTo>
                  <a:lnTo>
                    <a:pt x="312" y="935"/>
                  </a:lnTo>
                  <a:lnTo>
                    <a:pt x="341" y="878"/>
                  </a:lnTo>
                  <a:lnTo>
                    <a:pt x="426" y="878"/>
                  </a:lnTo>
                  <a:lnTo>
                    <a:pt x="482" y="765"/>
                  </a:lnTo>
                  <a:lnTo>
                    <a:pt x="567" y="708"/>
                  </a:lnTo>
                  <a:lnTo>
                    <a:pt x="596" y="680"/>
                  </a:lnTo>
                  <a:lnTo>
                    <a:pt x="709" y="652"/>
                  </a:lnTo>
                  <a:lnTo>
                    <a:pt x="794" y="680"/>
                  </a:lnTo>
                  <a:lnTo>
                    <a:pt x="908" y="68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5" name="Freeform 731"/>
            <p:cNvSpPr>
              <a:spLocks/>
            </p:cNvSpPr>
            <p:nvPr/>
          </p:nvSpPr>
          <p:spPr bwMode="auto">
            <a:xfrm>
              <a:off x="1707" y="2996"/>
              <a:ext cx="908" cy="935"/>
            </a:xfrm>
            <a:custGeom>
              <a:avLst/>
              <a:gdLst>
                <a:gd name="T0" fmla="*/ 341 w 908"/>
                <a:gd name="T1" fmla="*/ 28 h 935"/>
                <a:gd name="T2" fmla="*/ 199 w 908"/>
                <a:gd name="T3" fmla="*/ 28 h 935"/>
                <a:gd name="T4" fmla="*/ 142 w 908"/>
                <a:gd name="T5" fmla="*/ 0 h 935"/>
                <a:gd name="T6" fmla="*/ 29 w 908"/>
                <a:gd name="T7" fmla="*/ 28 h 935"/>
                <a:gd name="T8" fmla="*/ 0 w 908"/>
                <a:gd name="T9" fmla="*/ 56 h 935"/>
                <a:gd name="T10" fmla="*/ 57 w 908"/>
                <a:gd name="T11" fmla="*/ 113 h 935"/>
                <a:gd name="T12" fmla="*/ 170 w 908"/>
                <a:gd name="T13" fmla="*/ 170 h 935"/>
                <a:gd name="T14" fmla="*/ 114 w 908"/>
                <a:gd name="T15" fmla="*/ 198 h 935"/>
                <a:gd name="T16" fmla="*/ 170 w 908"/>
                <a:gd name="T17" fmla="*/ 226 h 935"/>
                <a:gd name="T18" fmla="*/ 114 w 908"/>
                <a:gd name="T19" fmla="*/ 283 h 935"/>
                <a:gd name="T20" fmla="*/ 255 w 908"/>
                <a:gd name="T21" fmla="*/ 340 h 935"/>
                <a:gd name="T22" fmla="*/ 227 w 908"/>
                <a:gd name="T23" fmla="*/ 397 h 935"/>
                <a:gd name="T24" fmla="*/ 284 w 908"/>
                <a:gd name="T25" fmla="*/ 538 h 935"/>
                <a:gd name="T26" fmla="*/ 341 w 908"/>
                <a:gd name="T27" fmla="*/ 595 h 935"/>
                <a:gd name="T28" fmla="*/ 284 w 908"/>
                <a:gd name="T29" fmla="*/ 680 h 935"/>
                <a:gd name="T30" fmla="*/ 312 w 908"/>
                <a:gd name="T31" fmla="*/ 878 h 935"/>
                <a:gd name="T32" fmla="*/ 369 w 908"/>
                <a:gd name="T33" fmla="*/ 935 h 935"/>
                <a:gd name="T34" fmla="*/ 426 w 908"/>
                <a:gd name="T35" fmla="*/ 907 h 935"/>
                <a:gd name="T36" fmla="*/ 426 w 908"/>
                <a:gd name="T37" fmla="*/ 822 h 935"/>
                <a:gd name="T38" fmla="*/ 482 w 908"/>
                <a:gd name="T39" fmla="*/ 793 h 935"/>
                <a:gd name="T40" fmla="*/ 567 w 908"/>
                <a:gd name="T41" fmla="*/ 822 h 935"/>
                <a:gd name="T42" fmla="*/ 567 w 908"/>
                <a:gd name="T43" fmla="*/ 737 h 935"/>
                <a:gd name="T44" fmla="*/ 737 w 908"/>
                <a:gd name="T45" fmla="*/ 652 h 935"/>
                <a:gd name="T46" fmla="*/ 766 w 908"/>
                <a:gd name="T47" fmla="*/ 595 h 935"/>
                <a:gd name="T48" fmla="*/ 822 w 908"/>
                <a:gd name="T49" fmla="*/ 567 h 935"/>
                <a:gd name="T50" fmla="*/ 908 w 908"/>
                <a:gd name="T51" fmla="*/ 482 h 935"/>
                <a:gd name="T52" fmla="*/ 851 w 908"/>
                <a:gd name="T53" fmla="*/ 283 h 935"/>
                <a:gd name="T54" fmla="*/ 794 w 908"/>
                <a:gd name="T55" fmla="*/ 226 h 935"/>
                <a:gd name="T56" fmla="*/ 794 w 908"/>
                <a:gd name="T57" fmla="*/ 141 h 935"/>
                <a:gd name="T58" fmla="*/ 652 w 908"/>
                <a:gd name="T59" fmla="*/ 226 h 935"/>
                <a:gd name="T60" fmla="*/ 624 w 908"/>
                <a:gd name="T61" fmla="*/ 226 h 935"/>
                <a:gd name="T62" fmla="*/ 482 w 908"/>
                <a:gd name="T63" fmla="*/ 113 h 935"/>
                <a:gd name="T64" fmla="*/ 397 w 908"/>
                <a:gd name="T65" fmla="*/ 141 h 935"/>
                <a:gd name="T66" fmla="*/ 369 w 908"/>
                <a:gd name="T67" fmla="*/ 85 h 935"/>
                <a:gd name="T68" fmla="*/ 369 w 908"/>
                <a:gd name="T69" fmla="*/ 28 h 935"/>
                <a:gd name="T70" fmla="*/ 341 w 908"/>
                <a:gd name="T71" fmla="*/ 2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8" h="935">
                  <a:moveTo>
                    <a:pt x="341" y="28"/>
                  </a:moveTo>
                  <a:lnTo>
                    <a:pt x="199" y="28"/>
                  </a:lnTo>
                  <a:lnTo>
                    <a:pt x="142" y="0"/>
                  </a:lnTo>
                  <a:lnTo>
                    <a:pt x="29" y="28"/>
                  </a:lnTo>
                  <a:lnTo>
                    <a:pt x="0" y="56"/>
                  </a:lnTo>
                  <a:lnTo>
                    <a:pt x="57" y="113"/>
                  </a:lnTo>
                  <a:lnTo>
                    <a:pt x="170" y="170"/>
                  </a:lnTo>
                  <a:lnTo>
                    <a:pt x="114" y="198"/>
                  </a:lnTo>
                  <a:lnTo>
                    <a:pt x="170" y="226"/>
                  </a:lnTo>
                  <a:lnTo>
                    <a:pt x="114" y="283"/>
                  </a:lnTo>
                  <a:lnTo>
                    <a:pt x="255" y="340"/>
                  </a:lnTo>
                  <a:lnTo>
                    <a:pt x="227" y="397"/>
                  </a:lnTo>
                  <a:lnTo>
                    <a:pt x="284" y="538"/>
                  </a:lnTo>
                  <a:lnTo>
                    <a:pt x="341" y="595"/>
                  </a:lnTo>
                  <a:lnTo>
                    <a:pt x="284" y="680"/>
                  </a:lnTo>
                  <a:lnTo>
                    <a:pt x="312" y="878"/>
                  </a:lnTo>
                  <a:lnTo>
                    <a:pt x="369" y="935"/>
                  </a:lnTo>
                  <a:lnTo>
                    <a:pt x="426" y="907"/>
                  </a:lnTo>
                  <a:lnTo>
                    <a:pt x="426" y="822"/>
                  </a:lnTo>
                  <a:lnTo>
                    <a:pt x="482" y="793"/>
                  </a:lnTo>
                  <a:lnTo>
                    <a:pt x="567" y="822"/>
                  </a:lnTo>
                  <a:lnTo>
                    <a:pt x="567" y="737"/>
                  </a:lnTo>
                  <a:lnTo>
                    <a:pt x="737" y="652"/>
                  </a:lnTo>
                  <a:lnTo>
                    <a:pt x="766" y="595"/>
                  </a:lnTo>
                  <a:lnTo>
                    <a:pt x="822" y="567"/>
                  </a:lnTo>
                  <a:lnTo>
                    <a:pt x="908" y="482"/>
                  </a:lnTo>
                  <a:lnTo>
                    <a:pt x="851" y="283"/>
                  </a:lnTo>
                  <a:lnTo>
                    <a:pt x="794" y="226"/>
                  </a:lnTo>
                  <a:lnTo>
                    <a:pt x="794" y="141"/>
                  </a:lnTo>
                  <a:lnTo>
                    <a:pt x="652" y="226"/>
                  </a:lnTo>
                  <a:lnTo>
                    <a:pt x="624" y="226"/>
                  </a:lnTo>
                  <a:lnTo>
                    <a:pt x="482" y="113"/>
                  </a:lnTo>
                  <a:lnTo>
                    <a:pt x="397" y="141"/>
                  </a:lnTo>
                  <a:lnTo>
                    <a:pt x="369" y="85"/>
                  </a:lnTo>
                  <a:lnTo>
                    <a:pt x="369" y="28"/>
                  </a:lnTo>
                  <a:lnTo>
                    <a:pt x="341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6" name="Freeform 732"/>
            <p:cNvSpPr>
              <a:spLocks/>
            </p:cNvSpPr>
            <p:nvPr/>
          </p:nvSpPr>
          <p:spPr bwMode="auto">
            <a:xfrm>
              <a:off x="5563" y="3591"/>
              <a:ext cx="453" cy="567"/>
            </a:xfrm>
            <a:custGeom>
              <a:avLst/>
              <a:gdLst>
                <a:gd name="T0" fmla="*/ 453 w 453"/>
                <a:gd name="T1" fmla="*/ 567 h 567"/>
                <a:gd name="T2" fmla="*/ 425 w 453"/>
                <a:gd name="T3" fmla="*/ 454 h 567"/>
                <a:gd name="T4" fmla="*/ 453 w 453"/>
                <a:gd name="T5" fmla="*/ 312 h 567"/>
                <a:gd name="T6" fmla="*/ 397 w 453"/>
                <a:gd name="T7" fmla="*/ 227 h 567"/>
                <a:gd name="T8" fmla="*/ 397 w 453"/>
                <a:gd name="T9" fmla="*/ 85 h 567"/>
                <a:gd name="T10" fmla="*/ 340 w 453"/>
                <a:gd name="T11" fmla="*/ 85 h 567"/>
                <a:gd name="T12" fmla="*/ 227 w 453"/>
                <a:gd name="T13" fmla="*/ 0 h 567"/>
                <a:gd name="T14" fmla="*/ 142 w 453"/>
                <a:gd name="T15" fmla="*/ 28 h 567"/>
                <a:gd name="T16" fmla="*/ 85 w 453"/>
                <a:gd name="T17" fmla="*/ 57 h 567"/>
                <a:gd name="T18" fmla="*/ 57 w 453"/>
                <a:gd name="T19" fmla="*/ 113 h 567"/>
                <a:gd name="T20" fmla="*/ 57 w 453"/>
                <a:gd name="T21" fmla="*/ 142 h 567"/>
                <a:gd name="T22" fmla="*/ 85 w 453"/>
                <a:gd name="T23" fmla="*/ 227 h 567"/>
                <a:gd name="T24" fmla="*/ 0 w 453"/>
                <a:gd name="T25" fmla="*/ 397 h 567"/>
                <a:gd name="T26" fmla="*/ 113 w 453"/>
                <a:gd name="T27" fmla="*/ 482 h 567"/>
                <a:gd name="T28" fmla="*/ 85 w 453"/>
                <a:gd name="T29" fmla="*/ 510 h 567"/>
                <a:gd name="T30" fmla="*/ 170 w 453"/>
                <a:gd name="T31" fmla="*/ 567 h 567"/>
                <a:gd name="T32" fmla="*/ 283 w 453"/>
                <a:gd name="T33" fmla="*/ 510 h 567"/>
                <a:gd name="T34" fmla="*/ 368 w 453"/>
                <a:gd name="T35" fmla="*/ 567 h 567"/>
                <a:gd name="T36" fmla="*/ 453 w 453"/>
                <a:gd name="T3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567">
                  <a:moveTo>
                    <a:pt x="453" y="567"/>
                  </a:moveTo>
                  <a:lnTo>
                    <a:pt x="425" y="454"/>
                  </a:lnTo>
                  <a:lnTo>
                    <a:pt x="453" y="312"/>
                  </a:lnTo>
                  <a:lnTo>
                    <a:pt x="397" y="227"/>
                  </a:lnTo>
                  <a:lnTo>
                    <a:pt x="397" y="85"/>
                  </a:lnTo>
                  <a:lnTo>
                    <a:pt x="340" y="85"/>
                  </a:lnTo>
                  <a:lnTo>
                    <a:pt x="227" y="0"/>
                  </a:lnTo>
                  <a:lnTo>
                    <a:pt x="142" y="28"/>
                  </a:lnTo>
                  <a:lnTo>
                    <a:pt x="85" y="57"/>
                  </a:lnTo>
                  <a:lnTo>
                    <a:pt x="57" y="113"/>
                  </a:lnTo>
                  <a:lnTo>
                    <a:pt x="57" y="142"/>
                  </a:lnTo>
                  <a:lnTo>
                    <a:pt x="85" y="227"/>
                  </a:lnTo>
                  <a:lnTo>
                    <a:pt x="0" y="397"/>
                  </a:lnTo>
                  <a:lnTo>
                    <a:pt x="113" y="482"/>
                  </a:lnTo>
                  <a:lnTo>
                    <a:pt x="85" y="510"/>
                  </a:lnTo>
                  <a:lnTo>
                    <a:pt x="170" y="567"/>
                  </a:lnTo>
                  <a:lnTo>
                    <a:pt x="283" y="510"/>
                  </a:lnTo>
                  <a:lnTo>
                    <a:pt x="368" y="567"/>
                  </a:lnTo>
                  <a:lnTo>
                    <a:pt x="453" y="56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7" name="Freeform 733"/>
            <p:cNvSpPr>
              <a:spLocks/>
            </p:cNvSpPr>
            <p:nvPr/>
          </p:nvSpPr>
          <p:spPr bwMode="auto">
            <a:xfrm>
              <a:off x="5563" y="4101"/>
              <a:ext cx="652" cy="907"/>
            </a:xfrm>
            <a:custGeom>
              <a:avLst/>
              <a:gdLst>
                <a:gd name="T0" fmla="*/ 283 w 652"/>
                <a:gd name="T1" fmla="*/ 907 h 907"/>
                <a:gd name="T2" fmla="*/ 482 w 652"/>
                <a:gd name="T3" fmla="*/ 737 h 907"/>
                <a:gd name="T4" fmla="*/ 510 w 652"/>
                <a:gd name="T5" fmla="*/ 567 h 907"/>
                <a:gd name="T6" fmla="*/ 567 w 652"/>
                <a:gd name="T7" fmla="*/ 539 h 907"/>
                <a:gd name="T8" fmla="*/ 652 w 652"/>
                <a:gd name="T9" fmla="*/ 369 h 907"/>
                <a:gd name="T10" fmla="*/ 539 w 652"/>
                <a:gd name="T11" fmla="*/ 57 h 907"/>
                <a:gd name="T12" fmla="*/ 510 w 652"/>
                <a:gd name="T13" fmla="*/ 85 h 907"/>
                <a:gd name="T14" fmla="*/ 453 w 652"/>
                <a:gd name="T15" fmla="*/ 57 h 907"/>
                <a:gd name="T16" fmla="*/ 368 w 652"/>
                <a:gd name="T17" fmla="*/ 57 h 907"/>
                <a:gd name="T18" fmla="*/ 283 w 652"/>
                <a:gd name="T19" fmla="*/ 0 h 907"/>
                <a:gd name="T20" fmla="*/ 170 w 652"/>
                <a:gd name="T21" fmla="*/ 57 h 907"/>
                <a:gd name="T22" fmla="*/ 85 w 652"/>
                <a:gd name="T23" fmla="*/ 170 h 907"/>
                <a:gd name="T24" fmla="*/ 113 w 652"/>
                <a:gd name="T25" fmla="*/ 227 h 907"/>
                <a:gd name="T26" fmla="*/ 0 w 652"/>
                <a:gd name="T27" fmla="*/ 284 h 907"/>
                <a:gd name="T28" fmla="*/ 0 w 652"/>
                <a:gd name="T29" fmla="*/ 426 h 907"/>
                <a:gd name="T30" fmla="*/ 85 w 652"/>
                <a:gd name="T31" fmla="*/ 482 h 907"/>
                <a:gd name="T32" fmla="*/ 113 w 652"/>
                <a:gd name="T33" fmla="*/ 511 h 907"/>
                <a:gd name="T34" fmla="*/ 198 w 652"/>
                <a:gd name="T35" fmla="*/ 511 h 907"/>
                <a:gd name="T36" fmla="*/ 255 w 652"/>
                <a:gd name="T37" fmla="*/ 567 h 907"/>
                <a:gd name="T38" fmla="*/ 227 w 652"/>
                <a:gd name="T39" fmla="*/ 822 h 907"/>
                <a:gd name="T40" fmla="*/ 283 w 652"/>
                <a:gd name="T4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2" h="907">
                  <a:moveTo>
                    <a:pt x="283" y="907"/>
                  </a:moveTo>
                  <a:lnTo>
                    <a:pt x="482" y="737"/>
                  </a:lnTo>
                  <a:lnTo>
                    <a:pt x="510" y="567"/>
                  </a:lnTo>
                  <a:lnTo>
                    <a:pt x="567" y="539"/>
                  </a:lnTo>
                  <a:lnTo>
                    <a:pt x="652" y="369"/>
                  </a:lnTo>
                  <a:lnTo>
                    <a:pt x="539" y="57"/>
                  </a:lnTo>
                  <a:lnTo>
                    <a:pt x="510" y="85"/>
                  </a:lnTo>
                  <a:lnTo>
                    <a:pt x="453" y="57"/>
                  </a:lnTo>
                  <a:lnTo>
                    <a:pt x="368" y="57"/>
                  </a:lnTo>
                  <a:lnTo>
                    <a:pt x="283" y="0"/>
                  </a:lnTo>
                  <a:lnTo>
                    <a:pt x="170" y="57"/>
                  </a:lnTo>
                  <a:lnTo>
                    <a:pt x="85" y="170"/>
                  </a:lnTo>
                  <a:lnTo>
                    <a:pt x="113" y="227"/>
                  </a:lnTo>
                  <a:lnTo>
                    <a:pt x="0" y="284"/>
                  </a:lnTo>
                  <a:lnTo>
                    <a:pt x="0" y="426"/>
                  </a:lnTo>
                  <a:lnTo>
                    <a:pt x="85" y="482"/>
                  </a:lnTo>
                  <a:lnTo>
                    <a:pt x="113" y="511"/>
                  </a:lnTo>
                  <a:lnTo>
                    <a:pt x="198" y="511"/>
                  </a:lnTo>
                  <a:lnTo>
                    <a:pt x="255" y="567"/>
                  </a:lnTo>
                  <a:lnTo>
                    <a:pt x="227" y="822"/>
                  </a:lnTo>
                  <a:lnTo>
                    <a:pt x="283" y="90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8" name="Freeform 734"/>
            <p:cNvSpPr>
              <a:spLocks/>
            </p:cNvSpPr>
            <p:nvPr/>
          </p:nvSpPr>
          <p:spPr bwMode="auto">
            <a:xfrm>
              <a:off x="5308" y="4527"/>
              <a:ext cx="595" cy="708"/>
            </a:xfrm>
            <a:custGeom>
              <a:avLst/>
              <a:gdLst>
                <a:gd name="T0" fmla="*/ 595 w 595"/>
                <a:gd name="T1" fmla="*/ 680 h 708"/>
                <a:gd name="T2" fmla="*/ 538 w 595"/>
                <a:gd name="T3" fmla="*/ 481 h 708"/>
                <a:gd name="T4" fmla="*/ 482 w 595"/>
                <a:gd name="T5" fmla="*/ 396 h 708"/>
                <a:gd name="T6" fmla="*/ 510 w 595"/>
                <a:gd name="T7" fmla="*/ 141 h 708"/>
                <a:gd name="T8" fmla="*/ 453 w 595"/>
                <a:gd name="T9" fmla="*/ 85 h 708"/>
                <a:gd name="T10" fmla="*/ 368 w 595"/>
                <a:gd name="T11" fmla="*/ 85 h 708"/>
                <a:gd name="T12" fmla="*/ 340 w 595"/>
                <a:gd name="T13" fmla="*/ 56 h 708"/>
                <a:gd name="T14" fmla="*/ 255 w 595"/>
                <a:gd name="T15" fmla="*/ 0 h 708"/>
                <a:gd name="T16" fmla="*/ 227 w 595"/>
                <a:gd name="T17" fmla="*/ 28 h 708"/>
                <a:gd name="T18" fmla="*/ 56 w 595"/>
                <a:gd name="T19" fmla="*/ 28 h 708"/>
                <a:gd name="T20" fmla="*/ 0 w 595"/>
                <a:gd name="T21" fmla="*/ 56 h 708"/>
                <a:gd name="T22" fmla="*/ 113 w 595"/>
                <a:gd name="T23" fmla="*/ 311 h 708"/>
                <a:gd name="T24" fmla="*/ 170 w 595"/>
                <a:gd name="T25" fmla="*/ 368 h 708"/>
                <a:gd name="T26" fmla="*/ 85 w 595"/>
                <a:gd name="T27" fmla="*/ 481 h 708"/>
                <a:gd name="T28" fmla="*/ 170 w 595"/>
                <a:gd name="T29" fmla="*/ 595 h 708"/>
                <a:gd name="T30" fmla="*/ 397 w 595"/>
                <a:gd name="T31" fmla="*/ 680 h 708"/>
                <a:gd name="T32" fmla="*/ 482 w 595"/>
                <a:gd name="T33" fmla="*/ 652 h 708"/>
                <a:gd name="T34" fmla="*/ 538 w 595"/>
                <a:gd name="T35" fmla="*/ 708 h 708"/>
                <a:gd name="T36" fmla="*/ 595 w 595"/>
                <a:gd name="T37" fmla="*/ 68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708">
                  <a:moveTo>
                    <a:pt x="595" y="680"/>
                  </a:moveTo>
                  <a:lnTo>
                    <a:pt x="538" y="481"/>
                  </a:lnTo>
                  <a:lnTo>
                    <a:pt x="482" y="396"/>
                  </a:lnTo>
                  <a:lnTo>
                    <a:pt x="510" y="141"/>
                  </a:lnTo>
                  <a:lnTo>
                    <a:pt x="453" y="85"/>
                  </a:lnTo>
                  <a:lnTo>
                    <a:pt x="368" y="85"/>
                  </a:lnTo>
                  <a:lnTo>
                    <a:pt x="340" y="56"/>
                  </a:lnTo>
                  <a:lnTo>
                    <a:pt x="255" y="0"/>
                  </a:lnTo>
                  <a:lnTo>
                    <a:pt x="227" y="28"/>
                  </a:lnTo>
                  <a:lnTo>
                    <a:pt x="56" y="28"/>
                  </a:lnTo>
                  <a:lnTo>
                    <a:pt x="0" y="56"/>
                  </a:lnTo>
                  <a:lnTo>
                    <a:pt x="113" y="311"/>
                  </a:lnTo>
                  <a:lnTo>
                    <a:pt x="170" y="368"/>
                  </a:lnTo>
                  <a:lnTo>
                    <a:pt x="85" y="481"/>
                  </a:lnTo>
                  <a:lnTo>
                    <a:pt x="170" y="595"/>
                  </a:lnTo>
                  <a:lnTo>
                    <a:pt x="397" y="680"/>
                  </a:lnTo>
                  <a:lnTo>
                    <a:pt x="482" y="652"/>
                  </a:lnTo>
                  <a:lnTo>
                    <a:pt x="538" y="708"/>
                  </a:lnTo>
                  <a:lnTo>
                    <a:pt x="595" y="68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9" name="Freeform 735"/>
            <p:cNvSpPr>
              <a:spLocks/>
            </p:cNvSpPr>
            <p:nvPr/>
          </p:nvSpPr>
          <p:spPr bwMode="auto">
            <a:xfrm>
              <a:off x="4968" y="3903"/>
              <a:ext cx="765" cy="652"/>
            </a:xfrm>
            <a:custGeom>
              <a:avLst/>
              <a:gdLst>
                <a:gd name="T0" fmla="*/ 481 w 765"/>
                <a:gd name="T1" fmla="*/ 652 h 652"/>
                <a:gd name="T2" fmla="*/ 453 w 765"/>
                <a:gd name="T3" fmla="*/ 482 h 652"/>
                <a:gd name="T4" fmla="*/ 425 w 765"/>
                <a:gd name="T5" fmla="*/ 510 h 652"/>
                <a:gd name="T6" fmla="*/ 340 w 765"/>
                <a:gd name="T7" fmla="*/ 482 h 652"/>
                <a:gd name="T8" fmla="*/ 311 w 765"/>
                <a:gd name="T9" fmla="*/ 425 h 652"/>
                <a:gd name="T10" fmla="*/ 255 w 765"/>
                <a:gd name="T11" fmla="*/ 453 h 652"/>
                <a:gd name="T12" fmla="*/ 198 w 765"/>
                <a:gd name="T13" fmla="*/ 425 h 652"/>
                <a:gd name="T14" fmla="*/ 170 w 765"/>
                <a:gd name="T15" fmla="*/ 397 h 652"/>
                <a:gd name="T16" fmla="*/ 28 w 765"/>
                <a:gd name="T17" fmla="*/ 453 h 652"/>
                <a:gd name="T18" fmla="*/ 0 w 765"/>
                <a:gd name="T19" fmla="*/ 425 h 652"/>
                <a:gd name="T20" fmla="*/ 85 w 765"/>
                <a:gd name="T21" fmla="*/ 397 h 652"/>
                <a:gd name="T22" fmla="*/ 85 w 765"/>
                <a:gd name="T23" fmla="*/ 340 h 652"/>
                <a:gd name="T24" fmla="*/ 170 w 765"/>
                <a:gd name="T25" fmla="*/ 227 h 652"/>
                <a:gd name="T26" fmla="*/ 226 w 765"/>
                <a:gd name="T27" fmla="*/ 227 h 652"/>
                <a:gd name="T28" fmla="*/ 226 w 765"/>
                <a:gd name="T29" fmla="*/ 198 h 652"/>
                <a:gd name="T30" fmla="*/ 255 w 765"/>
                <a:gd name="T31" fmla="*/ 142 h 652"/>
                <a:gd name="T32" fmla="*/ 283 w 765"/>
                <a:gd name="T33" fmla="*/ 142 h 652"/>
                <a:gd name="T34" fmla="*/ 283 w 765"/>
                <a:gd name="T35" fmla="*/ 85 h 652"/>
                <a:gd name="T36" fmla="*/ 311 w 765"/>
                <a:gd name="T37" fmla="*/ 85 h 652"/>
                <a:gd name="T38" fmla="*/ 396 w 765"/>
                <a:gd name="T39" fmla="*/ 57 h 652"/>
                <a:gd name="T40" fmla="*/ 425 w 765"/>
                <a:gd name="T41" fmla="*/ 85 h 652"/>
                <a:gd name="T42" fmla="*/ 481 w 765"/>
                <a:gd name="T43" fmla="*/ 0 h 652"/>
                <a:gd name="T44" fmla="*/ 595 w 765"/>
                <a:gd name="T45" fmla="*/ 85 h 652"/>
                <a:gd name="T46" fmla="*/ 708 w 765"/>
                <a:gd name="T47" fmla="*/ 170 h 652"/>
                <a:gd name="T48" fmla="*/ 680 w 765"/>
                <a:gd name="T49" fmla="*/ 198 h 652"/>
                <a:gd name="T50" fmla="*/ 765 w 765"/>
                <a:gd name="T51" fmla="*/ 255 h 652"/>
                <a:gd name="T52" fmla="*/ 680 w 765"/>
                <a:gd name="T53" fmla="*/ 368 h 652"/>
                <a:gd name="T54" fmla="*/ 708 w 765"/>
                <a:gd name="T55" fmla="*/ 425 h 652"/>
                <a:gd name="T56" fmla="*/ 595 w 765"/>
                <a:gd name="T57" fmla="*/ 482 h 652"/>
                <a:gd name="T58" fmla="*/ 595 w 765"/>
                <a:gd name="T59" fmla="*/ 624 h 652"/>
                <a:gd name="T60" fmla="*/ 567 w 765"/>
                <a:gd name="T61" fmla="*/ 652 h 652"/>
                <a:gd name="T62" fmla="*/ 481 w 765"/>
                <a:gd name="T63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5" h="652">
                  <a:moveTo>
                    <a:pt x="481" y="652"/>
                  </a:moveTo>
                  <a:lnTo>
                    <a:pt x="453" y="482"/>
                  </a:lnTo>
                  <a:lnTo>
                    <a:pt x="425" y="510"/>
                  </a:lnTo>
                  <a:lnTo>
                    <a:pt x="340" y="482"/>
                  </a:lnTo>
                  <a:lnTo>
                    <a:pt x="311" y="425"/>
                  </a:lnTo>
                  <a:lnTo>
                    <a:pt x="255" y="453"/>
                  </a:lnTo>
                  <a:lnTo>
                    <a:pt x="198" y="425"/>
                  </a:lnTo>
                  <a:lnTo>
                    <a:pt x="170" y="397"/>
                  </a:lnTo>
                  <a:lnTo>
                    <a:pt x="28" y="453"/>
                  </a:lnTo>
                  <a:lnTo>
                    <a:pt x="0" y="425"/>
                  </a:lnTo>
                  <a:lnTo>
                    <a:pt x="85" y="397"/>
                  </a:lnTo>
                  <a:lnTo>
                    <a:pt x="85" y="340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98"/>
                  </a:lnTo>
                  <a:lnTo>
                    <a:pt x="255" y="142"/>
                  </a:lnTo>
                  <a:lnTo>
                    <a:pt x="283" y="142"/>
                  </a:lnTo>
                  <a:lnTo>
                    <a:pt x="283" y="85"/>
                  </a:lnTo>
                  <a:lnTo>
                    <a:pt x="311" y="85"/>
                  </a:lnTo>
                  <a:lnTo>
                    <a:pt x="396" y="57"/>
                  </a:lnTo>
                  <a:lnTo>
                    <a:pt x="425" y="85"/>
                  </a:lnTo>
                  <a:lnTo>
                    <a:pt x="481" y="0"/>
                  </a:lnTo>
                  <a:lnTo>
                    <a:pt x="595" y="85"/>
                  </a:lnTo>
                  <a:lnTo>
                    <a:pt x="708" y="170"/>
                  </a:lnTo>
                  <a:lnTo>
                    <a:pt x="680" y="198"/>
                  </a:lnTo>
                  <a:lnTo>
                    <a:pt x="765" y="255"/>
                  </a:lnTo>
                  <a:lnTo>
                    <a:pt x="680" y="368"/>
                  </a:lnTo>
                  <a:lnTo>
                    <a:pt x="708" y="425"/>
                  </a:lnTo>
                  <a:lnTo>
                    <a:pt x="595" y="482"/>
                  </a:lnTo>
                  <a:lnTo>
                    <a:pt x="595" y="624"/>
                  </a:lnTo>
                  <a:lnTo>
                    <a:pt x="567" y="652"/>
                  </a:lnTo>
                  <a:lnTo>
                    <a:pt x="481" y="65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0" name="Freeform 736"/>
            <p:cNvSpPr>
              <a:spLocks/>
            </p:cNvSpPr>
            <p:nvPr/>
          </p:nvSpPr>
          <p:spPr bwMode="auto">
            <a:xfrm>
              <a:off x="5138" y="3704"/>
              <a:ext cx="510" cy="284"/>
            </a:xfrm>
            <a:custGeom>
              <a:avLst/>
              <a:gdLst>
                <a:gd name="T0" fmla="*/ 482 w 510"/>
                <a:gd name="T1" fmla="*/ 0 h 284"/>
                <a:gd name="T2" fmla="*/ 482 w 510"/>
                <a:gd name="T3" fmla="*/ 29 h 284"/>
                <a:gd name="T4" fmla="*/ 510 w 510"/>
                <a:gd name="T5" fmla="*/ 114 h 284"/>
                <a:gd name="T6" fmla="*/ 425 w 510"/>
                <a:gd name="T7" fmla="*/ 284 h 284"/>
                <a:gd name="T8" fmla="*/ 311 w 510"/>
                <a:gd name="T9" fmla="*/ 199 h 284"/>
                <a:gd name="T10" fmla="*/ 255 w 510"/>
                <a:gd name="T11" fmla="*/ 284 h 284"/>
                <a:gd name="T12" fmla="*/ 226 w 510"/>
                <a:gd name="T13" fmla="*/ 256 h 284"/>
                <a:gd name="T14" fmla="*/ 141 w 510"/>
                <a:gd name="T15" fmla="*/ 284 h 284"/>
                <a:gd name="T16" fmla="*/ 113 w 510"/>
                <a:gd name="T17" fmla="*/ 284 h 284"/>
                <a:gd name="T18" fmla="*/ 56 w 510"/>
                <a:gd name="T19" fmla="*/ 284 h 284"/>
                <a:gd name="T20" fmla="*/ 28 w 510"/>
                <a:gd name="T21" fmla="*/ 227 h 284"/>
                <a:gd name="T22" fmla="*/ 56 w 510"/>
                <a:gd name="T23" fmla="*/ 170 h 284"/>
                <a:gd name="T24" fmla="*/ 28 w 510"/>
                <a:gd name="T25" fmla="*/ 142 h 284"/>
                <a:gd name="T26" fmla="*/ 28 w 510"/>
                <a:gd name="T27" fmla="*/ 85 h 284"/>
                <a:gd name="T28" fmla="*/ 0 w 510"/>
                <a:gd name="T29" fmla="*/ 57 h 284"/>
                <a:gd name="T30" fmla="*/ 0 w 510"/>
                <a:gd name="T31" fmla="*/ 0 h 284"/>
                <a:gd name="T32" fmla="*/ 56 w 510"/>
                <a:gd name="T33" fmla="*/ 29 h 284"/>
                <a:gd name="T34" fmla="*/ 141 w 510"/>
                <a:gd name="T35" fmla="*/ 29 h 284"/>
                <a:gd name="T36" fmla="*/ 170 w 510"/>
                <a:gd name="T37" fmla="*/ 114 h 284"/>
                <a:gd name="T38" fmla="*/ 255 w 510"/>
                <a:gd name="T39" fmla="*/ 114 h 284"/>
                <a:gd name="T40" fmla="*/ 397 w 510"/>
                <a:gd name="T41" fmla="*/ 142 h 284"/>
                <a:gd name="T42" fmla="*/ 397 w 510"/>
                <a:gd name="T43" fmla="*/ 0 h 284"/>
                <a:gd name="T44" fmla="*/ 482 w 510"/>
                <a:gd name="T4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0" h="284">
                  <a:moveTo>
                    <a:pt x="482" y="0"/>
                  </a:moveTo>
                  <a:lnTo>
                    <a:pt x="482" y="29"/>
                  </a:lnTo>
                  <a:lnTo>
                    <a:pt x="510" y="114"/>
                  </a:lnTo>
                  <a:lnTo>
                    <a:pt x="425" y="284"/>
                  </a:lnTo>
                  <a:lnTo>
                    <a:pt x="311" y="199"/>
                  </a:lnTo>
                  <a:lnTo>
                    <a:pt x="255" y="284"/>
                  </a:lnTo>
                  <a:lnTo>
                    <a:pt x="226" y="256"/>
                  </a:lnTo>
                  <a:lnTo>
                    <a:pt x="141" y="284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28" y="227"/>
                  </a:lnTo>
                  <a:lnTo>
                    <a:pt x="56" y="170"/>
                  </a:lnTo>
                  <a:lnTo>
                    <a:pt x="28" y="142"/>
                  </a:lnTo>
                  <a:lnTo>
                    <a:pt x="28" y="85"/>
                  </a:lnTo>
                  <a:lnTo>
                    <a:pt x="0" y="57"/>
                  </a:lnTo>
                  <a:lnTo>
                    <a:pt x="0" y="0"/>
                  </a:lnTo>
                  <a:lnTo>
                    <a:pt x="56" y="29"/>
                  </a:lnTo>
                  <a:lnTo>
                    <a:pt x="141" y="29"/>
                  </a:lnTo>
                  <a:lnTo>
                    <a:pt x="170" y="114"/>
                  </a:lnTo>
                  <a:lnTo>
                    <a:pt x="255" y="114"/>
                  </a:lnTo>
                  <a:lnTo>
                    <a:pt x="397" y="142"/>
                  </a:lnTo>
                  <a:lnTo>
                    <a:pt x="397" y="0"/>
                  </a:lnTo>
                  <a:lnTo>
                    <a:pt x="482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1" name="Freeform 737"/>
            <p:cNvSpPr>
              <a:spLocks/>
            </p:cNvSpPr>
            <p:nvPr/>
          </p:nvSpPr>
          <p:spPr bwMode="auto">
            <a:xfrm>
              <a:off x="5705" y="3109"/>
              <a:ext cx="623" cy="794"/>
            </a:xfrm>
            <a:custGeom>
              <a:avLst/>
              <a:gdLst>
                <a:gd name="T0" fmla="*/ 623 w 623"/>
                <a:gd name="T1" fmla="*/ 397 h 794"/>
                <a:gd name="T2" fmla="*/ 595 w 623"/>
                <a:gd name="T3" fmla="*/ 680 h 794"/>
                <a:gd name="T4" fmla="*/ 311 w 623"/>
                <a:gd name="T5" fmla="*/ 794 h 794"/>
                <a:gd name="T6" fmla="*/ 255 w 623"/>
                <a:gd name="T7" fmla="*/ 709 h 794"/>
                <a:gd name="T8" fmla="*/ 255 w 623"/>
                <a:gd name="T9" fmla="*/ 567 h 794"/>
                <a:gd name="T10" fmla="*/ 198 w 623"/>
                <a:gd name="T11" fmla="*/ 567 h 794"/>
                <a:gd name="T12" fmla="*/ 85 w 623"/>
                <a:gd name="T13" fmla="*/ 482 h 794"/>
                <a:gd name="T14" fmla="*/ 85 w 623"/>
                <a:gd name="T15" fmla="*/ 340 h 794"/>
                <a:gd name="T16" fmla="*/ 113 w 623"/>
                <a:gd name="T17" fmla="*/ 284 h 794"/>
                <a:gd name="T18" fmla="*/ 0 w 623"/>
                <a:gd name="T19" fmla="*/ 170 h 794"/>
                <a:gd name="T20" fmla="*/ 85 w 623"/>
                <a:gd name="T21" fmla="*/ 28 h 794"/>
                <a:gd name="T22" fmla="*/ 141 w 623"/>
                <a:gd name="T23" fmla="*/ 0 h 794"/>
                <a:gd name="T24" fmla="*/ 226 w 623"/>
                <a:gd name="T25" fmla="*/ 85 h 794"/>
                <a:gd name="T26" fmla="*/ 425 w 623"/>
                <a:gd name="T27" fmla="*/ 142 h 794"/>
                <a:gd name="T28" fmla="*/ 453 w 623"/>
                <a:gd name="T29" fmla="*/ 227 h 794"/>
                <a:gd name="T30" fmla="*/ 397 w 623"/>
                <a:gd name="T31" fmla="*/ 312 h 794"/>
                <a:gd name="T32" fmla="*/ 397 w 623"/>
                <a:gd name="T33" fmla="*/ 425 h 794"/>
                <a:gd name="T34" fmla="*/ 482 w 623"/>
                <a:gd name="T35" fmla="*/ 482 h 794"/>
                <a:gd name="T36" fmla="*/ 538 w 623"/>
                <a:gd name="T37" fmla="*/ 397 h 794"/>
                <a:gd name="T38" fmla="*/ 623 w 623"/>
                <a:gd name="T39" fmla="*/ 39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3" h="794">
                  <a:moveTo>
                    <a:pt x="623" y="397"/>
                  </a:moveTo>
                  <a:lnTo>
                    <a:pt x="595" y="680"/>
                  </a:lnTo>
                  <a:lnTo>
                    <a:pt x="311" y="794"/>
                  </a:lnTo>
                  <a:lnTo>
                    <a:pt x="255" y="709"/>
                  </a:lnTo>
                  <a:lnTo>
                    <a:pt x="255" y="567"/>
                  </a:lnTo>
                  <a:lnTo>
                    <a:pt x="198" y="567"/>
                  </a:lnTo>
                  <a:lnTo>
                    <a:pt x="85" y="482"/>
                  </a:lnTo>
                  <a:lnTo>
                    <a:pt x="85" y="340"/>
                  </a:lnTo>
                  <a:lnTo>
                    <a:pt x="113" y="284"/>
                  </a:lnTo>
                  <a:lnTo>
                    <a:pt x="0" y="170"/>
                  </a:lnTo>
                  <a:lnTo>
                    <a:pt x="85" y="28"/>
                  </a:lnTo>
                  <a:lnTo>
                    <a:pt x="141" y="0"/>
                  </a:lnTo>
                  <a:lnTo>
                    <a:pt x="226" y="85"/>
                  </a:lnTo>
                  <a:lnTo>
                    <a:pt x="425" y="142"/>
                  </a:lnTo>
                  <a:lnTo>
                    <a:pt x="453" y="227"/>
                  </a:lnTo>
                  <a:lnTo>
                    <a:pt x="397" y="312"/>
                  </a:lnTo>
                  <a:lnTo>
                    <a:pt x="397" y="425"/>
                  </a:lnTo>
                  <a:lnTo>
                    <a:pt x="482" y="482"/>
                  </a:lnTo>
                  <a:lnTo>
                    <a:pt x="538" y="397"/>
                  </a:lnTo>
                  <a:lnTo>
                    <a:pt x="623" y="39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2" name="Freeform 738"/>
            <p:cNvSpPr>
              <a:spLocks/>
            </p:cNvSpPr>
            <p:nvPr/>
          </p:nvSpPr>
          <p:spPr bwMode="auto">
            <a:xfrm>
              <a:off x="5308" y="2400"/>
              <a:ext cx="510" cy="709"/>
            </a:xfrm>
            <a:custGeom>
              <a:avLst/>
              <a:gdLst>
                <a:gd name="T0" fmla="*/ 510 w 510"/>
                <a:gd name="T1" fmla="*/ 57 h 709"/>
                <a:gd name="T2" fmla="*/ 453 w 510"/>
                <a:gd name="T3" fmla="*/ 0 h 709"/>
                <a:gd name="T4" fmla="*/ 397 w 510"/>
                <a:gd name="T5" fmla="*/ 57 h 709"/>
                <a:gd name="T6" fmla="*/ 340 w 510"/>
                <a:gd name="T7" fmla="*/ 57 h 709"/>
                <a:gd name="T8" fmla="*/ 283 w 510"/>
                <a:gd name="T9" fmla="*/ 142 h 709"/>
                <a:gd name="T10" fmla="*/ 170 w 510"/>
                <a:gd name="T11" fmla="*/ 142 h 709"/>
                <a:gd name="T12" fmla="*/ 198 w 510"/>
                <a:gd name="T13" fmla="*/ 199 h 709"/>
                <a:gd name="T14" fmla="*/ 170 w 510"/>
                <a:gd name="T15" fmla="*/ 227 h 709"/>
                <a:gd name="T16" fmla="*/ 141 w 510"/>
                <a:gd name="T17" fmla="*/ 369 h 709"/>
                <a:gd name="T18" fmla="*/ 56 w 510"/>
                <a:gd name="T19" fmla="*/ 369 h 709"/>
                <a:gd name="T20" fmla="*/ 56 w 510"/>
                <a:gd name="T21" fmla="*/ 397 h 709"/>
                <a:gd name="T22" fmla="*/ 0 w 510"/>
                <a:gd name="T23" fmla="*/ 397 h 709"/>
                <a:gd name="T24" fmla="*/ 0 w 510"/>
                <a:gd name="T25" fmla="*/ 482 h 709"/>
                <a:gd name="T26" fmla="*/ 85 w 510"/>
                <a:gd name="T27" fmla="*/ 511 h 709"/>
                <a:gd name="T28" fmla="*/ 28 w 510"/>
                <a:gd name="T29" fmla="*/ 567 h 709"/>
                <a:gd name="T30" fmla="*/ 85 w 510"/>
                <a:gd name="T31" fmla="*/ 652 h 709"/>
                <a:gd name="T32" fmla="*/ 141 w 510"/>
                <a:gd name="T33" fmla="*/ 596 h 709"/>
                <a:gd name="T34" fmla="*/ 198 w 510"/>
                <a:gd name="T35" fmla="*/ 624 h 709"/>
                <a:gd name="T36" fmla="*/ 170 w 510"/>
                <a:gd name="T37" fmla="*/ 709 h 709"/>
                <a:gd name="T38" fmla="*/ 227 w 510"/>
                <a:gd name="T39" fmla="*/ 709 h 709"/>
                <a:gd name="T40" fmla="*/ 255 w 510"/>
                <a:gd name="T41" fmla="*/ 624 h 709"/>
                <a:gd name="T42" fmla="*/ 340 w 510"/>
                <a:gd name="T43" fmla="*/ 624 h 709"/>
                <a:gd name="T44" fmla="*/ 368 w 510"/>
                <a:gd name="T45" fmla="*/ 539 h 709"/>
                <a:gd name="T46" fmla="*/ 312 w 510"/>
                <a:gd name="T47" fmla="*/ 482 h 709"/>
                <a:gd name="T48" fmla="*/ 340 w 510"/>
                <a:gd name="T49" fmla="*/ 482 h 709"/>
                <a:gd name="T50" fmla="*/ 340 w 510"/>
                <a:gd name="T51" fmla="*/ 397 h 709"/>
                <a:gd name="T52" fmla="*/ 397 w 510"/>
                <a:gd name="T53" fmla="*/ 341 h 709"/>
                <a:gd name="T54" fmla="*/ 397 w 510"/>
                <a:gd name="T55" fmla="*/ 255 h 709"/>
                <a:gd name="T56" fmla="*/ 482 w 510"/>
                <a:gd name="T57" fmla="*/ 199 h 709"/>
                <a:gd name="T58" fmla="*/ 510 w 510"/>
                <a:gd name="T59" fmla="*/ 114 h 709"/>
                <a:gd name="T60" fmla="*/ 510 w 510"/>
                <a:gd name="T61" fmla="*/ 57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709">
                  <a:moveTo>
                    <a:pt x="510" y="57"/>
                  </a:moveTo>
                  <a:lnTo>
                    <a:pt x="453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283" y="142"/>
                  </a:lnTo>
                  <a:lnTo>
                    <a:pt x="170" y="142"/>
                  </a:lnTo>
                  <a:lnTo>
                    <a:pt x="198" y="199"/>
                  </a:lnTo>
                  <a:lnTo>
                    <a:pt x="170" y="227"/>
                  </a:lnTo>
                  <a:lnTo>
                    <a:pt x="141" y="369"/>
                  </a:lnTo>
                  <a:lnTo>
                    <a:pt x="56" y="369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482"/>
                  </a:lnTo>
                  <a:lnTo>
                    <a:pt x="85" y="511"/>
                  </a:lnTo>
                  <a:lnTo>
                    <a:pt x="28" y="567"/>
                  </a:lnTo>
                  <a:lnTo>
                    <a:pt x="85" y="652"/>
                  </a:lnTo>
                  <a:lnTo>
                    <a:pt x="141" y="596"/>
                  </a:lnTo>
                  <a:lnTo>
                    <a:pt x="198" y="624"/>
                  </a:lnTo>
                  <a:lnTo>
                    <a:pt x="170" y="709"/>
                  </a:lnTo>
                  <a:lnTo>
                    <a:pt x="227" y="709"/>
                  </a:lnTo>
                  <a:lnTo>
                    <a:pt x="255" y="624"/>
                  </a:lnTo>
                  <a:lnTo>
                    <a:pt x="340" y="624"/>
                  </a:lnTo>
                  <a:lnTo>
                    <a:pt x="368" y="539"/>
                  </a:lnTo>
                  <a:lnTo>
                    <a:pt x="312" y="482"/>
                  </a:lnTo>
                  <a:lnTo>
                    <a:pt x="340" y="482"/>
                  </a:lnTo>
                  <a:lnTo>
                    <a:pt x="340" y="397"/>
                  </a:lnTo>
                  <a:lnTo>
                    <a:pt x="397" y="341"/>
                  </a:lnTo>
                  <a:lnTo>
                    <a:pt x="397" y="255"/>
                  </a:lnTo>
                  <a:lnTo>
                    <a:pt x="482" y="199"/>
                  </a:lnTo>
                  <a:lnTo>
                    <a:pt x="510" y="114"/>
                  </a:lnTo>
                  <a:lnTo>
                    <a:pt x="510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3" name="Freeform 739"/>
            <p:cNvSpPr>
              <a:spLocks/>
            </p:cNvSpPr>
            <p:nvPr/>
          </p:nvSpPr>
          <p:spPr bwMode="auto">
            <a:xfrm>
              <a:off x="4854" y="2202"/>
              <a:ext cx="794" cy="397"/>
            </a:xfrm>
            <a:custGeom>
              <a:avLst/>
              <a:gdLst>
                <a:gd name="T0" fmla="*/ 794 w 794"/>
                <a:gd name="T1" fmla="*/ 255 h 397"/>
                <a:gd name="T2" fmla="*/ 737 w 794"/>
                <a:gd name="T3" fmla="*/ 340 h 397"/>
                <a:gd name="T4" fmla="*/ 539 w 794"/>
                <a:gd name="T5" fmla="*/ 340 h 397"/>
                <a:gd name="T6" fmla="*/ 425 w 794"/>
                <a:gd name="T7" fmla="*/ 312 h 397"/>
                <a:gd name="T8" fmla="*/ 397 w 794"/>
                <a:gd name="T9" fmla="*/ 368 h 397"/>
                <a:gd name="T10" fmla="*/ 340 w 794"/>
                <a:gd name="T11" fmla="*/ 312 h 397"/>
                <a:gd name="T12" fmla="*/ 284 w 794"/>
                <a:gd name="T13" fmla="*/ 368 h 397"/>
                <a:gd name="T14" fmla="*/ 142 w 794"/>
                <a:gd name="T15" fmla="*/ 397 h 397"/>
                <a:gd name="T16" fmla="*/ 114 w 794"/>
                <a:gd name="T17" fmla="*/ 368 h 397"/>
                <a:gd name="T18" fmla="*/ 85 w 794"/>
                <a:gd name="T19" fmla="*/ 397 h 397"/>
                <a:gd name="T20" fmla="*/ 0 w 794"/>
                <a:gd name="T21" fmla="*/ 368 h 397"/>
                <a:gd name="T22" fmla="*/ 28 w 794"/>
                <a:gd name="T23" fmla="*/ 198 h 397"/>
                <a:gd name="T24" fmla="*/ 255 w 794"/>
                <a:gd name="T25" fmla="*/ 170 h 397"/>
                <a:gd name="T26" fmla="*/ 284 w 794"/>
                <a:gd name="T27" fmla="*/ 113 h 397"/>
                <a:gd name="T28" fmla="*/ 397 w 794"/>
                <a:gd name="T29" fmla="*/ 85 h 397"/>
                <a:gd name="T30" fmla="*/ 397 w 794"/>
                <a:gd name="T31" fmla="*/ 57 h 397"/>
                <a:gd name="T32" fmla="*/ 454 w 794"/>
                <a:gd name="T33" fmla="*/ 0 h 397"/>
                <a:gd name="T34" fmla="*/ 510 w 794"/>
                <a:gd name="T35" fmla="*/ 57 h 397"/>
                <a:gd name="T36" fmla="*/ 567 w 794"/>
                <a:gd name="T37" fmla="*/ 57 h 397"/>
                <a:gd name="T38" fmla="*/ 652 w 794"/>
                <a:gd name="T39" fmla="*/ 142 h 397"/>
                <a:gd name="T40" fmla="*/ 737 w 794"/>
                <a:gd name="T41" fmla="*/ 142 h 397"/>
                <a:gd name="T42" fmla="*/ 709 w 794"/>
                <a:gd name="T43" fmla="*/ 198 h 397"/>
                <a:gd name="T44" fmla="*/ 794 w 794"/>
                <a:gd name="T45" fmla="*/ 25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397">
                  <a:moveTo>
                    <a:pt x="794" y="255"/>
                  </a:moveTo>
                  <a:lnTo>
                    <a:pt x="737" y="340"/>
                  </a:lnTo>
                  <a:lnTo>
                    <a:pt x="539" y="340"/>
                  </a:lnTo>
                  <a:lnTo>
                    <a:pt x="425" y="312"/>
                  </a:lnTo>
                  <a:lnTo>
                    <a:pt x="397" y="368"/>
                  </a:lnTo>
                  <a:lnTo>
                    <a:pt x="340" y="312"/>
                  </a:lnTo>
                  <a:lnTo>
                    <a:pt x="284" y="368"/>
                  </a:lnTo>
                  <a:lnTo>
                    <a:pt x="142" y="397"/>
                  </a:lnTo>
                  <a:lnTo>
                    <a:pt x="114" y="368"/>
                  </a:lnTo>
                  <a:lnTo>
                    <a:pt x="85" y="397"/>
                  </a:lnTo>
                  <a:lnTo>
                    <a:pt x="0" y="368"/>
                  </a:lnTo>
                  <a:lnTo>
                    <a:pt x="28" y="198"/>
                  </a:lnTo>
                  <a:lnTo>
                    <a:pt x="255" y="170"/>
                  </a:lnTo>
                  <a:lnTo>
                    <a:pt x="284" y="113"/>
                  </a:lnTo>
                  <a:lnTo>
                    <a:pt x="397" y="85"/>
                  </a:lnTo>
                  <a:lnTo>
                    <a:pt x="397" y="57"/>
                  </a:lnTo>
                  <a:lnTo>
                    <a:pt x="454" y="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709" y="198"/>
                  </a:lnTo>
                  <a:lnTo>
                    <a:pt x="794" y="25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4" name="Freeform 740"/>
            <p:cNvSpPr>
              <a:spLocks/>
            </p:cNvSpPr>
            <p:nvPr/>
          </p:nvSpPr>
          <p:spPr bwMode="auto">
            <a:xfrm>
              <a:off x="4712" y="1884"/>
              <a:ext cx="539" cy="516"/>
            </a:xfrm>
            <a:custGeom>
              <a:avLst/>
              <a:gdLst>
                <a:gd name="T0" fmla="*/ 397 w 539"/>
                <a:gd name="T1" fmla="*/ 488 h 516"/>
                <a:gd name="T2" fmla="*/ 170 w 539"/>
                <a:gd name="T3" fmla="*/ 516 h 516"/>
                <a:gd name="T4" fmla="*/ 142 w 539"/>
                <a:gd name="T5" fmla="*/ 488 h 516"/>
                <a:gd name="T6" fmla="*/ 114 w 539"/>
                <a:gd name="T7" fmla="*/ 488 h 516"/>
                <a:gd name="T8" fmla="*/ 0 w 539"/>
                <a:gd name="T9" fmla="*/ 148 h 516"/>
                <a:gd name="T10" fmla="*/ 60 w 539"/>
                <a:gd name="T11" fmla="*/ 0 h 516"/>
                <a:gd name="T12" fmla="*/ 284 w 539"/>
                <a:gd name="T13" fmla="*/ 63 h 516"/>
                <a:gd name="T14" fmla="*/ 284 w 539"/>
                <a:gd name="T15" fmla="*/ 91 h 516"/>
                <a:gd name="T16" fmla="*/ 227 w 539"/>
                <a:gd name="T17" fmla="*/ 148 h 516"/>
                <a:gd name="T18" fmla="*/ 284 w 539"/>
                <a:gd name="T19" fmla="*/ 204 h 516"/>
                <a:gd name="T20" fmla="*/ 312 w 539"/>
                <a:gd name="T21" fmla="*/ 290 h 516"/>
                <a:gd name="T22" fmla="*/ 454 w 539"/>
                <a:gd name="T23" fmla="*/ 261 h 516"/>
                <a:gd name="T24" fmla="*/ 539 w 539"/>
                <a:gd name="T25" fmla="*/ 375 h 516"/>
                <a:gd name="T26" fmla="*/ 539 w 539"/>
                <a:gd name="T27" fmla="*/ 403 h 516"/>
                <a:gd name="T28" fmla="*/ 426 w 539"/>
                <a:gd name="T29" fmla="*/ 431 h 516"/>
                <a:gd name="T30" fmla="*/ 397 w 539"/>
                <a:gd name="T31" fmla="*/ 488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9" h="516">
                  <a:moveTo>
                    <a:pt x="397" y="488"/>
                  </a:moveTo>
                  <a:lnTo>
                    <a:pt x="170" y="516"/>
                  </a:lnTo>
                  <a:lnTo>
                    <a:pt x="142" y="488"/>
                  </a:lnTo>
                  <a:lnTo>
                    <a:pt x="114" y="488"/>
                  </a:lnTo>
                  <a:lnTo>
                    <a:pt x="0" y="148"/>
                  </a:lnTo>
                  <a:lnTo>
                    <a:pt x="60" y="0"/>
                  </a:lnTo>
                  <a:lnTo>
                    <a:pt x="284" y="63"/>
                  </a:lnTo>
                  <a:lnTo>
                    <a:pt x="284" y="91"/>
                  </a:lnTo>
                  <a:lnTo>
                    <a:pt x="227" y="148"/>
                  </a:lnTo>
                  <a:lnTo>
                    <a:pt x="284" y="204"/>
                  </a:lnTo>
                  <a:lnTo>
                    <a:pt x="312" y="290"/>
                  </a:lnTo>
                  <a:lnTo>
                    <a:pt x="454" y="261"/>
                  </a:lnTo>
                  <a:lnTo>
                    <a:pt x="539" y="375"/>
                  </a:lnTo>
                  <a:lnTo>
                    <a:pt x="539" y="403"/>
                  </a:lnTo>
                  <a:lnTo>
                    <a:pt x="426" y="431"/>
                  </a:lnTo>
                  <a:lnTo>
                    <a:pt x="397" y="48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5" name="Freeform 741"/>
            <p:cNvSpPr>
              <a:spLocks/>
            </p:cNvSpPr>
            <p:nvPr/>
          </p:nvSpPr>
          <p:spPr bwMode="auto">
            <a:xfrm>
              <a:off x="3437" y="3704"/>
              <a:ext cx="992" cy="766"/>
            </a:xfrm>
            <a:custGeom>
              <a:avLst/>
              <a:gdLst>
                <a:gd name="T0" fmla="*/ 765 w 992"/>
                <a:gd name="T1" fmla="*/ 766 h 766"/>
                <a:gd name="T2" fmla="*/ 680 w 992"/>
                <a:gd name="T3" fmla="*/ 681 h 766"/>
                <a:gd name="T4" fmla="*/ 312 w 992"/>
                <a:gd name="T5" fmla="*/ 539 h 766"/>
                <a:gd name="T6" fmla="*/ 28 w 992"/>
                <a:gd name="T7" fmla="*/ 482 h 766"/>
                <a:gd name="T8" fmla="*/ 0 w 992"/>
                <a:gd name="T9" fmla="*/ 341 h 766"/>
                <a:gd name="T10" fmla="*/ 113 w 992"/>
                <a:gd name="T11" fmla="*/ 227 h 766"/>
                <a:gd name="T12" fmla="*/ 198 w 992"/>
                <a:gd name="T13" fmla="*/ 256 h 766"/>
                <a:gd name="T14" fmla="*/ 425 w 992"/>
                <a:gd name="T15" fmla="*/ 199 h 766"/>
                <a:gd name="T16" fmla="*/ 453 w 992"/>
                <a:gd name="T17" fmla="*/ 142 h 766"/>
                <a:gd name="T18" fmla="*/ 510 w 992"/>
                <a:gd name="T19" fmla="*/ 85 h 766"/>
                <a:gd name="T20" fmla="*/ 510 w 992"/>
                <a:gd name="T21" fmla="*/ 0 h 766"/>
                <a:gd name="T22" fmla="*/ 567 w 992"/>
                <a:gd name="T23" fmla="*/ 29 h 766"/>
                <a:gd name="T24" fmla="*/ 680 w 992"/>
                <a:gd name="T25" fmla="*/ 170 h 766"/>
                <a:gd name="T26" fmla="*/ 708 w 992"/>
                <a:gd name="T27" fmla="*/ 227 h 766"/>
                <a:gd name="T28" fmla="*/ 765 w 992"/>
                <a:gd name="T29" fmla="*/ 199 h 766"/>
                <a:gd name="T30" fmla="*/ 935 w 992"/>
                <a:gd name="T31" fmla="*/ 312 h 766"/>
                <a:gd name="T32" fmla="*/ 878 w 992"/>
                <a:gd name="T33" fmla="*/ 369 h 766"/>
                <a:gd name="T34" fmla="*/ 992 w 992"/>
                <a:gd name="T35" fmla="*/ 426 h 766"/>
                <a:gd name="T36" fmla="*/ 964 w 992"/>
                <a:gd name="T37" fmla="*/ 567 h 766"/>
                <a:gd name="T38" fmla="*/ 907 w 992"/>
                <a:gd name="T39" fmla="*/ 567 h 766"/>
                <a:gd name="T40" fmla="*/ 907 w 992"/>
                <a:gd name="T41" fmla="*/ 624 h 766"/>
                <a:gd name="T42" fmla="*/ 765 w 992"/>
                <a:gd name="T43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92" h="766">
                  <a:moveTo>
                    <a:pt x="765" y="766"/>
                  </a:moveTo>
                  <a:lnTo>
                    <a:pt x="680" y="681"/>
                  </a:lnTo>
                  <a:lnTo>
                    <a:pt x="312" y="539"/>
                  </a:lnTo>
                  <a:lnTo>
                    <a:pt x="28" y="482"/>
                  </a:lnTo>
                  <a:lnTo>
                    <a:pt x="0" y="341"/>
                  </a:lnTo>
                  <a:lnTo>
                    <a:pt x="113" y="227"/>
                  </a:lnTo>
                  <a:lnTo>
                    <a:pt x="198" y="256"/>
                  </a:lnTo>
                  <a:lnTo>
                    <a:pt x="425" y="199"/>
                  </a:lnTo>
                  <a:lnTo>
                    <a:pt x="453" y="142"/>
                  </a:lnTo>
                  <a:lnTo>
                    <a:pt x="510" y="85"/>
                  </a:lnTo>
                  <a:lnTo>
                    <a:pt x="510" y="0"/>
                  </a:lnTo>
                  <a:lnTo>
                    <a:pt x="567" y="29"/>
                  </a:lnTo>
                  <a:lnTo>
                    <a:pt x="680" y="170"/>
                  </a:lnTo>
                  <a:lnTo>
                    <a:pt x="708" y="227"/>
                  </a:lnTo>
                  <a:lnTo>
                    <a:pt x="765" y="199"/>
                  </a:lnTo>
                  <a:lnTo>
                    <a:pt x="935" y="312"/>
                  </a:lnTo>
                  <a:lnTo>
                    <a:pt x="878" y="369"/>
                  </a:lnTo>
                  <a:lnTo>
                    <a:pt x="992" y="426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624"/>
                  </a:lnTo>
                  <a:lnTo>
                    <a:pt x="765" y="76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6" name="Freeform 742"/>
            <p:cNvSpPr>
              <a:spLocks/>
            </p:cNvSpPr>
            <p:nvPr/>
          </p:nvSpPr>
          <p:spPr bwMode="auto">
            <a:xfrm>
              <a:off x="3408" y="3251"/>
              <a:ext cx="1474" cy="709"/>
            </a:xfrm>
            <a:custGeom>
              <a:avLst/>
              <a:gdLst>
                <a:gd name="T0" fmla="*/ 596 w 1474"/>
                <a:gd name="T1" fmla="*/ 482 h 709"/>
                <a:gd name="T2" fmla="*/ 539 w 1474"/>
                <a:gd name="T3" fmla="*/ 453 h 709"/>
                <a:gd name="T4" fmla="*/ 539 w 1474"/>
                <a:gd name="T5" fmla="*/ 538 h 709"/>
                <a:gd name="T6" fmla="*/ 482 w 1474"/>
                <a:gd name="T7" fmla="*/ 595 h 709"/>
                <a:gd name="T8" fmla="*/ 454 w 1474"/>
                <a:gd name="T9" fmla="*/ 652 h 709"/>
                <a:gd name="T10" fmla="*/ 227 w 1474"/>
                <a:gd name="T11" fmla="*/ 709 h 709"/>
                <a:gd name="T12" fmla="*/ 142 w 1474"/>
                <a:gd name="T13" fmla="*/ 680 h 709"/>
                <a:gd name="T14" fmla="*/ 85 w 1474"/>
                <a:gd name="T15" fmla="*/ 680 h 709"/>
                <a:gd name="T16" fmla="*/ 29 w 1474"/>
                <a:gd name="T17" fmla="*/ 623 h 709"/>
                <a:gd name="T18" fmla="*/ 0 w 1474"/>
                <a:gd name="T19" fmla="*/ 510 h 709"/>
                <a:gd name="T20" fmla="*/ 57 w 1474"/>
                <a:gd name="T21" fmla="*/ 482 h 709"/>
                <a:gd name="T22" fmla="*/ 85 w 1474"/>
                <a:gd name="T23" fmla="*/ 425 h 709"/>
                <a:gd name="T24" fmla="*/ 57 w 1474"/>
                <a:gd name="T25" fmla="*/ 340 h 709"/>
                <a:gd name="T26" fmla="*/ 114 w 1474"/>
                <a:gd name="T27" fmla="*/ 312 h 709"/>
                <a:gd name="T28" fmla="*/ 170 w 1474"/>
                <a:gd name="T29" fmla="*/ 170 h 709"/>
                <a:gd name="T30" fmla="*/ 255 w 1474"/>
                <a:gd name="T31" fmla="*/ 85 h 709"/>
                <a:gd name="T32" fmla="*/ 312 w 1474"/>
                <a:gd name="T33" fmla="*/ 0 h 709"/>
                <a:gd name="T34" fmla="*/ 369 w 1474"/>
                <a:gd name="T35" fmla="*/ 0 h 709"/>
                <a:gd name="T36" fmla="*/ 511 w 1474"/>
                <a:gd name="T37" fmla="*/ 85 h 709"/>
                <a:gd name="T38" fmla="*/ 624 w 1474"/>
                <a:gd name="T39" fmla="*/ 113 h 709"/>
                <a:gd name="T40" fmla="*/ 652 w 1474"/>
                <a:gd name="T41" fmla="*/ 170 h 709"/>
                <a:gd name="T42" fmla="*/ 737 w 1474"/>
                <a:gd name="T43" fmla="*/ 227 h 709"/>
                <a:gd name="T44" fmla="*/ 766 w 1474"/>
                <a:gd name="T45" fmla="*/ 227 h 709"/>
                <a:gd name="T46" fmla="*/ 794 w 1474"/>
                <a:gd name="T47" fmla="*/ 283 h 709"/>
                <a:gd name="T48" fmla="*/ 964 w 1474"/>
                <a:gd name="T49" fmla="*/ 368 h 709"/>
                <a:gd name="T50" fmla="*/ 1021 w 1474"/>
                <a:gd name="T51" fmla="*/ 340 h 709"/>
                <a:gd name="T52" fmla="*/ 1078 w 1474"/>
                <a:gd name="T53" fmla="*/ 368 h 709"/>
                <a:gd name="T54" fmla="*/ 1474 w 1474"/>
                <a:gd name="T55" fmla="*/ 482 h 709"/>
                <a:gd name="T56" fmla="*/ 1389 w 1474"/>
                <a:gd name="T57" fmla="*/ 510 h 709"/>
                <a:gd name="T58" fmla="*/ 1389 w 1474"/>
                <a:gd name="T59" fmla="*/ 567 h 709"/>
                <a:gd name="T60" fmla="*/ 1333 w 1474"/>
                <a:gd name="T61" fmla="*/ 538 h 709"/>
                <a:gd name="T62" fmla="*/ 1333 w 1474"/>
                <a:gd name="T63" fmla="*/ 595 h 709"/>
                <a:gd name="T64" fmla="*/ 1078 w 1474"/>
                <a:gd name="T65" fmla="*/ 567 h 709"/>
                <a:gd name="T66" fmla="*/ 907 w 1474"/>
                <a:gd name="T67" fmla="*/ 453 h 709"/>
                <a:gd name="T68" fmla="*/ 879 w 1474"/>
                <a:gd name="T69" fmla="*/ 482 h 709"/>
                <a:gd name="T70" fmla="*/ 794 w 1474"/>
                <a:gd name="T71" fmla="*/ 482 h 709"/>
                <a:gd name="T72" fmla="*/ 681 w 1474"/>
                <a:gd name="T73" fmla="*/ 397 h 709"/>
                <a:gd name="T74" fmla="*/ 624 w 1474"/>
                <a:gd name="T75" fmla="*/ 425 h 709"/>
                <a:gd name="T76" fmla="*/ 596 w 1474"/>
                <a:gd name="T77" fmla="*/ 48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4" h="709">
                  <a:moveTo>
                    <a:pt x="596" y="482"/>
                  </a:moveTo>
                  <a:lnTo>
                    <a:pt x="539" y="453"/>
                  </a:lnTo>
                  <a:lnTo>
                    <a:pt x="539" y="538"/>
                  </a:lnTo>
                  <a:lnTo>
                    <a:pt x="482" y="595"/>
                  </a:lnTo>
                  <a:lnTo>
                    <a:pt x="454" y="652"/>
                  </a:lnTo>
                  <a:lnTo>
                    <a:pt x="227" y="709"/>
                  </a:lnTo>
                  <a:lnTo>
                    <a:pt x="142" y="680"/>
                  </a:lnTo>
                  <a:lnTo>
                    <a:pt x="85" y="680"/>
                  </a:lnTo>
                  <a:lnTo>
                    <a:pt x="29" y="623"/>
                  </a:lnTo>
                  <a:lnTo>
                    <a:pt x="0" y="510"/>
                  </a:lnTo>
                  <a:lnTo>
                    <a:pt x="57" y="482"/>
                  </a:lnTo>
                  <a:lnTo>
                    <a:pt x="85" y="425"/>
                  </a:lnTo>
                  <a:lnTo>
                    <a:pt x="57" y="340"/>
                  </a:lnTo>
                  <a:lnTo>
                    <a:pt x="114" y="312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511" y="85"/>
                  </a:lnTo>
                  <a:lnTo>
                    <a:pt x="624" y="113"/>
                  </a:lnTo>
                  <a:lnTo>
                    <a:pt x="652" y="170"/>
                  </a:lnTo>
                  <a:lnTo>
                    <a:pt x="737" y="227"/>
                  </a:lnTo>
                  <a:lnTo>
                    <a:pt x="766" y="227"/>
                  </a:lnTo>
                  <a:lnTo>
                    <a:pt x="794" y="283"/>
                  </a:lnTo>
                  <a:lnTo>
                    <a:pt x="964" y="368"/>
                  </a:lnTo>
                  <a:lnTo>
                    <a:pt x="1021" y="340"/>
                  </a:lnTo>
                  <a:lnTo>
                    <a:pt x="1078" y="368"/>
                  </a:lnTo>
                  <a:lnTo>
                    <a:pt x="1474" y="482"/>
                  </a:lnTo>
                  <a:lnTo>
                    <a:pt x="1389" y="510"/>
                  </a:lnTo>
                  <a:lnTo>
                    <a:pt x="1389" y="567"/>
                  </a:lnTo>
                  <a:lnTo>
                    <a:pt x="1333" y="538"/>
                  </a:lnTo>
                  <a:lnTo>
                    <a:pt x="1333" y="595"/>
                  </a:lnTo>
                  <a:lnTo>
                    <a:pt x="1078" y="567"/>
                  </a:lnTo>
                  <a:lnTo>
                    <a:pt x="907" y="453"/>
                  </a:lnTo>
                  <a:lnTo>
                    <a:pt x="879" y="482"/>
                  </a:lnTo>
                  <a:lnTo>
                    <a:pt x="794" y="482"/>
                  </a:lnTo>
                  <a:lnTo>
                    <a:pt x="681" y="397"/>
                  </a:lnTo>
                  <a:lnTo>
                    <a:pt x="624" y="425"/>
                  </a:lnTo>
                  <a:lnTo>
                    <a:pt x="596" y="48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7" name="Freeform 743"/>
            <p:cNvSpPr>
              <a:spLocks/>
            </p:cNvSpPr>
            <p:nvPr/>
          </p:nvSpPr>
          <p:spPr bwMode="auto">
            <a:xfrm>
              <a:off x="4741" y="3733"/>
              <a:ext cx="510" cy="482"/>
            </a:xfrm>
            <a:custGeom>
              <a:avLst/>
              <a:gdLst>
                <a:gd name="T0" fmla="*/ 0 w 510"/>
                <a:gd name="T1" fmla="*/ 113 h 482"/>
                <a:gd name="T2" fmla="*/ 0 w 510"/>
                <a:gd name="T3" fmla="*/ 56 h 482"/>
                <a:gd name="T4" fmla="*/ 56 w 510"/>
                <a:gd name="T5" fmla="*/ 85 h 482"/>
                <a:gd name="T6" fmla="*/ 56 w 510"/>
                <a:gd name="T7" fmla="*/ 28 h 482"/>
                <a:gd name="T8" fmla="*/ 141 w 510"/>
                <a:gd name="T9" fmla="*/ 0 h 482"/>
                <a:gd name="T10" fmla="*/ 113 w 510"/>
                <a:gd name="T11" fmla="*/ 113 h 482"/>
                <a:gd name="T12" fmla="*/ 255 w 510"/>
                <a:gd name="T13" fmla="*/ 85 h 482"/>
                <a:gd name="T14" fmla="*/ 312 w 510"/>
                <a:gd name="T15" fmla="*/ 113 h 482"/>
                <a:gd name="T16" fmla="*/ 368 w 510"/>
                <a:gd name="T17" fmla="*/ 85 h 482"/>
                <a:gd name="T18" fmla="*/ 425 w 510"/>
                <a:gd name="T19" fmla="*/ 113 h 482"/>
                <a:gd name="T20" fmla="*/ 453 w 510"/>
                <a:gd name="T21" fmla="*/ 141 h 482"/>
                <a:gd name="T22" fmla="*/ 425 w 510"/>
                <a:gd name="T23" fmla="*/ 198 h 482"/>
                <a:gd name="T24" fmla="*/ 453 w 510"/>
                <a:gd name="T25" fmla="*/ 255 h 482"/>
                <a:gd name="T26" fmla="*/ 510 w 510"/>
                <a:gd name="T27" fmla="*/ 255 h 482"/>
                <a:gd name="T28" fmla="*/ 510 w 510"/>
                <a:gd name="T29" fmla="*/ 312 h 482"/>
                <a:gd name="T30" fmla="*/ 482 w 510"/>
                <a:gd name="T31" fmla="*/ 312 h 482"/>
                <a:gd name="T32" fmla="*/ 453 w 510"/>
                <a:gd name="T33" fmla="*/ 368 h 482"/>
                <a:gd name="T34" fmla="*/ 397 w 510"/>
                <a:gd name="T35" fmla="*/ 312 h 482"/>
                <a:gd name="T36" fmla="*/ 368 w 510"/>
                <a:gd name="T37" fmla="*/ 312 h 482"/>
                <a:gd name="T38" fmla="*/ 198 w 510"/>
                <a:gd name="T39" fmla="*/ 482 h 482"/>
                <a:gd name="T40" fmla="*/ 141 w 510"/>
                <a:gd name="T41" fmla="*/ 453 h 482"/>
                <a:gd name="T42" fmla="*/ 141 w 510"/>
                <a:gd name="T43" fmla="*/ 368 h 482"/>
                <a:gd name="T44" fmla="*/ 85 w 510"/>
                <a:gd name="T45" fmla="*/ 312 h 482"/>
                <a:gd name="T46" fmla="*/ 28 w 510"/>
                <a:gd name="T47" fmla="*/ 283 h 482"/>
                <a:gd name="T48" fmla="*/ 28 w 510"/>
                <a:gd name="T49" fmla="*/ 141 h 482"/>
                <a:gd name="T50" fmla="*/ 0 w 510"/>
                <a:gd name="T51" fmla="*/ 113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" h="482">
                  <a:moveTo>
                    <a:pt x="0" y="113"/>
                  </a:moveTo>
                  <a:lnTo>
                    <a:pt x="0" y="56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141" y="0"/>
                  </a:lnTo>
                  <a:lnTo>
                    <a:pt x="113" y="113"/>
                  </a:lnTo>
                  <a:lnTo>
                    <a:pt x="255" y="85"/>
                  </a:lnTo>
                  <a:lnTo>
                    <a:pt x="312" y="113"/>
                  </a:lnTo>
                  <a:lnTo>
                    <a:pt x="368" y="85"/>
                  </a:lnTo>
                  <a:lnTo>
                    <a:pt x="425" y="113"/>
                  </a:lnTo>
                  <a:lnTo>
                    <a:pt x="453" y="141"/>
                  </a:lnTo>
                  <a:lnTo>
                    <a:pt x="425" y="198"/>
                  </a:lnTo>
                  <a:lnTo>
                    <a:pt x="453" y="255"/>
                  </a:lnTo>
                  <a:lnTo>
                    <a:pt x="510" y="255"/>
                  </a:lnTo>
                  <a:lnTo>
                    <a:pt x="510" y="312"/>
                  </a:lnTo>
                  <a:lnTo>
                    <a:pt x="482" y="312"/>
                  </a:lnTo>
                  <a:lnTo>
                    <a:pt x="453" y="368"/>
                  </a:lnTo>
                  <a:lnTo>
                    <a:pt x="397" y="312"/>
                  </a:lnTo>
                  <a:lnTo>
                    <a:pt x="368" y="312"/>
                  </a:lnTo>
                  <a:lnTo>
                    <a:pt x="198" y="482"/>
                  </a:lnTo>
                  <a:lnTo>
                    <a:pt x="141" y="453"/>
                  </a:lnTo>
                  <a:lnTo>
                    <a:pt x="141" y="368"/>
                  </a:lnTo>
                  <a:lnTo>
                    <a:pt x="85" y="312"/>
                  </a:lnTo>
                  <a:lnTo>
                    <a:pt x="28" y="283"/>
                  </a:lnTo>
                  <a:lnTo>
                    <a:pt x="28" y="141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8" name="Freeform 744"/>
            <p:cNvSpPr>
              <a:spLocks/>
            </p:cNvSpPr>
            <p:nvPr/>
          </p:nvSpPr>
          <p:spPr bwMode="auto">
            <a:xfrm>
              <a:off x="4911" y="4045"/>
              <a:ext cx="283" cy="283"/>
            </a:xfrm>
            <a:custGeom>
              <a:avLst/>
              <a:gdLst>
                <a:gd name="T0" fmla="*/ 28 w 283"/>
                <a:gd name="T1" fmla="*/ 170 h 283"/>
                <a:gd name="T2" fmla="*/ 198 w 283"/>
                <a:gd name="T3" fmla="*/ 0 h 283"/>
                <a:gd name="T4" fmla="*/ 227 w 283"/>
                <a:gd name="T5" fmla="*/ 0 h 283"/>
                <a:gd name="T6" fmla="*/ 283 w 283"/>
                <a:gd name="T7" fmla="*/ 56 h 283"/>
                <a:gd name="T8" fmla="*/ 283 w 283"/>
                <a:gd name="T9" fmla="*/ 85 h 283"/>
                <a:gd name="T10" fmla="*/ 227 w 283"/>
                <a:gd name="T11" fmla="*/ 85 h 283"/>
                <a:gd name="T12" fmla="*/ 142 w 283"/>
                <a:gd name="T13" fmla="*/ 198 h 283"/>
                <a:gd name="T14" fmla="*/ 142 w 283"/>
                <a:gd name="T15" fmla="*/ 226 h 283"/>
                <a:gd name="T16" fmla="*/ 142 w 283"/>
                <a:gd name="T17" fmla="*/ 255 h 283"/>
                <a:gd name="T18" fmla="*/ 57 w 283"/>
                <a:gd name="T19" fmla="*/ 283 h 283"/>
                <a:gd name="T20" fmla="*/ 0 w 283"/>
                <a:gd name="T21" fmla="*/ 255 h 283"/>
                <a:gd name="T22" fmla="*/ 0 w 283"/>
                <a:gd name="T23" fmla="*/ 226 h 283"/>
                <a:gd name="T24" fmla="*/ 28 w 283"/>
                <a:gd name="T25" fmla="*/ 198 h 283"/>
                <a:gd name="T26" fmla="*/ 28 w 283"/>
                <a:gd name="T27" fmla="*/ 17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283">
                  <a:moveTo>
                    <a:pt x="28" y="170"/>
                  </a:moveTo>
                  <a:lnTo>
                    <a:pt x="198" y="0"/>
                  </a:lnTo>
                  <a:lnTo>
                    <a:pt x="227" y="0"/>
                  </a:lnTo>
                  <a:lnTo>
                    <a:pt x="283" y="56"/>
                  </a:lnTo>
                  <a:lnTo>
                    <a:pt x="283" y="85"/>
                  </a:lnTo>
                  <a:lnTo>
                    <a:pt x="227" y="85"/>
                  </a:lnTo>
                  <a:lnTo>
                    <a:pt x="142" y="198"/>
                  </a:lnTo>
                  <a:lnTo>
                    <a:pt x="142" y="226"/>
                  </a:lnTo>
                  <a:lnTo>
                    <a:pt x="142" y="255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0" y="226"/>
                  </a:lnTo>
                  <a:lnTo>
                    <a:pt x="28" y="198"/>
                  </a:lnTo>
                  <a:lnTo>
                    <a:pt x="28" y="17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9" name="Freeform 746"/>
            <p:cNvSpPr>
              <a:spLocks/>
            </p:cNvSpPr>
            <p:nvPr/>
          </p:nvSpPr>
          <p:spPr bwMode="auto">
            <a:xfrm>
              <a:off x="4542" y="3988"/>
              <a:ext cx="397" cy="340"/>
            </a:xfrm>
            <a:custGeom>
              <a:avLst/>
              <a:gdLst>
                <a:gd name="T0" fmla="*/ 227 w 397"/>
                <a:gd name="T1" fmla="*/ 28 h 340"/>
                <a:gd name="T2" fmla="*/ 284 w 397"/>
                <a:gd name="T3" fmla="*/ 57 h 340"/>
                <a:gd name="T4" fmla="*/ 340 w 397"/>
                <a:gd name="T5" fmla="*/ 113 h 340"/>
                <a:gd name="T6" fmla="*/ 340 w 397"/>
                <a:gd name="T7" fmla="*/ 198 h 340"/>
                <a:gd name="T8" fmla="*/ 397 w 397"/>
                <a:gd name="T9" fmla="*/ 227 h 340"/>
                <a:gd name="T10" fmla="*/ 397 w 397"/>
                <a:gd name="T11" fmla="*/ 255 h 340"/>
                <a:gd name="T12" fmla="*/ 369 w 397"/>
                <a:gd name="T13" fmla="*/ 283 h 340"/>
                <a:gd name="T14" fmla="*/ 369 w 397"/>
                <a:gd name="T15" fmla="*/ 340 h 340"/>
                <a:gd name="T16" fmla="*/ 284 w 397"/>
                <a:gd name="T17" fmla="*/ 340 h 340"/>
                <a:gd name="T18" fmla="*/ 227 w 397"/>
                <a:gd name="T19" fmla="*/ 312 h 340"/>
                <a:gd name="T20" fmla="*/ 227 w 397"/>
                <a:gd name="T21" fmla="*/ 255 h 340"/>
                <a:gd name="T22" fmla="*/ 199 w 397"/>
                <a:gd name="T23" fmla="*/ 255 h 340"/>
                <a:gd name="T24" fmla="*/ 114 w 397"/>
                <a:gd name="T25" fmla="*/ 198 h 340"/>
                <a:gd name="T26" fmla="*/ 170 w 397"/>
                <a:gd name="T27" fmla="*/ 170 h 340"/>
                <a:gd name="T28" fmla="*/ 170 w 397"/>
                <a:gd name="T29" fmla="*/ 113 h 340"/>
                <a:gd name="T30" fmla="*/ 57 w 397"/>
                <a:gd name="T31" fmla="*/ 85 h 340"/>
                <a:gd name="T32" fmla="*/ 0 w 397"/>
                <a:gd name="T33" fmla="*/ 28 h 340"/>
                <a:gd name="T34" fmla="*/ 57 w 397"/>
                <a:gd name="T35" fmla="*/ 0 h 340"/>
                <a:gd name="T36" fmla="*/ 170 w 397"/>
                <a:gd name="T37" fmla="*/ 0 h 340"/>
                <a:gd name="T38" fmla="*/ 227 w 397"/>
                <a:gd name="T39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40">
                  <a:moveTo>
                    <a:pt x="227" y="28"/>
                  </a:moveTo>
                  <a:lnTo>
                    <a:pt x="284" y="57"/>
                  </a:lnTo>
                  <a:lnTo>
                    <a:pt x="340" y="113"/>
                  </a:lnTo>
                  <a:lnTo>
                    <a:pt x="340" y="198"/>
                  </a:lnTo>
                  <a:lnTo>
                    <a:pt x="397" y="227"/>
                  </a:lnTo>
                  <a:lnTo>
                    <a:pt x="397" y="255"/>
                  </a:lnTo>
                  <a:lnTo>
                    <a:pt x="369" y="283"/>
                  </a:lnTo>
                  <a:lnTo>
                    <a:pt x="369" y="340"/>
                  </a:lnTo>
                  <a:lnTo>
                    <a:pt x="284" y="340"/>
                  </a:lnTo>
                  <a:lnTo>
                    <a:pt x="227" y="312"/>
                  </a:lnTo>
                  <a:lnTo>
                    <a:pt x="227" y="255"/>
                  </a:lnTo>
                  <a:lnTo>
                    <a:pt x="199" y="255"/>
                  </a:lnTo>
                  <a:lnTo>
                    <a:pt x="114" y="198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57" y="85"/>
                  </a:lnTo>
                  <a:lnTo>
                    <a:pt x="0" y="28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227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0" name="Freeform 748"/>
            <p:cNvSpPr>
              <a:spLocks/>
            </p:cNvSpPr>
            <p:nvPr/>
          </p:nvSpPr>
          <p:spPr bwMode="auto">
            <a:xfrm>
              <a:off x="4004" y="3648"/>
              <a:ext cx="1219" cy="1275"/>
            </a:xfrm>
            <a:custGeom>
              <a:avLst/>
              <a:gdLst>
                <a:gd name="T0" fmla="*/ 198 w 1219"/>
                <a:gd name="T1" fmla="*/ 822 h 1275"/>
                <a:gd name="T2" fmla="*/ 340 w 1219"/>
                <a:gd name="T3" fmla="*/ 680 h 1275"/>
                <a:gd name="T4" fmla="*/ 340 w 1219"/>
                <a:gd name="T5" fmla="*/ 623 h 1275"/>
                <a:gd name="T6" fmla="*/ 397 w 1219"/>
                <a:gd name="T7" fmla="*/ 623 h 1275"/>
                <a:gd name="T8" fmla="*/ 425 w 1219"/>
                <a:gd name="T9" fmla="*/ 482 h 1275"/>
                <a:gd name="T10" fmla="*/ 311 w 1219"/>
                <a:gd name="T11" fmla="*/ 425 h 1275"/>
                <a:gd name="T12" fmla="*/ 368 w 1219"/>
                <a:gd name="T13" fmla="*/ 368 h 1275"/>
                <a:gd name="T14" fmla="*/ 198 w 1219"/>
                <a:gd name="T15" fmla="*/ 255 h 1275"/>
                <a:gd name="T16" fmla="*/ 141 w 1219"/>
                <a:gd name="T17" fmla="*/ 283 h 1275"/>
                <a:gd name="T18" fmla="*/ 113 w 1219"/>
                <a:gd name="T19" fmla="*/ 226 h 1275"/>
                <a:gd name="T20" fmla="*/ 0 w 1219"/>
                <a:gd name="T21" fmla="*/ 85 h 1275"/>
                <a:gd name="T22" fmla="*/ 28 w 1219"/>
                <a:gd name="T23" fmla="*/ 28 h 1275"/>
                <a:gd name="T24" fmla="*/ 85 w 1219"/>
                <a:gd name="T25" fmla="*/ 0 h 1275"/>
                <a:gd name="T26" fmla="*/ 198 w 1219"/>
                <a:gd name="T27" fmla="*/ 85 h 1275"/>
                <a:gd name="T28" fmla="*/ 255 w 1219"/>
                <a:gd name="T29" fmla="*/ 85 h 1275"/>
                <a:gd name="T30" fmla="*/ 283 w 1219"/>
                <a:gd name="T31" fmla="*/ 85 h 1275"/>
                <a:gd name="T32" fmla="*/ 311 w 1219"/>
                <a:gd name="T33" fmla="*/ 56 h 1275"/>
                <a:gd name="T34" fmla="*/ 482 w 1219"/>
                <a:gd name="T35" fmla="*/ 170 h 1275"/>
                <a:gd name="T36" fmla="*/ 737 w 1219"/>
                <a:gd name="T37" fmla="*/ 198 h 1275"/>
                <a:gd name="T38" fmla="*/ 765 w 1219"/>
                <a:gd name="T39" fmla="*/ 226 h 1275"/>
                <a:gd name="T40" fmla="*/ 765 w 1219"/>
                <a:gd name="T41" fmla="*/ 368 h 1275"/>
                <a:gd name="T42" fmla="*/ 708 w 1219"/>
                <a:gd name="T43" fmla="*/ 340 h 1275"/>
                <a:gd name="T44" fmla="*/ 595 w 1219"/>
                <a:gd name="T45" fmla="*/ 340 h 1275"/>
                <a:gd name="T46" fmla="*/ 538 w 1219"/>
                <a:gd name="T47" fmla="*/ 368 h 1275"/>
                <a:gd name="T48" fmla="*/ 595 w 1219"/>
                <a:gd name="T49" fmla="*/ 425 h 1275"/>
                <a:gd name="T50" fmla="*/ 708 w 1219"/>
                <a:gd name="T51" fmla="*/ 453 h 1275"/>
                <a:gd name="T52" fmla="*/ 708 w 1219"/>
                <a:gd name="T53" fmla="*/ 510 h 1275"/>
                <a:gd name="T54" fmla="*/ 652 w 1219"/>
                <a:gd name="T55" fmla="*/ 538 h 1275"/>
                <a:gd name="T56" fmla="*/ 737 w 1219"/>
                <a:gd name="T57" fmla="*/ 595 h 1275"/>
                <a:gd name="T58" fmla="*/ 765 w 1219"/>
                <a:gd name="T59" fmla="*/ 595 h 1275"/>
                <a:gd name="T60" fmla="*/ 765 w 1219"/>
                <a:gd name="T61" fmla="*/ 652 h 1275"/>
                <a:gd name="T62" fmla="*/ 822 w 1219"/>
                <a:gd name="T63" fmla="*/ 680 h 1275"/>
                <a:gd name="T64" fmla="*/ 907 w 1219"/>
                <a:gd name="T65" fmla="*/ 680 h 1275"/>
                <a:gd name="T66" fmla="*/ 907 w 1219"/>
                <a:gd name="T67" fmla="*/ 652 h 1275"/>
                <a:gd name="T68" fmla="*/ 964 w 1219"/>
                <a:gd name="T69" fmla="*/ 680 h 1275"/>
                <a:gd name="T70" fmla="*/ 992 w 1219"/>
                <a:gd name="T71" fmla="*/ 708 h 1275"/>
                <a:gd name="T72" fmla="*/ 1134 w 1219"/>
                <a:gd name="T73" fmla="*/ 652 h 1275"/>
                <a:gd name="T74" fmla="*/ 1162 w 1219"/>
                <a:gd name="T75" fmla="*/ 680 h 1275"/>
                <a:gd name="T76" fmla="*/ 1219 w 1219"/>
                <a:gd name="T77" fmla="*/ 708 h 1275"/>
                <a:gd name="T78" fmla="*/ 1219 w 1219"/>
                <a:gd name="T79" fmla="*/ 765 h 1275"/>
                <a:gd name="T80" fmla="*/ 1077 w 1219"/>
                <a:gd name="T81" fmla="*/ 879 h 1275"/>
                <a:gd name="T82" fmla="*/ 1020 w 1219"/>
                <a:gd name="T83" fmla="*/ 907 h 1275"/>
                <a:gd name="T84" fmla="*/ 992 w 1219"/>
                <a:gd name="T85" fmla="*/ 964 h 1275"/>
                <a:gd name="T86" fmla="*/ 992 w 1219"/>
                <a:gd name="T87" fmla="*/ 1049 h 1275"/>
                <a:gd name="T88" fmla="*/ 935 w 1219"/>
                <a:gd name="T89" fmla="*/ 1020 h 1275"/>
                <a:gd name="T90" fmla="*/ 850 w 1219"/>
                <a:gd name="T91" fmla="*/ 1077 h 1275"/>
                <a:gd name="T92" fmla="*/ 850 w 1219"/>
                <a:gd name="T93" fmla="*/ 1105 h 1275"/>
                <a:gd name="T94" fmla="*/ 822 w 1219"/>
                <a:gd name="T95" fmla="*/ 1219 h 1275"/>
                <a:gd name="T96" fmla="*/ 765 w 1219"/>
                <a:gd name="T97" fmla="*/ 1190 h 1275"/>
                <a:gd name="T98" fmla="*/ 652 w 1219"/>
                <a:gd name="T99" fmla="*/ 1219 h 1275"/>
                <a:gd name="T100" fmla="*/ 623 w 1219"/>
                <a:gd name="T101" fmla="*/ 1275 h 1275"/>
                <a:gd name="T102" fmla="*/ 595 w 1219"/>
                <a:gd name="T103" fmla="*/ 1247 h 1275"/>
                <a:gd name="T104" fmla="*/ 595 w 1219"/>
                <a:gd name="T105" fmla="*/ 1162 h 1275"/>
                <a:gd name="T106" fmla="*/ 482 w 1219"/>
                <a:gd name="T107" fmla="*/ 1162 h 1275"/>
                <a:gd name="T108" fmla="*/ 453 w 1219"/>
                <a:gd name="T109" fmla="*/ 1190 h 1275"/>
                <a:gd name="T110" fmla="*/ 397 w 1219"/>
                <a:gd name="T111" fmla="*/ 1162 h 1275"/>
                <a:gd name="T112" fmla="*/ 368 w 1219"/>
                <a:gd name="T113" fmla="*/ 964 h 1275"/>
                <a:gd name="T114" fmla="*/ 255 w 1219"/>
                <a:gd name="T115" fmla="*/ 907 h 1275"/>
                <a:gd name="T116" fmla="*/ 198 w 1219"/>
                <a:gd name="T117" fmla="*/ 822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19" h="1275">
                  <a:moveTo>
                    <a:pt x="198" y="822"/>
                  </a:moveTo>
                  <a:lnTo>
                    <a:pt x="340" y="680"/>
                  </a:lnTo>
                  <a:lnTo>
                    <a:pt x="340" y="623"/>
                  </a:lnTo>
                  <a:lnTo>
                    <a:pt x="397" y="623"/>
                  </a:lnTo>
                  <a:lnTo>
                    <a:pt x="425" y="482"/>
                  </a:lnTo>
                  <a:lnTo>
                    <a:pt x="311" y="425"/>
                  </a:lnTo>
                  <a:lnTo>
                    <a:pt x="368" y="368"/>
                  </a:lnTo>
                  <a:lnTo>
                    <a:pt x="198" y="255"/>
                  </a:lnTo>
                  <a:lnTo>
                    <a:pt x="141" y="283"/>
                  </a:lnTo>
                  <a:lnTo>
                    <a:pt x="113" y="226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85" y="0"/>
                  </a:lnTo>
                  <a:lnTo>
                    <a:pt x="198" y="85"/>
                  </a:lnTo>
                  <a:lnTo>
                    <a:pt x="255" y="85"/>
                  </a:lnTo>
                  <a:lnTo>
                    <a:pt x="283" y="85"/>
                  </a:lnTo>
                  <a:lnTo>
                    <a:pt x="311" y="56"/>
                  </a:lnTo>
                  <a:lnTo>
                    <a:pt x="482" y="170"/>
                  </a:lnTo>
                  <a:lnTo>
                    <a:pt x="737" y="198"/>
                  </a:lnTo>
                  <a:lnTo>
                    <a:pt x="765" y="226"/>
                  </a:lnTo>
                  <a:lnTo>
                    <a:pt x="765" y="368"/>
                  </a:lnTo>
                  <a:lnTo>
                    <a:pt x="708" y="340"/>
                  </a:lnTo>
                  <a:lnTo>
                    <a:pt x="595" y="340"/>
                  </a:lnTo>
                  <a:lnTo>
                    <a:pt x="538" y="368"/>
                  </a:lnTo>
                  <a:lnTo>
                    <a:pt x="595" y="425"/>
                  </a:lnTo>
                  <a:lnTo>
                    <a:pt x="708" y="453"/>
                  </a:lnTo>
                  <a:lnTo>
                    <a:pt x="708" y="510"/>
                  </a:lnTo>
                  <a:lnTo>
                    <a:pt x="652" y="538"/>
                  </a:lnTo>
                  <a:lnTo>
                    <a:pt x="737" y="595"/>
                  </a:lnTo>
                  <a:lnTo>
                    <a:pt x="765" y="595"/>
                  </a:lnTo>
                  <a:lnTo>
                    <a:pt x="765" y="652"/>
                  </a:lnTo>
                  <a:lnTo>
                    <a:pt x="822" y="680"/>
                  </a:lnTo>
                  <a:lnTo>
                    <a:pt x="907" y="680"/>
                  </a:lnTo>
                  <a:lnTo>
                    <a:pt x="907" y="652"/>
                  </a:lnTo>
                  <a:lnTo>
                    <a:pt x="964" y="680"/>
                  </a:lnTo>
                  <a:lnTo>
                    <a:pt x="992" y="708"/>
                  </a:lnTo>
                  <a:lnTo>
                    <a:pt x="1134" y="652"/>
                  </a:lnTo>
                  <a:lnTo>
                    <a:pt x="1162" y="680"/>
                  </a:lnTo>
                  <a:lnTo>
                    <a:pt x="1219" y="708"/>
                  </a:lnTo>
                  <a:lnTo>
                    <a:pt x="1219" y="765"/>
                  </a:lnTo>
                  <a:lnTo>
                    <a:pt x="1077" y="879"/>
                  </a:lnTo>
                  <a:lnTo>
                    <a:pt x="1020" y="907"/>
                  </a:lnTo>
                  <a:lnTo>
                    <a:pt x="992" y="964"/>
                  </a:lnTo>
                  <a:lnTo>
                    <a:pt x="992" y="1049"/>
                  </a:lnTo>
                  <a:lnTo>
                    <a:pt x="935" y="1020"/>
                  </a:lnTo>
                  <a:lnTo>
                    <a:pt x="850" y="1077"/>
                  </a:lnTo>
                  <a:lnTo>
                    <a:pt x="850" y="1105"/>
                  </a:lnTo>
                  <a:lnTo>
                    <a:pt x="822" y="1219"/>
                  </a:lnTo>
                  <a:lnTo>
                    <a:pt x="765" y="1190"/>
                  </a:lnTo>
                  <a:lnTo>
                    <a:pt x="652" y="1219"/>
                  </a:lnTo>
                  <a:lnTo>
                    <a:pt x="623" y="1275"/>
                  </a:lnTo>
                  <a:lnTo>
                    <a:pt x="595" y="1247"/>
                  </a:lnTo>
                  <a:lnTo>
                    <a:pt x="595" y="1162"/>
                  </a:lnTo>
                  <a:lnTo>
                    <a:pt x="482" y="1162"/>
                  </a:lnTo>
                  <a:lnTo>
                    <a:pt x="453" y="1190"/>
                  </a:lnTo>
                  <a:lnTo>
                    <a:pt x="397" y="1162"/>
                  </a:lnTo>
                  <a:lnTo>
                    <a:pt x="368" y="964"/>
                  </a:lnTo>
                  <a:lnTo>
                    <a:pt x="255" y="907"/>
                  </a:lnTo>
                  <a:lnTo>
                    <a:pt x="198" y="82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1" name="Freeform 749"/>
            <p:cNvSpPr>
              <a:spLocks/>
            </p:cNvSpPr>
            <p:nvPr/>
          </p:nvSpPr>
          <p:spPr bwMode="auto">
            <a:xfrm>
              <a:off x="5081" y="4328"/>
              <a:ext cx="368" cy="567"/>
            </a:xfrm>
            <a:custGeom>
              <a:avLst/>
              <a:gdLst>
                <a:gd name="T0" fmla="*/ 340 w 368"/>
                <a:gd name="T1" fmla="*/ 510 h 567"/>
                <a:gd name="T2" fmla="*/ 227 w 368"/>
                <a:gd name="T3" fmla="*/ 255 h 567"/>
                <a:gd name="T4" fmla="*/ 283 w 368"/>
                <a:gd name="T5" fmla="*/ 227 h 567"/>
                <a:gd name="T6" fmla="*/ 368 w 368"/>
                <a:gd name="T7" fmla="*/ 227 h 567"/>
                <a:gd name="T8" fmla="*/ 340 w 368"/>
                <a:gd name="T9" fmla="*/ 57 h 567"/>
                <a:gd name="T10" fmla="*/ 312 w 368"/>
                <a:gd name="T11" fmla="*/ 85 h 567"/>
                <a:gd name="T12" fmla="*/ 227 w 368"/>
                <a:gd name="T13" fmla="*/ 57 h 567"/>
                <a:gd name="T14" fmla="*/ 198 w 368"/>
                <a:gd name="T15" fmla="*/ 0 h 567"/>
                <a:gd name="T16" fmla="*/ 142 w 368"/>
                <a:gd name="T17" fmla="*/ 28 h 567"/>
                <a:gd name="T18" fmla="*/ 142 w 368"/>
                <a:gd name="T19" fmla="*/ 85 h 567"/>
                <a:gd name="T20" fmla="*/ 0 w 368"/>
                <a:gd name="T21" fmla="*/ 199 h 567"/>
                <a:gd name="T22" fmla="*/ 28 w 368"/>
                <a:gd name="T23" fmla="*/ 255 h 567"/>
                <a:gd name="T24" fmla="*/ 85 w 368"/>
                <a:gd name="T25" fmla="*/ 199 h 567"/>
                <a:gd name="T26" fmla="*/ 113 w 368"/>
                <a:gd name="T27" fmla="*/ 199 h 567"/>
                <a:gd name="T28" fmla="*/ 113 w 368"/>
                <a:gd name="T29" fmla="*/ 312 h 567"/>
                <a:gd name="T30" fmla="*/ 170 w 368"/>
                <a:gd name="T31" fmla="*/ 369 h 567"/>
                <a:gd name="T32" fmla="*/ 227 w 368"/>
                <a:gd name="T33" fmla="*/ 369 h 567"/>
                <a:gd name="T34" fmla="*/ 198 w 368"/>
                <a:gd name="T35" fmla="*/ 482 h 567"/>
                <a:gd name="T36" fmla="*/ 255 w 368"/>
                <a:gd name="T37" fmla="*/ 567 h 567"/>
                <a:gd name="T38" fmla="*/ 312 w 368"/>
                <a:gd name="T39" fmla="*/ 510 h 567"/>
                <a:gd name="T40" fmla="*/ 340 w 368"/>
                <a:gd name="T41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8" h="567">
                  <a:moveTo>
                    <a:pt x="340" y="510"/>
                  </a:moveTo>
                  <a:lnTo>
                    <a:pt x="227" y="255"/>
                  </a:lnTo>
                  <a:lnTo>
                    <a:pt x="283" y="227"/>
                  </a:lnTo>
                  <a:lnTo>
                    <a:pt x="368" y="227"/>
                  </a:lnTo>
                  <a:lnTo>
                    <a:pt x="340" y="57"/>
                  </a:lnTo>
                  <a:lnTo>
                    <a:pt x="312" y="85"/>
                  </a:lnTo>
                  <a:lnTo>
                    <a:pt x="227" y="57"/>
                  </a:lnTo>
                  <a:lnTo>
                    <a:pt x="198" y="0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0" y="199"/>
                  </a:lnTo>
                  <a:lnTo>
                    <a:pt x="28" y="255"/>
                  </a:lnTo>
                  <a:lnTo>
                    <a:pt x="85" y="199"/>
                  </a:lnTo>
                  <a:lnTo>
                    <a:pt x="113" y="199"/>
                  </a:lnTo>
                  <a:lnTo>
                    <a:pt x="113" y="312"/>
                  </a:lnTo>
                  <a:lnTo>
                    <a:pt x="170" y="369"/>
                  </a:lnTo>
                  <a:lnTo>
                    <a:pt x="227" y="369"/>
                  </a:lnTo>
                  <a:lnTo>
                    <a:pt x="198" y="482"/>
                  </a:lnTo>
                  <a:lnTo>
                    <a:pt x="255" y="567"/>
                  </a:lnTo>
                  <a:lnTo>
                    <a:pt x="312" y="510"/>
                  </a:lnTo>
                  <a:lnTo>
                    <a:pt x="340" y="51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2" name="Freeform 750"/>
            <p:cNvSpPr>
              <a:spLocks/>
            </p:cNvSpPr>
            <p:nvPr/>
          </p:nvSpPr>
          <p:spPr bwMode="auto">
            <a:xfrm>
              <a:off x="4571" y="4527"/>
              <a:ext cx="765" cy="737"/>
            </a:xfrm>
            <a:custGeom>
              <a:avLst/>
              <a:gdLst>
                <a:gd name="T0" fmla="*/ 765 w 765"/>
                <a:gd name="T1" fmla="*/ 368 h 737"/>
                <a:gd name="T2" fmla="*/ 708 w 765"/>
                <a:gd name="T3" fmla="*/ 283 h 737"/>
                <a:gd name="T4" fmla="*/ 737 w 765"/>
                <a:gd name="T5" fmla="*/ 170 h 737"/>
                <a:gd name="T6" fmla="*/ 680 w 765"/>
                <a:gd name="T7" fmla="*/ 170 h 737"/>
                <a:gd name="T8" fmla="*/ 623 w 765"/>
                <a:gd name="T9" fmla="*/ 113 h 737"/>
                <a:gd name="T10" fmla="*/ 623 w 765"/>
                <a:gd name="T11" fmla="*/ 0 h 737"/>
                <a:gd name="T12" fmla="*/ 595 w 765"/>
                <a:gd name="T13" fmla="*/ 0 h 737"/>
                <a:gd name="T14" fmla="*/ 538 w 765"/>
                <a:gd name="T15" fmla="*/ 56 h 737"/>
                <a:gd name="T16" fmla="*/ 510 w 765"/>
                <a:gd name="T17" fmla="*/ 0 h 737"/>
                <a:gd name="T18" fmla="*/ 453 w 765"/>
                <a:gd name="T19" fmla="*/ 28 h 737"/>
                <a:gd name="T20" fmla="*/ 425 w 765"/>
                <a:gd name="T21" fmla="*/ 85 h 737"/>
                <a:gd name="T22" fmla="*/ 425 w 765"/>
                <a:gd name="T23" fmla="*/ 170 h 737"/>
                <a:gd name="T24" fmla="*/ 368 w 765"/>
                <a:gd name="T25" fmla="*/ 141 h 737"/>
                <a:gd name="T26" fmla="*/ 283 w 765"/>
                <a:gd name="T27" fmla="*/ 198 h 737"/>
                <a:gd name="T28" fmla="*/ 283 w 765"/>
                <a:gd name="T29" fmla="*/ 226 h 737"/>
                <a:gd name="T30" fmla="*/ 255 w 765"/>
                <a:gd name="T31" fmla="*/ 340 h 737"/>
                <a:gd name="T32" fmla="*/ 198 w 765"/>
                <a:gd name="T33" fmla="*/ 311 h 737"/>
                <a:gd name="T34" fmla="*/ 85 w 765"/>
                <a:gd name="T35" fmla="*/ 340 h 737"/>
                <a:gd name="T36" fmla="*/ 56 w 765"/>
                <a:gd name="T37" fmla="*/ 396 h 737"/>
                <a:gd name="T38" fmla="*/ 28 w 765"/>
                <a:gd name="T39" fmla="*/ 368 h 737"/>
                <a:gd name="T40" fmla="*/ 0 w 765"/>
                <a:gd name="T41" fmla="*/ 396 h 737"/>
                <a:gd name="T42" fmla="*/ 28 w 765"/>
                <a:gd name="T43" fmla="*/ 481 h 737"/>
                <a:gd name="T44" fmla="*/ 0 w 765"/>
                <a:gd name="T45" fmla="*/ 538 h 737"/>
                <a:gd name="T46" fmla="*/ 56 w 765"/>
                <a:gd name="T47" fmla="*/ 567 h 737"/>
                <a:gd name="T48" fmla="*/ 0 w 765"/>
                <a:gd name="T49" fmla="*/ 652 h 737"/>
                <a:gd name="T50" fmla="*/ 113 w 765"/>
                <a:gd name="T51" fmla="*/ 737 h 737"/>
                <a:gd name="T52" fmla="*/ 170 w 765"/>
                <a:gd name="T53" fmla="*/ 737 h 737"/>
                <a:gd name="T54" fmla="*/ 198 w 765"/>
                <a:gd name="T55" fmla="*/ 708 h 737"/>
                <a:gd name="T56" fmla="*/ 198 w 765"/>
                <a:gd name="T57" fmla="*/ 652 h 737"/>
                <a:gd name="T58" fmla="*/ 283 w 765"/>
                <a:gd name="T59" fmla="*/ 652 h 737"/>
                <a:gd name="T60" fmla="*/ 311 w 765"/>
                <a:gd name="T61" fmla="*/ 680 h 737"/>
                <a:gd name="T62" fmla="*/ 425 w 765"/>
                <a:gd name="T63" fmla="*/ 652 h 737"/>
                <a:gd name="T64" fmla="*/ 510 w 765"/>
                <a:gd name="T65" fmla="*/ 567 h 737"/>
                <a:gd name="T66" fmla="*/ 510 w 765"/>
                <a:gd name="T67" fmla="*/ 510 h 737"/>
                <a:gd name="T68" fmla="*/ 595 w 765"/>
                <a:gd name="T69" fmla="*/ 567 h 737"/>
                <a:gd name="T70" fmla="*/ 652 w 765"/>
                <a:gd name="T71" fmla="*/ 538 h 737"/>
                <a:gd name="T72" fmla="*/ 652 w 765"/>
                <a:gd name="T73" fmla="*/ 510 h 737"/>
                <a:gd name="T74" fmla="*/ 623 w 765"/>
                <a:gd name="T75" fmla="*/ 453 h 737"/>
                <a:gd name="T76" fmla="*/ 623 w 765"/>
                <a:gd name="T77" fmla="*/ 368 h 737"/>
                <a:gd name="T78" fmla="*/ 680 w 765"/>
                <a:gd name="T79" fmla="*/ 311 h 737"/>
                <a:gd name="T80" fmla="*/ 680 w 765"/>
                <a:gd name="T81" fmla="*/ 368 h 737"/>
                <a:gd name="T82" fmla="*/ 708 w 765"/>
                <a:gd name="T83" fmla="*/ 396 h 737"/>
                <a:gd name="T84" fmla="*/ 765 w 765"/>
                <a:gd name="T85" fmla="*/ 36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65" h="737">
                  <a:moveTo>
                    <a:pt x="765" y="368"/>
                  </a:moveTo>
                  <a:lnTo>
                    <a:pt x="708" y="283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23" y="113"/>
                  </a:lnTo>
                  <a:lnTo>
                    <a:pt x="623" y="0"/>
                  </a:lnTo>
                  <a:lnTo>
                    <a:pt x="595" y="0"/>
                  </a:lnTo>
                  <a:lnTo>
                    <a:pt x="538" y="56"/>
                  </a:lnTo>
                  <a:lnTo>
                    <a:pt x="510" y="0"/>
                  </a:lnTo>
                  <a:lnTo>
                    <a:pt x="453" y="28"/>
                  </a:lnTo>
                  <a:lnTo>
                    <a:pt x="425" y="85"/>
                  </a:lnTo>
                  <a:lnTo>
                    <a:pt x="425" y="170"/>
                  </a:lnTo>
                  <a:lnTo>
                    <a:pt x="368" y="141"/>
                  </a:lnTo>
                  <a:lnTo>
                    <a:pt x="283" y="198"/>
                  </a:lnTo>
                  <a:lnTo>
                    <a:pt x="283" y="226"/>
                  </a:lnTo>
                  <a:lnTo>
                    <a:pt x="255" y="340"/>
                  </a:lnTo>
                  <a:lnTo>
                    <a:pt x="198" y="311"/>
                  </a:lnTo>
                  <a:lnTo>
                    <a:pt x="85" y="340"/>
                  </a:lnTo>
                  <a:lnTo>
                    <a:pt x="56" y="396"/>
                  </a:lnTo>
                  <a:lnTo>
                    <a:pt x="28" y="368"/>
                  </a:lnTo>
                  <a:lnTo>
                    <a:pt x="0" y="396"/>
                  </a:lnTo>
                  <a:lnTo>
                    <a:pt x="28" y="481"/>
                  </a:lnTo>
                  <a:lnTo>
                    <a:pt x="0" y="538"/>
                  </a:lnTo>
                  <a:lnTo>
                    <a:pt x="56" y="567"/>
                  </a:lnTo>
                  <a:lnTo>
                    <a:pt x="0" y="652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98" y="708"/>
                  </a:lnTo>
                  <a:lnTo>
                    <a:pt x="198" y="652"/>
                  </a:lnTo>
                  <a:lnTo>
                    <a:pt x="283" y="652"/>
                  </a:lnTo>
                  <a:lnTo>
                    <a:pt x="311" y="680"/>
                  </a:lnTo>
                  <a:lnTo>
                    <a:pt x="425" y="652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95" y="567"/>
                  </a:lnTo>
                  <a:lnTo>
                    <a:pt x="652" y="538"/>
                  </a:lnTo>
                  <a:lnTo>
                    <a:pt x="652" y="510"/>
                  </a:lnTo>
                  <a:lnTo>
                    <a:pt x="623" y="453"/>
                  </a:lnTo>
                  <a:lnTo>
                    <a:pt x="623" y="368"/>
                  </a:lnTo>
                  <a:lnTo>
                    <a:pt x="680" y="311"/>
                  </a:lnTo>
                  <a:lnTo>
                    <a:pt x="680" y="368"/>
                  </a:lnTo>
                  <a:lnTo>
                    <a:pt x="708" y="396"/>
                  </a:lnTo>
                  <a:lnTo>
                    <a:pt x="765" y="36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3" name="Freeform 753"/>
            <p:cNvSpPr>
              <a:spLocks/>
            </p:cNvSpPr>
            <p:nvPr/>
          </p:nvSpPr>
          <p:spPr bwMode="auto">
            <a:xfrm>
              <a:off x="4769" y="4838"/>
              <a:ext cx="1191" cy="879"/>
            </a:xfrm>
            <a:custGeom>
              <a:avLst/>
              <a:gdLst>
                <a:gd name="T0" fmla="*/ 0 w 1191"/>
                <a:gd name="T1" fmla="*/ 397 h 879"/>
                <a:gd name="T2" fmla="*/ 0 w 1191"/>
                <a:gd name="T3" fmla="*/ 341 h 879"/>
                <a:gd name="T4" fmla="*/ 85 w 1191"/>
                <a:gd name="T5" fmla="*/ 341 h 879"/>
                <a:gd name="T6" fmla="*/ 113 w 1191"/>
                <a:gd name="T7" fmla="*/ 369 h 879"/>
                <a:gd name="T8" fmla="*/ 227 w 1191"/>
                <a:gd name="T9" fmla="*/ 341 h 879"/>
                <a:gd name="T10" fmla="*/ 312 w 1191"/>
                <a:gd name="T11" fmla="*/ 256 h 879"/>
                <a:gd name="T12" fmla="*/ 312 w 1191"/>
                <a:gd name="T13" fmla="*/ 199 h 879"/>
                <a:gd name="T14" fmla="*/ 397 w 1191"/>
                <a:gd name="T15" fmla="*/ 256 h 879"/>
                <a:gd name="T16" fmla="*/ 454 w 1191"/>
                <a:gd name="T17" fmla="*/ 227 h 879"/>
                <a:gd name="T18" fmla="*/ 454 w 1191"/>
                <a:gd name="T19" fmla="*/ 199 h 879"/>
                <a:gd name="T20" fmla="*/ 425 w 1191"/>
                <a:gd name="T21" fmla="*/ 142 h 879"/>
                <a:gd name="T22" fmla="*/ 425 w 1191"/>
                <a:gd name="T23" fmla="*/ 57 h 879"/>
                <a:gd name="T24" fmla="*/ 482 w 1191"/>
                <a:gd name="T25" fmla="*/ 0 h 879"/>
                <a:gd name="T26" fmla="*/ 482 w 1191"/>
                <a:gd name="T27" fmla="*/ 57 h 879"/>
                <a:gd name="T28" fmla="*/ 510 w 1191"/>
                <a:gd name="T29" fmla="*/ 85 h 879"/>
                <a:gd name="T30" fmla="*/ 567 w 1191"/>
                <a:gd name="T31" fmla="*/ 57 h 879"/>
                <a:gd name="T32" fmla="*/ 624 w 1191"/>
                <a:gd name="T33" fmla="*/ 0 h 879"/>
                <a:gd name="T34" fmla="*/ 652 w 1191"/>
                <a:gd name="T35" fmla="*/ 0 h 879"/>
                <a:gd name="T36" fmla="*/ 709 w 1191"/>
                <a:gd name="T37" fmla="*/ 57 h 879"/>
                <a:gd name="T38" fmla="*/ 624 w 1191"/>
                <a:gd name="T39" fmla="*/ 170 h 879"/>
                <a:gd name="T40" fmla="*/ 709 w 1191"/>
                <a:gd name="T41" fmla="*/ 284 h 879"/>
                <a:gd name="T42" fmla="*/ 936 w 1191"/>
                <a:gd name="T43" fmla="*/ 369 h 879"/>
                <a:gd name="T44" fmla="*/ 1021 w 1191"/>
                <a:gd name="T45" fmla="*/ 341 h 879"/>
                <a:gd name="T46" fmla="*/ 1077 w 1191"/>
                <a:gd name="T47" fmla="*/ 397 h 879"/>
                <a:gd name="T48" fmla="*/ 1106 w 1191"/>
                <a:gd name="T49" fmla="*/ 426 h 879"/>
                <a:gd name="T50" fmla="*/ 1049 w 1191"/>
                <a:gd name="T51" fmla="*/ 511 h 879"/>
                <a:gd name="T52" fmla="*/ 1106 w 1191"/>
                <a:gd name="T53" fmla="*/ 567 h 879"/>
                <a:gd name="T54" fmla="*/ 1106 w 1191"/>
                <a:gd name="T55" fmla="*/ 624 h 879"/>
                <a:gd name="T56" fmla="*/ 1191 w 1191"/>
                <a:gd name="T57" fmla="*/ 709 h 879"/>
                <a:gd name="T58" fmla="*/ 936 w 1191"/>
                <a:gd name="T59" fmla="*/ 794 h 879"/>
                <a:gd name="T60" fmla="*/ 907 w 1191"/>
                <a:gd name="T61" fmla="*/ 879 h 879"/>
                <a:gd name="T62" fmla="*/ 879 w 1191"/>
                <a:gd name="T63" fmla="*/ 851 h 879"/>
                <a:gd name="T64" fmla="*/ 822 w 1191"/>
                <a:gd name="T65" fmla="*/ 709 h 879"/>
                <a:gd name="T66" fmla="*/ 766 w 1191"/>
                <a:gd name="T67" fmla="*/ 737 h 879"/>
                <a:gd name="T68" fmla="*/ 709 w 1191"/>
                <a:gd name="T69" fmla="*/ 681 h 879"/>
                <a:gd name="T70" fmla="*/ 624 w 1191"/>
                <a:gd name="T71" fmla="*/ 652 h 879"/>
                <a:gd name="T72" fmla="*/ 567 w 1191"/>
                <a:gd name="T73" fmla="*/ 482 h 879"/>
                <a:gd name="T74" fmla="*/ 482 w 1191"/>
                <a:gd name="T75" fmla="*/ 426 h 879"/>
                <a:gd name="T76" fmla="*/ 482 w 1191"/>
                <a:gd name="T77" fmla="*/ 624 h 879"/>
                <a:gd name="T78" fmla="*/ 397 w 1191"/>
                <a:gd name="T79" fmla="*/ 652 h 879"/>
                <a:gd name="T80" fmla="*/ 284 w 1191"/>
                <a:gd name="T81" fmla="*/ 567 h 879"/>
                <a:gd name="T82" fmla="*/ 255 w 1191"/>
                <a:gd name="T83" fmla="*/ 596 h 879"/>
                <a:gd name="T84" fmla="*/ 170 w 1191"/>
                <a:gd name="T85" fmla="*/ 539 h 879"/>
                <a:gd name="T86" fmla="*/ 142 w 1191"/>
                <a:gd name="T87" fmla="*/ 454 h 879"/>
                <a:gd name="T88" fmla="*/ 0 w 1191"/>
                <a:gd name="T89" fmla="*/ 39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91" h="879">
                  <a:moveTo>
                    <a:pt x="0" y="397"/>
                  </a:moveTo>
                  <a:lnTo>
                    <a:pt x="0" y="341"/>
                  </a:lnTo>
                  <a:lnTo>
                    <a:pt x="85" y="341"/>
                  </a:lnTo>
                  <a:lnTo>
                    <a:pt x="113" y="369"/>
                  </a:lnTo>
                  <a:lnTo>
                    <a:pt x="227" y="341"/>
                  </a:lnTo>
                  <a:lnTo>
                    <a:pt x="312" y="256"/>
                  </a:lnTo>
                  <a:lnTo>
                    <a:pt x="312" y="199"/>
                  </a:lnTo>
                  <a:lnTo>
                    <a:pt x="397" y="256"/>
                  </a:lnTo>
                  <a:lnTo>
                    <a:pt x="454" y="227"/>
                  </a:lnTo>
                  <a:lnTo>
                    <a:pt x="454" y="199"/>
                  </a:lnTo>
                  <a:lnTo>
                    <a:pt x="425" y="142"/>
                  </a:lnTo>
                  <a:lnTo>
                    <a:pt x="425" y="57"/>
                  </a:lnTo>
                  <a:lnTo>
                    <a:pt x="482" y="0"/>
                  </a:lnTo>
                  <a:lnTo>
                    <a:pt x="482" y="57"/>
                  </a:lnTo>
                  <a:lnTo>
                    <a:pt x="510" y="85"/>
                  </a:lnTo>
                  <a:lnTo>
                    <a:pt x="567" y="57"/>
                  </a:lnTo>
                  <a:lnTo>
                    <a:pt x="624" y="0"/>
                  </a:lnTo>
                  <a:lnTo>
                    <a:pt x="652" y="0"/>
                  </a:lnTo>
                  <a:lnTo>
                    <a:pt x="709" y="57"/>
                  </a:lnTo>
                  <a:lnTo>
                    <a:pt x="624" y="170"/>
                  </a:lnTo>
                  <a:lnTo>
                    <a:pt x="709" y="284"/>
                  </a:lnTo>
                  <a:lnTo>
                    <a:pt x="936" y="369"/>
                  </a:lnTo>
                  <a:lnTo>
                    <a:pt x="1021" y="341"/>
                  </a:lnTo>
                  <a:lnTo>
                    <a:pt x="1077" y="397"/>
                  </a:lnTo>
                  <a:lnTo>
                    <a:pt x="1106" y="426"/>
                  </a:lnTo>
                  <a:lnTo>
                    <a:pt x="1049" y="511"/>
                  </a:lnTo>
                  <a:lnTo>
                    <a:pt x="1106" y="567"/>
                  </a:lnTo>
                  <a:lnTo>
                    <a:pt x="1106" y="624"/>
                  </a:lnTo>
                  <a:lnTo>
                    <a:pt x="1191" y="709"/>
                  </a:lnTo>
                  <a:lnTo>
                    <a:pt x="936" y="794"/>
                  </a:lnTo>
                  <a:lnTo>
                    <a:pt x="907" y="879"/>
                  </a:lnTo>
                  <a:lnTo>
                    <a:pt x="879" y="851"/>
                  </a:lnTo>
                  <a:lnTo>
                    <a:pt x="822" y="709"/>
                  </a:lnTo>
                  <a:lnTo>
                    <a:pt x="766" y="737"/>
                  </a:lnTo>
                  <a:lnTo>
                    <a:pt x="709" y="681"/>
                  </a:lnTo>
                  <a:lnTo>
                    <a:pt x="624" y="652"/>
                  </a:lnTo>
                  <a:lnTo>
                    <a:pt x="567" y="482"/>
                  </a:lnTo>
                  <a:lnTo>
                    <a:pt x="482" y="426"/>
                  </a:lnTo>
                  <a:lnTo>
                    <a:pt x="482" y="624"/>
                  </a:lnTo>
                  <a:lnTo>
                    <a:pt x="397" y="652"/>
                  </a:lnTo>
                  <a:lnTo>
                    <a:pt x="284" y="567"/>
                  </a:lnTo>
                  <a:lnTo>
                    <a:pt x="255" y="596"/>
                  </a:lnTo>
                  <a:lnTo>
                    <a:pt x="170" y="539"/>
                  </a:lnTo>
                  <a:lnTo>
                    <a:pt x="142" y="454"/>
                  </a:lnTo>
                  <a:lnTo>
                    <a:pt x="0" y="39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4" name="Freeform 754"/>
            <p:cNvSpPr>
              <a:spLocks/>
            </p:cNvSpPr>
            <p:nvPr/>
          </p:nvSpPr>
          <p:spPr bwMode="auto">
            <a:xfrm>
              <a:off x="4741" y="5235"/>
              <a:ext cx="935" cy="709"/>
            </a:xfrm>
            <a:custGeom>
              <a:avLst/>
              <a:gdLst>
                <a:gd name="T0" fmla="*/ 0 w 935"/>
                <a:gd name="T1" fmla="*/ 29 h 709"/>
                <a:gd name="T2" fmla="*/ 28 w 935"/>
                <a:gd name="T3" fmla="*/ 0 h 709"/>
                <a:gd name="T4" fmla="*/ 170 w 935"/>
                <a:gd name="T5" fmla="*/ 57 h 709"/>
                <a:gd name="T6" fmla="*/ 198 w 935"/>
                <a:gd name="T7" fmla="*/ 142 h 709"/>
                <a:gd name="T8" fmla="*/ 283 w 935"/>
                <a:gd name="T9" fmla="*/ 199 h 709"/>
                <a:gd name="T10" fmla="*/ 312 w 935"/>
                <a:gd name="T11" fmla="*/ 170 h 709"/>
                <a:gd name="T12" fmla="*/ 425 w 935"/>
                <a:gd name="T13" fmla="*/ 255 h 709"/>
                <a:gd name="T14" fmla="*/ 510 w 935"/>
                <a:gd name="T15" fmla="*/ 227 h 709"/>
                <a:gd name="T16" fmla="*/ 510 w 935"/>
                <a:gd name="T17" fmla="*/ 29 h 709"/>
                <a:gd name="T18" fmla="*/ 595 w 935"/>
                <a:gd name="T19" fmla="*/ 85 h 709"/>
                <a:gd name="T20" fmla="*/ 652 w 935"/>
                <a:gd name="T21" fmla="*/ 255 h 709"/>
                <a:gd name="T22" fmla="*/ 737 w 935"/>
                <a:gd name="T23" fmla="*/ 284 h 709"/>
                <a:gd name="T24" fmla="*/ 794 w 935"/>
                <a:gd name="T25" fmla="*/ 340 h 709"/>
                <a:gd name="T26" fmla="*/ 850 w 935"/>
                <a:gd name="T27" fmla="*/ 312 h 709"/>
                <a:gd name="T28" fmla="*/ 907 w 935"/>
                <a:gd name="T29" fmla="*/ 454 h 709"/>
                <a:gd name="T30" fmla="*/ 935 w 935"/>
                <a:gd name="T31" fmla="*/ 482 h 709"/>
                <a:gd name="T32" fmla="*/ 907 w 935"/>
                <a:gd name="T33" fmla="*/ 539 h 709"/>
                <a:gd name="T34" fmla="*/ 822 w 935"/>
                <a:gd name="T35" fmla="*/ 567 h 709"/>
                <a:gd name="T36" fmla="*/ 765 w 935"/>
                <a:gd name="T37" fmla="*/ 652 h 709"/>
                <a:gd name="T38" fmla="*/ 680 w 935"/>
                <a:gd name="T39" fmla="*/ 709 h 709"/>
                <a:gd name="T40" fmla="*/ 623 w 935"/>
                <a:gd name="T41" fmla="*/ 567 h 709"/>
                <a:gd name="T42" fmla="*/ 538 w 935"/>
                <a:gd name="T43" fmla="*/ 567 h 709"/>
                <a:gd name="T44" fmla="*/ 482 w 935"/>
                <a:gd name="T45" fmla="*/ 511 h 709"/>
                <a:gd name="T46" fmla="*/ 312 w 935"/>
                <a:gd name="T47" fmla="*/ 482 h 709"/>
                <a:gd name="T48" fmla="*/ 340 w 935"/>
                <a:gd name="T49" fmla="*/ 312 h 709"/>
                <a:gd name="T50" fmla="*/ 312 w 935"/>
                <a:gd name="T51" fmla="*/ 255 h 709"/>
                <a:gd name="T52" fmla="*/ 198 w 935"/>
                <a:gd name="T53" fmla="*/ 255 h 709"/>
                <a:gd name="T54" fmla="*/ 141 w 935"/>
                <a:gd name="T55" fmla="*/ 199 h 709"/>
                <a:gd name="T56" fmla="*/ 113 w 935"/>
                <a:gd name="T57" fmla="*/ 142 h 709"/>
                <a:gd name="T58" fmla="*/ 0 w 935"/>
                <a:gd name="T59" fmla="*/ 2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35" h="709">
                  <a:moveTo>
                    <a:pt x="0" y="29"/>
                  </a:moveTo>
                  <a:lnTo>
                    <a:pt x="28" y="0"/>
                  </a:lnTo>
                  <a:lnTo>
                    <a:pt x="170" y="57"/>
                  </a:lnTo>
                  <a:lnTo>
                    <a:pt x="198" y="142"/>
                  </a:lnTo>
                  <a:lnTo>
                    <a:pt x="283" y="199"/>
                  </a:lnTo>
                  <a:lnTo>
                    <a:pt x="312" y="170"/>
                  </a:lnTo>
                  <a:lnTo>
                    <a:pt x="425" y="255"/>
                  </a:lnTo>
                  <a:lnTo>
                    <a:pt x="510" y="227"/>
                  </a:lnTo>
                  <a:lnTo>
                    <a:pt x="510" y="29"/>
                  </a:lnTo>
                  <a:lnTo>
                    <a:pt x="595" y="85"/>
                  </a:lnTo>
                  <a:lnTo>
                    <a:pt x="652" y="255"/>
                  </a:lnTo>
                  <a:lnTo>
                    <a:pt x="737" y="284"/>
                  </a:lnTo>
                  <a:lnTo>
                    <a:pt x="794" y="340"/>
                  </a:lnTo>
                  <a:lnTo>
                    <a:pt x="850" y="312"/>
                  </a:lnTo>
                  <a:lnTo>
                    <a:pt x="907" y="454"/>
                  </a:lnTo>
                  <a:lnTo>
                    <a:pt x="935" y="482"/>
                  </a:lnTo>
                  <a:lnTo>
                    <a:pt x="907" y="539"/>
                  </a:lnTo>
                  <a:lnTo>
                    <a:pt x="822" y="567"/>
                  </a:lnTo>
                  <a:lnTo>
                    <a:pt x="765" y="652"/>
                  </a:lnTo>
                  <a:lnTo>
                    <a:pt x="680" y="709"/>
                  </a:lnTo>
                  <a:lnTo>
                    <a:pt x="623" y="567"/>
                  </a:lnTo>
                  <a:lnTo>
                    <a:pt x="538" y="567"/>
                  </a:lnTo>
                  <a:lnTo>
                    <a:pt x="482" y="511"/>
                  </a:lnTo>
                  <a:lnTo>
                    <a:pt x="312" y="482"/>
                  </a:lnTo>
                  <a:lnTo>
                    <a:pt x="340" y="312"/>
                  </a:lnTo>
                  <a:lnTo>
                    <a:pt x="312" y="255"/>
                  </a:lnTo>
                  <a:lnTo>
                    <a:pt x="198" y="255"/>
                  </a:lnTo>
                  <a:lnTo>
                    <a:pt x="141" y="199"/>
                  </a:lnTo>
                  <a:lnTo>
                    <a:pt x="113" y="142"/>
                  </a:lnTo>
                  <a:lnTo>
                    <a:pt x="0" y="2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5" name="Freeform 756"/>
            <p:cNvSpPr>
              <a:spLocks/>
            </p:cNvSpPr>
            <p:nvPr/>
          </p:nvSpPr>
          <p:spPr bwMode="auto">
            <a:xfrm>
              <a:off x="5620" y="2287"/>
              <a:ext cx="1360" cy="1304"/>
            </a:xfrm>
            <a:custGeom>
              <a:avLst/>
              <a:gdLst>
                <a:gd name="T0" fmla="*/ 850 w 1360"/>
                <a:gd name="T1" fmla="*/ 1049 h 1304"/>
                <a:gd name="T2" fmla="*/ 708 w 1360"/>
                <a:gd name="T3" fmla="*/ 1077 h 1304"/>
                <a:gd name="T4" fmla="*/ 708 w 1360"/>
                <a:gd name="T5" fmla="*/ 1219 h 1304"/>
                <a:gd name="T6" fmla="*/ 623 w 1360"/>
                <a:gd name="T7" fmla="*/ 1219 h 1304"/>
                <a:gd name="T8" fmla="*/ 567 w 1360"/>
                <a:gd name="T9" fmla="*/ 1304 h 1304"/>
                <a:gd name="T10" fmla="*/ 482 w 1360"/>
                <a:gd name="T11" fmla="*/ 1247 h 1304"/>
                <a:gd name="T12" fmla="*/ 482 w 1360"/>
                <a:gd name="T13" fmla="*/ 1134 h 1304"/>
                <a:gd name="T14" fmla="*/ 538 w 1360"/>
                <a:gd name="T15" fmla="*/ 1049 h 1304"/>
                <a:gd name="T16" fmla="*/ 510 w 1360"/>
                <a:gd name="T17" fmla="*/ 964 h 1304"/>
                <a:gd name="T18" fmla="*/ 311 w 1360"/>
                <a:gd name="T19" fmla="*/ 907 h 1304"/>
                <a:gd name="T20" fmla="*/ 226 w 1360"/>
                <a:gd name="T21" fmla="*/ 822 h 1304"/>
                <a:gd name="T22" fmla="*/ 28 w 1360"/>
                <a:gd name="T23" fmla="*/ 737 h 1304"/>
                <a:gd name="T24" fmla="*/ 56 w 1360"/>
                <a:gd name="T25" fmla="*/ 652 h 1304"/>
                <a:gd name="T26" fmla="*/ 0 w 1360"/>
                <a:gd name="T27" fmla="*/ 595 h 1304"/>
                <a:gd name="T28" fmla="*/ 28 w 1360"/>
                <a:gd name="T29" fmla="*/ 595 h 1304"/>
                <a:gd name="T30" fmla="*/ 28 w 1360"/>
                <a:gd name="T31" fmla="*/ 510 h 1304"/>
                <a:gd name="T32" fmla="*/ 85 w 1360"/>
                <a:gd name="T33" fmla="*/ 454 h 1304"/>
                <a:gd name="T34" fmla="*/ 85 w 1360"/>
                <a:gd name="T35" fmla="*/ 368 h 1304"/>
                <a:gd name="T36" fmla="*/ 170 w 1360"/>
                <a:gd name="T37" fmla="*/ 312 h 1304"/>
                <a:gd name="T38" fmla="*/ 198 w 1360"/>
                <a:gd name="T39" fmla="*/ 227 h 1304"/>
                <a:gd name="T40" fmla="*/ 198 w 1360"/>
                <a:gd name="T41" fmla="*/ 170 h 1304"/>
                <a:gd name="T42" fmla="*/ 396 w 1360"/>
                <a:gd name="T43" fmla="*/ 57 h 1304"/>
                <a:gd name="T44" fmla="*/ 482 w 1360"/>
                <a:gd name="T45" fmla="*/ 57 h 1304"/>
                <a:gd name="T46" fmla="*/ 538 w 1360"/>
                <a:gd name="T47" fmla="*/ 0 h 1304"/>
                <a:gd name="T48" fmla="*/ 652 w 1360"/>
                <a:gd name="T49" fmla="*/ 0 h 1304"/>
                <a:gd name="T50" fmla="*/ 737 w 1360"/>
                <a:gd name="T51" fmla="*/ 57 h 1304"/>
                <a:gd name="T52" fmla="*/ 737 w 1360"/>
                <a:gd name="T53" fmla="*/ 113 h 1304"/>
                <a:gd name="T54" fmla="*/ 1020 w 1360"/>
                <a:gd name="T55" fmla="*/ 283 h 1304"/>
                <a:gd name="T56" fmla="*/ 1049 w 1360"/>
                <a:gd name="T57" fmla="*/ 340 h 1304"/>
                <a:gd name="T58" fmla="*/ 1162 w 1360"/>
                <a:gd name="T59" fmla="*/ 312 h 1304"/>
                <a:gd name="T60" fmla="*/ 1247 w 1360"/>
                <a:gd name="T61" fmla="*/ 368 h 1304"/>
                <a:gd name="T62" fmla="*/ 1304 w 1360"/>
                <a:gd name="T63" fmla="*/ 340 h 1304"/>
                <a:gd name="T64" fmla="*/ 1304 w 1360"/>
                <a:gd name="T65" fmla="*/ 397 h 1304"/>
                <a:gd name="T66" fmla="*/ 1360 w 1360"/>
                <a:gd name="T67" fmla="*/ 567 h 1304"/>
                <a:gd name="T68" fmla="*/ 1360 w 1360"/>
                <a:gd name="T69" fmla="*/ 765 h 1304"/>
                <a:gd name="T70" fmla="*/ 1304 w 1360"/>
                <a:gd name="T71" fmla="*/ 765 h 1304"/>
                <a:gd name="T72" fmla="*/ 1332 w 1360"/>
                <a:gd name="T73" fmla="*/ 822 h 1304"/>
                <a:gd name="T74" fmla="*/ 1162 w 1360"/>
                <a:gd name="T75" fmla="*/ 765 h 1304"/>
                <a:gd name="T76" fmla="*/ 992 w 1360"/>
                <a:gd name="T77" fmla="*/ 765 h 1304"/>
                <a:gd name="T78" fmla="*/ 878 w 1360"/>
                <a:gd name="T79" fmla="*/ 652 h 1304"/>
                <a:gd name="T80" fmla="*/ 793 w 1360"/>
                <a:gd name="T81" fmla="*/ 709 h 1304"/>
                <a:gd name="T82" fmla="*/ 737 w 1360"/>
                <a:gd name="T83" fmla="*/ 879 h 1304"/>
                <a:gd name="T84" fmla="*/ 850 w 1360"/>
                <a:gd name="T85" fmla="*/ 1049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0" h="1304">
                  <a:moveTo>
                    <a:pt x="850" y="1049"/>
                  </a:moveTo>
                  <a:lnTo>
                    <a:pt x="708" y="1077"/>
                  </a:lnTo>
                  <a:lnTo>
                    <a:pt x="708" y="1219"/>
                  </a:lnTo>
                  <a:lnTo>
                    <a:pt x="623" y="1219"/>
                  </a:lnTo>
                  <a:lnTo>
                    <a:pt x="567" y="1304"/>
                  </a:lnTo>
                  <a:lnTo>
                    <a:pt x="482" y="1247"/>
                  </a:lnTo>
                  <a:lnTo>
                    <a:pt x="482" y="1134"/>
                  </a:lnTo>
                  <a:lnTo>
                    <a:pt x="538" y="1049"/>
                  </a:lnTo>
                  <a:lnTo>
                    <a:pt x="510" y="964"/>
                  </a:lnTo>
                  <a:lnTo>
                    <a:pt x="311" y="907"/>
                  </a:lnTo>
                  <a:lnTo>
                    <a:pt x="226" y="822"/>
                  </a:lnTo>
                  <a:lnTo>
                    <a:pt x="28" y="737"/>
                  </a:lnTo>
                  <a:lnTo>
                    <a:pt x="56" y="652"/>
                  </a:lnTo>
                  <a:lnTo>
                    <a:pt x="0" y="595"/>
                  </a:lnTo>
                  <a:lnTo>
                    <a:pt x="28" y="595"/>
                  </a:lnTo>
                  <a:lnTo>
                    <a:pt x="28" y="510"/>
                  </a:lnTo>
                  <a:lnTo>
                    <a:pt x="85" y="454"/>
                  </a:lnTo>
                  <a:lnTo>
                    <a:pt x="85" y="368"/>
                  </a:lnTo>
                  <a:lnTo>
                    <a:pt x="170" y="312"/>
                  </a:lnTo>
                  <a:lnTo>
                    <a:pt x="198" y="227"/>
                  </a:lnTo>
                  <a:lnTo>
                    <a:pt x="198" y="170"/>
                  </a:lnTo>
                  <a:lnTo>
                    <a:pt x="396" y="57"/>
                  </a:lnTo>
                  <a:lnTo>
                    <a:pt x="482" y="57"/>
                  </a:lnTo>
                  <a:lnTo>
                    <a:pt x="538" y="0"/>
                  </a:lnTo>
                  <a:lnTo>
                    <a:pt x="652" y="0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1020" y="283"/>
                  </a:lnTo>
                  <a:lnTo>
                    <a:pt x="1049" y="340"/>
                  </a:lnTo>
                  <a:lnTo>
                    <a:pt x="1162" y="312"/>
                  </a:lnTo>
                  <a:lnTo>
                    <a:pt x="1247" y="368"/>
                  </a:lnTo>
                  <a:lnTo>
                    <a:pt x="1304" y="340"/>
                  </a:lnTo>
                  <a:lnTo>
                    <a:pt x="1304" y="397"/>
                  </a:lnTo>
                  <a:lnTo>
                    <a:pt x="1360" y="567"/>
                  </a:lnTo>
                  <a:lnTo>
                    <a:pt x="1360" y="765"/>
                  </a:lnTo>
                  <a:lnTo>
                    <a:pt x="1304" y="765"/>
                  </a:lnTo>
                  <a:lnTo>
                    <a:pt x="1332" y="822"/>
                  </a:lnTo>
                  <a:lnTo>
                    <a:pt x="1162" y="765"/>
                  </a:lnTo>
                  <a:lnTo>
                    <a:pt x="992" y="765"/>
                  </a:lnTo>
                  <a:lnTo>
                    <a:pt x="878" y="652"/>
                  </a:lnTo>
                  <a:lnTo>
                    <a:pt x="793" y="709"/>
                  </a:lnTo>
                  <a:lnTo>
                    <a:pt x="737" y="879"/>
                  </a:lnTo>
                  <a:lnTo>
                    <a:pt x="850" y="104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6" name="Freeform 757"/>
            <p:cNvSpPr>
              <a:spLocks/>
            </p:cNvSpPr>
            <p:nvPr/>
          </p:nvSpPr>
          <p:spPr bwMode="auto">
            <a:xfrm>
              <a:off x="6357" y="2939"/>
              <a:ext cx="850" cy="709"/>
            </a:xfrm>
            <a:custGeom>
              <a:avLst/>
              <a:gdLst>
                <a:gd name="T0" fmla="*/ 652 w 850"/>
                <a:gd name="T1" fmla="*/ 709 h 709"/>
                <a:gd name="T2" fmla="*/ 538 w 850"/>
                <a:gd name="T3" fmla="*/ 680 h 709"/>
                <a:gd name="T4" fmla="*/ 425 w 850"/>
                <a:gd name="T5" fmla="*/ 709 h 709"/>
                <a:gd name="T6" fmla="*/ 340 w 850"/>
                <a:gd name="T7" fmla="*/ 567 h 709"/>
                <a:gd name="T8" fmla="*/ 141 w 850"/>
                <a:gd name="T9" fmla="*/ 510 h 709"/>
                <a:gd name="T10" fmla="*/ 113 w 850"/>
                <a:gd name="T11" fmla="*/ 397 h 709"/>
                <a:gd name="T12" fmla="*/ 0 w 850"/>
                <a:gd name="T13" fmla="*/ 227 h 709"/>
                <a:gd name="T14" fmla="*/ 56 w 850"/>
                <a:gd name="T15" fmla="*/ 57 h 709"/>
                <a:gd name="T16" fmla="*/ 141 w 850"/>
                <a:gd name="T17" fmla="*/ 0 h 709"/>
                <a:gd name="T18" fmla="*/ 255 w 850"/>
                <a:gd name="T19" fmla="*/ 113 h 709"/>
                <a:gd name="T20" fmla="*/ 425 w 850"/>
                <a:gd name="T21" fmla="*/ 113 h 709"/>
                <a:gd name="T22" fmla="*/ 595 w 850"/>
                <a:gd name="T23" fmla="*/ 170 h 709"/>
                <a:gd name="T24" fmla="*/ 567 w 850"/>
                <a:gd name="T25" fmla="*/ 113 h 709"/>
                <a:gd name="T26" fmla="*/ 623 w 850"/>
                <a:gd name="T27" fmla="*/ 113 h 709"/>
                <a:gd name="T28" fmla="*/ 793 w 850"/>
                <a:gd name="T29" fmla="*/ 142 h 709"/>
                <a:gd name="T30" fmla="*/ 793 w 850"/>
                <a:gd name="T31" fmla="*/ 227 h 709"/>
                <a:gd name="T32" fmla="*/ 850 w 850"/>
                <a:gd name="T33" fmla="*/ 340 h 709"/>
                <a:gd name="T34" fmla="*/ 822 w 850"/>
                <a:gd name="T35" fmla="*/ 340 h 709"/>
                <a:gd name="T36" fmla="*/ 822 w 850"/>
                <a:gd name="T37" fmla="*/ 482 h 709"/>
                <a:gd name="T38" fmla="*/ 737 w 850"/>
                <a:gd name="T39" fmla="*/ 510 h 709"/>
                <a:gd name="T40" fmla="*/ 652 w 850"/>
                <a:gd name="T41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0" h="709">
                  <a:moveTo>
                    <a:pt x="652" y="709"/>
                  </a:moveTo>
                  <a:lnTo>
                    <a:pt x="538" y="680"/>
                  </a:lnTo>
                  <a:lnTo>
                    <a:pt x="425" y="709"/>
                  </a:lnTo>
                  <a:lnTo>
                    <a:pt x="340" y="567"/>
                  </a:lnTo>
                  <a:lnTo>
                    <a:pt x="141" y="510"/>
                  </a:lnTo>
                  <a:lnTo>
                    <a:pt x="113" y="397"/>
                  </a:lnTo>
                  <a:lnTo>
                    <a:pt x="0" y="227"/>
                  </a:lnTo>
                  <a:lnTo>
                    <a:pt x="56" y="57"/>
                  </a:lnTo>
                  <a:lnTo>
                    <a:pt x="141" y="0"/>
                  </a:lnTo>
                  <a:lnTo>
                    <a:pt x="255" y="113"/>
                  </a:lnTo>
                  <a:lnTo>
                    <a:pt x="425" y="113"/>
                  </a:lnTo>
                  <a:lnTo>
                    <a:pt x="595" y="17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793" y="142"/>
                  </a:lnTo>
                  <a:lnTo>
                    <a:pt x="793" y="227"/>
                  </a:lnTo>
                  <a:lnTo>
                    <a:pt x="850" y="340"/>
                  </a:lnTo>
                  <a:lnTo>
                    <a:pt x="822" y="340"/>
                  </a:lnTo>
                  <a:lnTo>
                    <a:pt x="822" y="482"/>
                  </a:lnTo>
                  <a:lnTo>
                    <a:pt x="737" y="510"/>
                  </a:lnTo>
                  <a:lnTo>
                    <a:pt x="652" y="70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7" name="Freeform 759"/>
            <p:cNvSpPr>
              <a:spLocks/>
            </p:cNvSpPr>
            <p:nvPr/>
          </p:nvSpPr>
          <p:spPr bwMode="auto">
            <a:xfrm>
              <a:off x="7009" y="3279"/>
              <a:ext cx="652" cy="454"/>
            </a:xfrm>
            <a:custGeom>
              <a:avLst/>
              <a:gdLst>
                <a:gd name="T0" fmla="*/ 56 w 652"/>
                <a:gd name="T1" fmla="*/ 454 h 454"/>
                <a:gd name="T2" fmla="*/ 0 w 652"/>
                <a:gd name="T3" fmla="*/ 369 h 454"/>
                <a:gd name="T4" fmla="*/ 85 w 652"/>
                <a:gd name="T5" fmla="*/ 170 h 454"/>
                <a:gd name="T6" fmla="*/ 170 w 652"/>
                <a:gd name="T7" fmla="*/ 142 h 454"/>
                <a:gd name="T8" fmla="*/ 170 w 652"/>
                <a:gd name="T9" fmla="*/ 0 h 454"/>
                <a:gd name="T10" fmla="*/ 283 w 652"/>
                <a:gd name="T11" fmla="*/ 0 h 454"/>
                <a:gd name="T12" fmla="*/ 510 w 652"/>
                <a:gd name="T13" fmla="*/ 142 h 454"/>
                <a:gd name="T14" fmla="*/ 652 w 652"/>
                <a:gd name="T15" fmla="*/ 85 h 454"/>
                <a:gd name="T16" fmla="*/ 595 w 652"/>
                <a:gd name="T17" fmla="*/ 454 h 454"/>
                <a:gd name="T18" fmla="*/ 141 w 652"/>
                <a:gd name="T19" fmla="*/ 425 h 454"/>
                <a:gd name="T20" fmla="*/ 56 w 652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2" h="454">
                  <a:moveTo>
                    <a:pt x="56" y="454"/>
                  </a:moveTo>
                  <a:lnTo>
                    <a:pt x="0" y="369"/>
                  </a:lnTo>
                  <a:lnTo>
                    <a:pt x="85" y="170"/>
                  </a:lnTo>
                  <a:lnTo>
                    <a:pt x="170" y="142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510" y="142"/>
                  </a:lnTo>
                  <a:lnTo>
                    <a:pt x="652" y="85"/>
                  </a:lnTo>
                  <a:lnTo>
                    <a:pt x="595" y="454"/>
                  </a:lnTo>
                  <a:lnTo>
                    <a:pt x="141" y="425"/>
                  </a:lnTo>
                  <a:lnTo>
                    <a:pt x="56" y="45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8" name="Freeform 761"/>
            <p:cNvSpPr>
              <a:spLocks/>
            </p:cNvSpPr>
            <p:nvPr/>
          </p:nvSpPr>
          <p:spPr bwMode="auto">
            <a:xfrm>
              <a:off x="7037" y="3704"/>
              <a:ext cx="595" cy="312"/>
            </a:xfrm>
            <a:custGeom>
              <a:avLst/>
              <a:gdLst>
                <a:gd name="T0" fmla="*/ 567 w 595"/>
                <a:gd name="T1" fmla="*/ 29 h 312"/>
                <a:gd name="T2" fmla="*/ 113 w 595"/>
                <a:gd name="T3" fmla="*/ 0 h 312"/>
                <a:gd name="T4" fmla="*/ 28 w 595"/>
                <a:gd name="T5" fmla="*/ 29 h 312"/>
                <a:gd name="T6" fmla="*/ 0 w 595"/>
                <a:gd name="T7" fmla="*/ 114 h 312"/>
                <a:gd name="T8" fmla="*/ 113 w 595"/>
                <a:gd name="T9" fmla="*/ 142 h 312"/>
                <a:gd name="T10" fmla="*/ 340 w 595"/>
                <a:gd name="T11" fmla="*/ 312 h 312"/>
                <a:gd name="T12" fmla="*/ 510 w 595"/>
                <a:gd name="T13" fmla="*/ 312 h 312"/>
                <a:gd name="T14" fmla="*/ 510 w 595"/>
                <a:gd name="T15" fmla="*/ 199 h 312"/>
                <a:gd name="T16" fmla="*/ 595 w 595"/>
                <a:gd name="T17" fmla="*/ 57 h 312"/>
                <a:gd name="T18" fmla="*/ 567 w 595"/>
                <a:gd name="T19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5" h="312">
                  <a:moveTo>
                    <a:pt x="567" y="29"/>
                  </a:moveTo>
                  <a:lnTo>
                    <a:pt x="113" y="0"/>
                  </a:lnTo>
                  <a:lnTo>
                    <a:pt x="28" y="29"/>
                  </a:lnTo>
                  <a:lnTo>
                    <a:pt x="0" y="114"/>
                  </a:lnTo>
                  <a:lnTo>
                    <a:pt x="113" y="142"/>
                  </a:lnTo>
                  <a:lnTo>
                    <a:pt x="340" y="312"/>
                  </a:lnTo>
                  <a:lnTo>
                    <a:pt x="510" y="312"/>
                  </a:lnTo>
                  <a:lnTo>
                    <a:pt x="510" y="199"/>
                  </a:lnTo>
                  <a:lnTo>
                    <a:pt x="595" y="57"/>
                  </a:lnTo>
                  <a:lnTo>
                    <a:pt x="567" y="2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9" name="Freeform 763"/>
            <p:cNvSpPr>
              <a:spLocks/>
            </p:cNvSpPr>
            <p:nvPr/>
          </p:nvSpPr>
          <p:spPr bwMode="auto">
            <a:xfrm>
              <a:off x="7150" y="3052"/>
              <a:ext cx="539" cy="369"/>
            </a:xfrm>
            <a:custGeom>
              <a:avLst/>
              <a:gdLst>
                <a:gd name="T0" fmla="*/ 511 w 539"/>
                <a:gd name="T1" fmla="*/ 312 h 369"/>
                <a:gd name="T2" fmla="*/ 369 w 539"/>
                <a:gd name="T3" fmla="*/ 369 h 369"/>
                <a:gd name="T4" fmla="*/ 142 w 539"/>
                <a:gd name="T5" fmla="*/ 227 h 369"/>
                <a:gd name="T6" fmla="*/ 57 w 539"/>
                <a:gd name="T7" fmla="*/ 227 h 369"/>
                <a:gd name="T8" fmla="*/ 0 w 539"/>
                <a:gd name="T9" fmla="*/ 114 h 369"/>
                <a:gd name="T10" fmla="*/ 0 w 539"/>
                <a:gd name="T11" fmla="*/ 29 h 369"/>
                <a:gd name="T12" fmla="*/ 171 w 539"/>
                <a:gd name="T13" fmla="*/ 0 h 369"/>
                <a:gd name="T14" fmla="*/ 539 w 539"/>
                <a:gd name="T15" fmla="*/ 57 h 369"/>
                <a:gd name="T16" fmla="*/ 539 w 539"/>
                <a:gd name="T17" fmla="*/ 114 h 369"/>
                <a:gd name="T18" fmla="*/ 482 w 539"/>
                <a:gd name="T19" fmla="*/ 255 h 369"/>
                <a:gd name="T20" fmla="*/ 511 w 539"/>
                <a:gd name="T21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9" h="369">
                  <a:moveTo>
                    <a:pt x="511" y="312"/>
                  </a:moveTo>
                  <a:lnTo>
                    <a:pt x="369" y="369"/>
                  </a:lnTo>
                  <a:lnTo>
                    <a:pt x="142" y="227"/>
                  </a:lnTo>
                  <a:lnTo>
                    <a:pt x="57" y="227"/>
                  </a:lnTo>
                  <a:lnTo>
                    <a:pt x="0" y="114"/>
                  </a:lnTo>
                  <a:lnTo>
                    <a:pt x="0" y="29"/>
                  </a:lnTo>
                  <a:lnTo>
                    <a:pt x="171" y="0"/>
                  </a:lnTo>
                  <a:lnTo>
                    <a:pt x="539" y="57"/>
                  </a:lnTo>
                  <a:lnTo>
                    <a:pt x="539" y="114"/>
                  </a:lnTo>
                  <a:lnTo>
                    <a:pt x="482" y="255"/>
                  </a:lnTo>
                  <a:lnTo>
                    <a:pt x="511" y="31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00" name="Freeform 764"/>
            <p:cNvSpPr>
              <a:spLocks/>
            </p:cNvSpPr>
            <p:nvPr/>
          </p:nvSpPr>
          <p:spPr bwMode="auto">
            <a:xfrm>
              <a:off x="6980" y="2797"/>
              <a:ext cx="709" cy="312"/>
            </a:xfrm>
            <a:custGeom>
              <a:avLst/>
              <a:gdLst>
                <a:gd name="T0" fmla="*/ 709 w 709"/>
                <a:gd name="T1" fmla="*/ 312 h 312"/>
                <a:gd name="T2" fmla="*/ 341 w 709"/>
                <a:gd name="T3" fmla="*/ 255 h 312"/>
                <a:gd name="T4" fmla="*/ 170 w 709"/>
                <a:gd name="T5" fmla="*/ 284 h 312"/>
                <a:gd name="T6" fmla="*/ 0 w 709"/>
                <a:gd name="T7" fmla="*/ 255 h 312"/>
                <a:gd name="T8" fmla="*/ 0 w 709"/>
                <a:gd name="T9" fmla="*/ 57 h 312"/>
                <a:gd name="T10" fmla="*/ 170 w 709"/>
                <a:gd name="T11" fmla="*/ 0 h 312"/>
                <a:gd name="T12" fmla="*/ 227 w 709"/>
                <a:gd name="T13" fmla="*/ 57 h 312"/>
                <a:gd name="T14" fmla="*/ 482 w 709"/>
                <a:gd name="T15" fmla="*/ 85 h 312"/>
                <a:gd name="T16" fmla="*/ 596 w 709"/>
                <a:gd name="T17" fmla="*/ 0 h 312"/>
                <a:gd name="T18" fmla="*/ 681 w 709"/>
                <a:gd name="T19" fmla="*/ 29 h 312"/>
                <a:gd name="T20" fmla="*/ 709 w 709"/>
                <a:gd name="T21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9" h="312">
                  <a:moveTo>
                    <a:pt x="709" y="312"/>
                  </a:moveTo>
                  <a:lnTo>
                    <a:pt x="341" y="255"/>
                  </a:lnTo>
                  <a:lnTo>
                    <a:pt x="170" y="284"/>
                  </a:lnTo>
                  <a:lnTo>
                    <a:pt x="0" y="255"/>
                  </a:lnTo>
                  <a:lnTo>
                    <a:pt x="0" y="57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482" y="85"/>
                  </a:lnTo>
                  <a:lnTo>
                    <a:pt x="596" y="0"/>
                  </a:lnTo>
                  <a:lnTo>
                    <a:pt x="681" y="29"/>
                  </a:lnTo>
                  <a:lnTo>
                    <a:pt x="709" y="31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01" name="Freeform 765"/>
            <p:cNvSpPr>
              <a:spLocks/>
            </p:cNvSpPr>
            <p:nvPr/>
          </p:nvSpPr>
          <p:spPr bwMode="auto">
            <a:xfrm>
              <a:off x="6328" y="1890"/>
              <a:ext cx="1389" cy="964"/>
            </a:xfrm>
            <a:custGeom>
              <a:avLst/>
              <a:gdLst>
                <a:gd name="T0" fmla="*/ 1361 w 1389"/>
                <a:gd name="T1" fmla="*/ 794 h 964"/>
                <a:gd name="T2" fmla="*/ 1389 w 1389"/>
                <a:gd name="T3" fmla="*/ 652 h 964"/>
                <a:gd name="T4" fmla="*/ 1361 w 1389"/>
                <a:gd name="T5" fmla="*/ 510 h 964"/>
                <a:gd name="T6" fmla="*/ 1219 w 1389"/>
                <a:gd name="T7" fmla="*/ 539 h 964"/>
                <a:gd name="T8" fmla="*/ 936 w 1389"/>
                <a:gd name="T9" fmla="*/ 397 h 964"/>
                <a:gd name="T10" fmla="*/ 879 w 1389"/>
                <a:gd name="T11" fmla="*/ 482 h 964"/>
                <a:gd name="T12" fmla="*/ 737 w 1389"/>
                <a:gd name="T13" fmla="*/ 454 h 964"/>
                <a:gd name="T14" fmla="*/ 709 w 1389"/>
                <a:gd name="T15" fmla="*/ 340 h 964"/>
                <a:gd name="T16" fmla="*/ 596 w 1389"/>
                <a:gd name="T17" fmla="*/ 284 h 964"/>
                <a:gd name="T18" fmla="*/ 596 w 1389"/>
                <a:gd name="T19" fmla="*/ 142 h 964"/>
                <a:gd name="T20" fmla="*/ 482 w 1389"/>
                <a:gd name="T21" fmla="*/ 0 h 964"/>
                <a:gd name="T22" fmla="*/ 426 w 1389"/>
                <a:gd name="T23" fmla="*/ 85 h 964"/>
                <a:gd name="T24" fmla="*/ 142 w 1389"/>
                <a:gd name="T25" fmla="*/ 57 h 964"/>
                <a:gd name="T26" fmla="*/ 142 w 1389"/>
                <a:gd name="T27" fmla="*/ 142 h 964"/>
                <a:gd name="T28" fmla="*/ 114 w 1389"/>
                <a:gd name="T29" fmla="*/ 198 h 964"/>
                <a:gd name="T30" fmla="*/ 57 w 1389"/>
                <a:gd name="T31" fmla="*/ 198 h 964"/>
                <a:gd name="T32" fmla="*/ 0 w 1389"/>
                <a:gd name="T33" fmla="*/ 369 h 964"/>
                <a:gd name="T34" fmla="*/ 227 w 1389"/>
                <a:gd name="T35" fmla="*/ 397 h 964"/>
                <a:gd name="T36" fmla="*/ 255 w 1389"/>
                <a:gd name="T37" fmla="*/ 340 h 964"/>
                <a:gd name="T38" fmla="*/ 397 w 1389"/>
                <a:gd name="T39" fmla="*/ 425 h 964"/>
                <a:gd name="T40" fmla="*/ 596 w 1389"/>
                <a:gd name="T41" fmla="*/ 369 h 964"/>
                <a:gd name="T42" fmla="*/ 624 w 1389"/>
                <a:gd name="T43" fmla="*/ 595 h 964"/>
                <a:gd name="T44" fmla="*/ 539 w 1389"/>
                <a:gd name="T45" fmla="*/ 539 h 964"/>
                <a:gd name="T46" fmla="*/ 596 w 1389"/>
                <a:gd name="T47" fmla="*/ 737 h 964"/>
                <a:gd name="T48" fmla="*/ 596 w 1389"/>
                <a:gd name="T49" fmla="*/ 765 h 964"/>
                <a:gd name="T50" fmla="*/ 596 w 1389"/>
                <a:gd name="T51" fmla="*/ 794 h 964"/>
                <a:gd name="T52" fmla="*/ 652 w 1389"/>
                <a:gd name="T53" fmla="*/ 964 h 964"/>
                <a:gd name="T54" fmla="*/ 822 w 1389"/>
                <a:gd name="T55" fmla="*/ 907 h 964"/>
                <a:gd name="T56" fmla="*/ 794 w 1389"/>
                <a:gd name="T57" fmla="*/ 851 h 964"/>
                <a:gd name="T58" fmla="*/ 879 w 1389"/>
                <a:gd name="T59" fmla="*/ 794 h 964"/>
                <a:gd name="T60" fmla="*/ 1049 w 1389"/>
                <a:gd name="T61" fmla="*/ 822 h 964"/>
                <a:gd name="T62" fmla="*/ 1078 w 1389"/>
                <a:gd name="T63" fmla="*/ 737 h 964"/>
                <a:gd name="T64" fmla="*/ 1219 w 1389"/>
                <a:gd name="T65" fmla="*/ 680 h 964"/>
                <a:gd name="T66" fmla="*/ 1361 w 1389"/>
                <a:gd name="T67" fmla="*/ 79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89" h="964">
                  <a:moveTo>
                    <a:pt x="1361" y="794"/>
                  </a:moveTo>
                  <a:lnTo>
                    <a:pt x="1389" y="652"/>
                  </a:lnTo>
                  <a:lnTo>
                    <a:pt x="1361" y="510"/>
                  </a:lnTo>
                  <a:lnTo>
                    <a:pt x="1219" y="539"/>
                  </a:lnTo>
                  <a:lnTo>
                    <a:pt x="936" y="397"/>
                  </a:lnTo>
                  <a:lnTo>
                    <a:pt x="879" y="482"/>
                  </a:lnTo>
                  <a:lnTo>
                    <a:pt x="737" y="454"/>
                  </a:lnTo>
                  <a:lnTo>
                    <a:pt x="709" y="340"/>
                  </a:lnTo>
                  <a:lnTo>
                    <a:pt x="596" y="284"/>
                  </a:lnTo>
                  <a:lnTo>
                    <a:pt x="596" y="142"/>
                  </a:lnTo>
                  <a:lnTo>
                    <a:pt x="482" y="0"/>
                  </a:lnTo>
                  <a:lnTo>
                    <a:pt x="426" y="85"/>
                  </a:lnTo>
                  <a:lnTo>
                    <a:pt x="142" y="57"/>
                  </a:lnTo>
                  <a:lnTo>
                    <a:pt x="142" y="142"/>
                  </a:lnTo>
                  <a:lnTo>
                    <a:pt x="114" y="198"/>
                  </a:lnTo>
                  <a:lnTo>
                    <a:pt x="57" y="198"/>
                  </a:lnTo>
                  <a:lnTo>
                    <a:pt x="0" y="369"/>
                  </a:lnTo>
                  <a:lnTo>
                    <a:pt x="227" y="397"/>
                  </a:lnTo>
                  <a:lnTo>
                    <a:pt x="255" y="340"/>
                  </a:lnTo>
                  <a:lnTo>
                    <a:pt x="397" y="425"/>
                  </a:lnTo>
                  <a:lnTo>
                    <a:pt x="596" y="369"/>
                  </a:lnTo>
                  <a:lnTo>
                    <a:pt x="624" y="595"/>
                  </a:lnTo>
                  <a:lnTo>
                    <a:pt x="539" y="539"/>
                  </a:lnTo>
                  <a:lnTo>
                    <a:pt x="596" y="737"/>
                  </a:lnTo>
                  <a:lnTo>
                    <a:pt x="596" y="765"/>
                  </a:lnTo>
                  <a:lnTo>
                    <a:pt x="596" y="794"/>
                  </a:lnTo>
                  <a:lnTo>
                    <a:pt x="652" y="964"/>
                  </a:lnTo>
                  <a:lnTo>
                    <a:pt x="822" y="907"/>
                  </a:lnTo>
                  <a:lnTo>
                    <a:pt x="794" y="851"/>
                  </a:lnTo>
                  <a:lnTo>
                    <a:pt x="879" y="794"/>
                  </a:lnTo>
                  <a:lnTo>
                    <a:pt x="1049" y="822"/>
                  </a:lnTo>
                  <a:lnTo>
                    <a:pt x="1078" y="737"/>
                  </a:lnTo>
                  <a:lnTo>
                    <a:pt x="1219" y="680"/>
                  </a:lnTo>
                  <a:lnTo>
                    <a:pt x="1361" y="79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02" name="Freeform 766"/>
            <p:cNvSpPr>
              <a:spLocks/>
            </p:cNvSpPr>
            <p:nvPr/>
          </p:nvSpPr>
          <p:spPr bwMode="auto">
            <a:xfrm>
              <a:off x="7122" y="2570"/>
              <a:ext cx="567" cy="312"/>
            </a:xfrm>
            <a:custGeom>
              <a:avLst/>
              <a:gdLst>
                <a:gd name="T0" fmla="*/ 567 w 567"/>
                <a:gd name="T1" fmla="*/ 114 h 312"/>
                <a:gd name="T2" fmla="*/ 539 w 567"/>
                <a:gd name="T3" fmla="*/ 256 h 312"/>
                <a:gd name="T4" fmla="*/ 454 w 567"/>
                <a:gd name="T5" fmla="*/ 227 h 312"/>
                <a:gd name="T6" fmla="*/ 340 w 567"/>
                <a:gd name="T7" fmla="*/ 312 h 312"/>
                <a:gd name="T8" fmla="*/ 85 w 567"/>
                <a:gd name="T9" fmla="*/ 284 h 312"/>
                <a:gd name="T10" fmla="*/ 28 w 567"/>
                <a:gd name="T11" fmla="*/ 227 h 312"/>
                <a:gd name="T12" fmla="*/ 0 w 567"/>
                <a:gd name="T13" fmla="*/ 171 h 312"/>
                <a:gd name="T14" fmla="*/ 85 w 567"/>
                <a:gd name="T15" fmla="*/ 114 h 312"/>
                <a:gd name="T16" fmla="*/ 255 w 567"/>
                <a:gd name="T17" fmla="*/ 142 h 312"/>
                <a:gd name="T18" fmla="*/ 284 w 567"/>
                <a:gd name="T19" fmla="*/ 57 h 312"/>
                <a:gd name="T20" fmla="*/ 425 w 567"/>
                <a:gd name="T21" fmla="*/ 0 h 312"/>
                <a:gd name="T22" fmla="*/ 567 w 567"/>
                <a:gd name="T23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312">
                  <a:moveTo>
                    <a:pt x="567" y="114"/>
                  </a:moveTo>
                  <a:lnTo>
                    <a:pt x="539" y="256"/>
                  </a:lnTo>
                  <a:lnTo>
                    <a:pt x="454" y="227"/>
                  </a:lnTo>
                  <a:lnTo>
                    <a:pt x="340" y="312"/>
                  </a:lnTo>
                  <a:lnTo>
                    <a:pt x="85" y="284"/>
                  </a:lnTo>
                  <a:lnTo>
                    <a:pt x="28" y="227"/>
                  </a:lnTo>
                  <a:lnTo>
                    <a:pt x="0" y="171"/>
                  </a:lnTo>
                  <a:lnTo>
                    <a:pt x="85" y="114"/>
                  </a:lnTo>
                  <a:lnTo>
                    <a:pt x="255" y="142"/>
                  </a:lnTo>
                  <a:lnTo>
                    <a:pt x="284" y="57"/>
                  </a:lnTo>
                  <a:lnTo>
                    <a:pt x="425" y="0"/>
                  </a:lnTo>
                  <a:lnTo>
                    <a:pt x="567" y="11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03" name="Freeform 767"/>
            <p:cNvSpPr>
              <a:spLocks/>
            </p:cNvSpPr>
            <p:nvPr/>
          </p:nvSpPr>
          <p:spPr bwMode="auto">
            <a:xfrm>
              <a:off x="6272" y="2230"/>
              <a:ext cx="680" cy="425"/>
            </a:xfrm>
            <a:custGeom>
              <a:avLst/>
              <a:gdLst>
                <a:gd name="T0" fmla="*/ 680 w 680"/>
                <a:gd name="T1" fmla="*/ 255 h 425"/>
                <a:gd name="T2" fmla="*/ 652 w 680"/>
                <a:gd name="T3" fmla="*/ 29 h 425"/>
                <a:gd name="T4" fmla="*/ 453 w 680"/>
                <a:gd name="T5" fmla="*/ 85 h 425"/>
                <a:gd name="T6" fmla="*/ 311 w 680"/>
                <a:gd name="T7" fmla="*/ 0 h 425"/>
                <a:gd name="T8" fmla="*/ 283 w 680"/>
                <a:gd name="T9" fmla="*/ 57 h 425"/>
                <a:gd name="T10" fmla="*/ 56 w 680"/>
                <a:gd name="T11" fmla="*/ 29 h 425"/>
                <a:gd name="T12" fmla="*/ 0 w 680"/>
                <a:gd name="T13" fmla="*/ 57 h 425"/>
                <a:gd name="T14" fmla="*/ 85 w 680"/>
                <a:gd name="T15" fmla="*/ 114 h 425"/>
                <a:gd name="T16" fmla="*/ 85 w 680"/>
                <a:gd name="T17" fmla="*/ 170 h 425"/>
                <a:gd name="T18" fmla="*/ 368 w 680"/>
                <a:gd name="T19" fmla="*/ 340 h 425"/>
                <a:gd name="T20" fmla="*/ 397 w 680"/>
                <a:gd name="T21" fmla="*/ 397 h 425"/>
                <a:gd name="T22" fmla="*/ 510 w 680"/>
                <a:gd name="T23" fmla="*/ 369 h 425"/>
                <a:gd name="T24" fmla="*/ 595 w 680"/>
                <a:gd name="T25" fmla="*/ 425 h 425"/>
                <a:gd name="T26" fmla="*/ 652 w 680"/>
                <a:gd name="T27" fmla="*/ 397 h 425"/>
                <a:gd name="T28" fmla="*/ 595 w 680"/>
                <a:gd name="T29" fmla="*/ 199 h 425"/>
                <a:gd name="T30" fmla="*/ 680 w 680"/>
                <a:gd name="T31" fmla="*/ 25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0" h="425">
                  <a:moveTo>
                    <a:pt x="680" y="255"/>
                  </a:moveTo>
                  <a:lnTo>
                    <a:pt x="652" y="29"/>
                  </a:lnTo>
                  <a:lnTo>
                    <a:pt x="453" y="85"/>
                  </a:lnTo>
                  <a:lnTo>
                    <a:pt x="311" y="0"/>
                  </a:lnTo>
                  <a:lnTo>
                    <a:pt x="283" y="57"/>
                  </a:lnTo>
                  <a:lnTo>
                    <a:pt x="56" y="29"/>
                  </a:lnTo>
                  <a:lnTo>
                    <a:pt x="0" y="57"/>
                  </a:lnTo>
                  <a:lnTo>
                    <a:pt x="85" y="114"/>
                  </a:lnTo>
                  <a:lnTo>
                    <a:pt x="85" y="170"/>
                  </a:lnTo>
                  <a:lnTo>
                    <a:pt x="368" y="340"/>
                  </a:lnTo>
                  <a:lnTo>
                    <a:pt x="397" y="397"/>
                  </a:lnTo>
                  <a:lnTo>
                    <a:pt x="510" y="369"/>
                  </a:lnTo>
                  <a:lnTo>
                    <a:pt x="595" y="425"/>
                  </a:lnTo>
                  <a:lnTo>
                    <a:pt x="652" y="397"/>
                  </a:lnTo>
                  <a:lnTo>
                    <a:pt x="595" y="199"/>
                  </a:lnTo>
                  <a:lnTo>
                    <a:pt x="680" y="25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04" name="Freeform 770"/>
            <p:cNvSpPr>
              <a:spLocks/>
            </p:cNvSpPr>
            <p:nvPr/>
          </p:nvSpPr>
          <p:spPr bwMode="auto">
            <a:xfrm>
              <a:off x="5705" y="1408"/>
              <a:ext cx="765" cy="851"/>
            </a:xfrm>
            <a:custGeom>
              <a:avLst/>
              <a:gdLst>
                <a:gd name="T0" fmla="*/ 765 w 765"/>
                <a:gd name="T1" fmla="*/ 539 h 851"/>
                <a:gd name="T2" fmla="*/ 765 w 765"/>
                <a:gd name="T3" fmla="*/ 624 h 851"/>
                <a:gd name="T4" fmla="*/ 737 w 765"/>
                <a:gd name="T5" fmla="*/ 680 h 851"/>
                <a:gd name="T6" fmla="*/ 680 w 765"/>
                <a:gd name="T7" fmla="*/ 680 h 851"/>
                <a:gd name="T8" fmla="*/ 623 w 765"/>
                <a:gd name="T9" fmla="*/ 851 h 851"/>
                <a:gd name="T10" fmla="*/ 567 w 765"/>
                <a:gd name="T11" fmla="*/ 766 h 851"/>
                <a:gd name="T12" fmla="*/ 623 w 765"/>
                <a:gd name="T13" fmla="*/ 624 h 851"/>
                <a:gd name="T14" fmla="*/ 567 w 765"/>
                <a:gd name="T15" fmla="*/ 624 h 851"/>
                <a:gd name="T16" fmla="*/ 425 w 765"/>
                <a:gd name="T17" fmla="*/ 680 h 851"/>
                <a:gd name="T18" fmla="*/ 397 w 765"/>
                <a:gd name="T19" fmla="*/ 539 h 851"/>
                <a:gd name="T20" fmla="*/ 198 w 765"/>
                <a:gd name="T21" fmla="*/ 482 h 851"/>
                <a:gd name="T22" fmla="*/ 113 w 765"/>
                <a:gd name="T23" fmla="*/ 312 h 851"/>
                <a:gd name="T24" fmla="*/ 141 w 765"/>
                <a:gd name="T25" fmla="*/ 255 h 851"/>
                <a:gd name="T26" fmla="*/ 0 w 765"/>
                <a:gd name="T27" fmla="*/ 57 h 851"/>
                <a:gd name="T28" fmla="*/ 56 w 765"/>
                <a:gd name="T29" fmla="*/ 28 h 851"/>
                <a:gd name="T30" fmla="*/ 113 w 765"/>
                <a:gd name="T31" fmla="*/ 0 h 851"/>
                <a:gd name="T32" fmla="*/ 226 w 765"/>
                <a:gd name="T33" fmla="*/ 142 h 851"/>
                <a:gd name="T34" fmla="*/ 226 w 765"/>
                <a:gd name="T35" fmla="*/ 57 h 851"/>
                <a:gd name="T36" fmla="*/ 311 w 765"/>
                <a:gd name="T37" fmla="*/ 0 h 851"/>
                <a:gd name="T38" fmla="*/ 368 w 765"/>
                <a:gd name="T39" fmla="*/ 28 h 851"/>
                <a:gd name="T40" fmla="*/ 453 w 765"/>
                <a:gd name="T41" fmla="*/ 0 h 851"/>
                <a:gd name="T42" fmla="*/ 510 w 765"/>
                <a:gd name="T43" fmla="*/ 57 h 851"/>
                <a:gd name="T44" fmla="*/ 453 w 765"/>
                <a:gd name="T45" fmla="*/ 85 h 851"/>
                <a:gd name="T46" fmla="*/ 453 w 765"/>
                <a:gd name="T47" fmla="*/ 142 h 851"/>
                <a:gd name="T48" fmla="*/ 538 w 765"/>
                <a:gd name="T49" fmla="*/ 170 h 851"/>
                <a:gd name="T50" fmla="*/ 510 w 765"/>
                <a:gd name="T51" fmla="*/ 284 h 851"/>
                <a:gd name="T52" fmla="*/ 538 w 765"/>
                <a:gd name="T53" fmla="*/ 454 h 851"/>
                <a:gd name="T54" fmla="*/ 652 w 765"/>
                <a:gd name="T55" fmla="*/ 539 h 851"/>
                <a:gd name="T56" fmla="*/ 765 w 765"/>
                <a:gd name="T57" fmla="*/ 539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5" h="851">
                  <a:moveTo>
                    <a:pt x="765" y="539"/>
                  </a:moveTo>
                  <a:lnTo>
                    <a:pt x="765" y="624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23" y="851"/>
                  </a:lnTo>
                  <a:lnTo>
                    <a:pt x="567" y="766"/>
                  </a:lnTo>
                  <a:lnTo>
                    <a:pt x="623" y="624"/>
                  </a:lnTo>
                  <a:lnTo>
                    <a:pt x="567" y="624"/>
                  </a:lnTo>
                  <a:lnTo>
                    <a:pt x="425" y="680"/>
                  </a:lnTo>
                  <a:lnTo>
                    <a:pt x="397" y="539"/>
                  </a:lnTo>
                  <a:lnTo>
                    <a:pt x="198" y="482"/>
                  </a:lnTo>
                  <a:lnTo>
                    <a:pt x="113" y="312"/>
                  </a:lnTo>
                  <a:lnTo>
                    <a:pt x="141" y="255"/>
                  </a:lnTo>
                  <a:lnTo>
                    <a:pt x="0" y="57"/>
                  </a:lnTo>
                  <a:lnTo>
                    <a:pt x="56" y="28"/>
                  </a:lnTo>
                  <a:lnTo>
                    <a:pt x="113" y="0"/>
                  </a:lnTo>
                  <a:lnTo>
                    <a:pt x="226" y="142"/>
                  </a:lnTo>
                  <a:lnTo>
                    <a:pt x="226" y="57"/>
                  </a:lnTo>
                  <a:lnTo>
                    <a:pt x="311" y="0"/>
                  </a:lnTo>
                  <a:lnTo>
                    <a:pt x="368" y="28"/>
                  </a:lnTo>
                  <a:lnTo>
                    <a:pt x="453" y="0"/>
                  </a:lnTo>
                  <a:lnTo>
                    <a:pt x="510" y="57"/>
                  </a:lnTo>
                  <a:lnTo>
                    <a:pt x="453" y="85"/>
                  </a:lnTo>
                  <a:lnTo>
                    <a:pt x="453" y="142"/>
                  </a:lnTo>
                  <a:lnTo>
                    <a:pt x="538" y="170"/>
                  </a:lnTo>
                  <a:lnTo>
                    <a:pt x="510" y="284"/>
                  </a:lnTo>
                  <a:lnTo>
                    <a:pt x="538" y="454"/>
                  </a:lnTo>
                  <a:lnTo>
                    <a:pt x="652" y="539"/>
                  </a:lnTo>
                  <a:lnTo>
                    <a:pt x="765" y="53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05" name="Freeform 771"/>
            <p:cNvSpPr>
              <a:spLocks/>
            </p:cNvSpPr>
            <p:nvPr/>
          </p:nvSpPr>
          <p:spPr bwMode="auto">
            <a:xfrm>
              <a:off x="6810" y="1238"/>
              <a:ext cx="879" cy="1191"/>
            </a:xfrm>
            <a:custGeom>
              <a:avLst/>
              <a:gdLst>
                <a:gd name="T0" fmla="*/ 879 w 879"/>
                <a:gd name="T1" fmla="*/ 1162 h 1191"/>
                <a:gd name="T2" fmla="*/ 737 w 879"/>
                <a:gd name="T3" fmla="*/ 1191 h 1191"/>
                <a:gd name="T4" fmla="*/ 454 w 879"/>
                <a:gd name="T5" fmla="*/ 1049 h 1191"/>
                <a:gd name="T6" fmla="*/ 397 w 879"/>
                <a:gd name="T7" fmla="*/ 1134 h 1191"/>
                <a:gd name="T8" fmla="*/ 255 w 879"/>
                <a:gd name="T9" fmla="*/ 1106 h 1191"/>
                <a:gd name="T10" fmla="*/ 227 w 879"/>
                <a:gd name="T11" fmla="*/ 992 h 1191"/>
                <a:gd name="T12" fmla="*/ 114 w 879"/>
                <a:gd name="T13" fmla="*/ 936 h 1191"/>
                <a:gd name="T14" fmla="*/ 114 w 879"/>
                <a:gd name="T15" fmla="*/ 794 h 1191"/>
                <a:gd name="T16" fmla="*/ 0 w 879"/>
                <a:gd name="T17" fmla="*/ 652 h 1191"/>
                <a:gd name="T18" fmla="*/ 57 w 879"/>
                <a:gd name="T19" fmla="*/ 624 h 1191"/>
                <a:gd name="T20" fmla="*/ 57 w 879"/>
                <a:gd name="T21" fmla="*/ 567 h 1191"/>
                <a:gd name="T22" fmla="*/ 29 w 879"/>
                <a:gd name="T23" fmla="*/ 454 h 1191"/>
                <a:gd name="T24" fmla="*/ 57 w 879"/>
                <a:gd name="T25" fmla="*/ 397 h 1191"/>
                <a:gd name="T26" fmla="*/ 0 w 879"/>
                <a:gd name="T27" fmla="*/ 369 h 1191"/>
                <a:gd name="T28" fmla="*/ 29 w 879"/>
                <a:gd name="T29" fmla="*/ 255 h 1191"/>
                <a:gd name="T30" fmla="*/ 0 w 879"/>
                <a:gd name="T31" fmla="*/ 198 h 1191"/>
                <a:gd name="T32" fmla="*/ 114 w 879"/>
                <a:gd name="T33" fmla="*/ 113 h 1191"/>
                <a:gd name="T34" fmla="*/ 85 w 879"/>
                <a:gd name="T35" fmla="*/ 57 h 1191"/>
                <a:gd name="T36" fmla="*/ 227 w 879"/>
                <a:gd name="T37" fmla="*/ 0 h 1191"/>
                <a:gd name="T38" fmla="*/ 369 w 879"/>
                <a:gd name="T39" fmla="*/ 28 h 1191"/>
                <a:gd name="T40" fmla="*/ 426 w 879"/>
                <a:gd name="T41" fmla="*/ 57 h 1191"/>
                <a:gd name="T42" fmla="*/ 482 w 879"/>
                <a:gd name="T43" fmla="*/ 28 h 1191"/>
                <a:gd name="T44" fmla="*/ 681 w 879"/>
                <a:gd name="T45" fmla="*/ 57 h 1191"/>
                <a:gd name="T46" fmla="*/ 709 w 879"/>
                <a:gd name="T47" fmla="*/ 113 h 1191"/>
                <a:gd name="T48" fmla="*/ 766 w 879"/>
                <a:gd name="T49" fmla="*/ 113 h 1191"/>
                <a:gd name="T50" fmla="*/ 766 w 879"/>
                <a:gd name="T51" fmla="*/ 312 h 1191"/>
                <a:gd name="T52" fmla="*/ 822 w 879"/>
                <a:gd name="T53" fmla="*/ 425 h 1191"/>
                <a:gd name="T54" fmla="*/ 851 w 879"/>
                <a:gd name="T55" fmla="*/ 709 h 1191"/>
                <a:gd name="T56" fmla="*/ 822 w 879"/>
                <a:gd name="T57" fmla="*/ 822 h 1191"/>
                <a:gd name="T58" fmla="*/ 879 w 879"/>
                <a:gd name="T59" fmla="*/ 1162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79" h="1191">
                  <a:moveTo>
                    <a:pt x="879" y="1162"/>
                  </a:moveTo>
                  <a:lnTo>
                    <a:pt x="737" y="1191"/>
                  </a:lnTo>
                  <a:lnTo>
                    <a:pt x="454" y="1049"/>
                  </a:lnTo>
                  <a:lnTo>
                    <a:pt x="397" y="1134"/>
                  </a:lnTo>
                  <a:lnTo>
                    <a:pt x="255" y="1106"/>
                  </a:lnTo>
                  <a:lnTo>
                    <a:pt x="227" y="992"/>
                  </a:lnTo>
                  <a:lnTo>
                    <a:pt x="114" y="936"/>
                  </a:lnTo>
                  <a:lnTo>
                    <a:pt x="114" y="794"/>
                  </a:lnTo>
                  <a:lnTo>
                    <a:pt x="0" y="652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29" y="454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29" y="255"/>
                  </a:lnTo>
                  <a:lnTo>
                    <a:pt x="0" y="198"/>
                  </a:lnTo>
                  <a:lnTo>
                    <a:pt x="114" y="113"/>
                  </a:lnTo>
                  <a:lnTo>
                    <a:pt x="85" y="57"/>
                  </a:lnTo>
                  <a:lnTo>
                    <a:pt x="227" y="0"/>
                  </a:lnTo>
                  <a:lnTo>
                    <a:pt x="369" y="28"/>
                  </a:lnTo>
                  <a:lnTo>
                    <a:pt x="426" y="57"/>
                  </a:lnTo>
                  <a:lnTo>
                    <a:pt x="482" y="28"/>
                  </a:lnTo>
                  <a:lnTo>
                    <a:pt x="681" y="57"/>
                  </a:lnTo>
                  <a:lnTo>
                    <a:pt x="709" y="113"/>
                  </a:lnTo>
                  <a:lnTo>
                    <a:pt x="766" y="113"/>
                  </a:lnTo>
                  <a:lnTo>
                    <a:pt x="766" y="312"/>
                  </a:lnTo>
                  <a:lnTo>
                    <a:pt x="822" y="425"/>
                  </a:lnTo>
                  <a:lnTo>
                    <a:pt x="851" y="709"/>
                  </a:lnTo>
                  <a:lnTo>
                    <a:pt x="822" y="822"/>
                  </a:lnTo>
                  <a:lnTo>
                    <a:pt x="879" y="116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06" name="Freeform 772"/>
            <p:cNvSpPr>
              <a:spLocks/>
            </p:cNvSpPr>
            <p:nvPr/>
          </p:nvSpPr>
          <p:spPr bwMode="auto">
            <a:xfrm>
              <a:off x="6158" y="1181"/>
              <a:ext cx="766" cy="794"/>
            </a:xfrm>
            <a:custGeom>
              <a:avLst/>
              <a:gdLst>
                <a:gd name="T0" fmla="*/ 737 w 766"/>
                <a:gd name="T1" fmla="*/ 114 h 794"/>
                <a:gd name="T2" fmla="*/ 766 w 766"/>
                <a:gd name="T3" fmla="*/ 170 h 794"/>
                <a:gd name="T4" fmla="*/ 652 w 766"/>
                <a:gd name="T5" fmla="*/ 255 h 794"/>
                <a:gd name="T6" fmla="*/ 681 w 766"/>
                <a:gd name="T7" fmla="*/ 312 h 794"/>
                <a:gd name="T8" fmla="*/ 652 w 766"/>
                <a:gd name="T9" fmla="*/ 426 h 794"/>
                <a:gd name="T10" fmla="*/ 709 w 766"/>
                <a:gd name="T11" fmla="*/ 454 h 794"/>
                <a:gd name="T12" fmla="*/ 681 w 766"/>
                <a:gd name="T13" fmla="*/ 511 h 794"/>
                <a:gd name="T14" fmla="*/ 709 w 766"/>
                <a:gd name="T15" fmla="*/ 624 h 794"/>
                <a:gd name="T16" fmla="*/ 709 w 766"/>
                <a:gd name="T17" fmla="*/ 681 h 794"/>
                <a:gd name="T18" fmla="*/ 652 w 766"/>
                <a:gd name="T19" fmla="*/ 709 h 794"/>
                <a:gd name="T20" fmla="*/ 596 w 766"/>
                <a:gd name="T21" fmla="*/ 794 h 794"/>
                <a:gd name="T22" fmla="*/ 312 w 766"/>
                <a:gd name="T23" fmla="*/ 766 h 794"/>
                <a:gd name="T24" fmla="*/ 199 w 766"/>
                <a:gd name="T25" fmla="*/ 766 h 794"/>
                <a:gd name="T26" fmla="*/ 85 w 766"/>
                <a:gd name="T27" fmla="*/ 681 h 794"/>
                <a:gd name="T28" fmla="*/ 57 w 766"/>
                <a:gd name="T29" fmla="*/ 511 h 794"/>
                <a:gd name="T30" fmla="*/ 85 w 766"/>
                <a:gd name="T31" fmla="*/ 397 h 794"/>
                <a:gd name="T32" fmla="*/ 0 w 766"/>
                <a:gd name="T33" fmla="*/ 369 h 794"/>
                <a:gd name="T34" fmla="*/ 0 w 766"/>
                <a:gd name="T35" fmla="*/ 312 h 794"/>
                <a:gd name="T36" fmla="*/ 57 w 766"/>
                <a:gd name="T37" fmla="*/ 284 h 794"/>
                <a:gd name="T38" fmla="*/ 142 w 766"/>
                <a:gd name="T39" fmla="*/ 85 h 794"/>
                <a:gd name="T40" fmla="*/ 312 w 766"/>
                <a:gd name="T41" fmla="*/ 29 h 794"/>
                <a:gd name="T42" fmla="*/ 425 w 766"/>
                <a:gd name="T43" fmla="*/ 57 h 794"/>
                <a:gd name="T44" fmla="*/ 454 w 766"/>
                <a:gd name="T45" fmla="*/ 0 h 794"/>
                <a:gd name="T46" fmla="*/ 681 w 766"/>
                <a:gd name="T47" fmla="*/ 57 h 794"/>
                <a:gd name="T48" fmla="*/ 737 w 766"/>
                <a:gd name="T49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66" h="794">
                  <a:moveTo>
                    <a:pt x="737" y="114"/>
                  </a:moveTo>
                  <a:lnTo>
                    <a:pt x="766" y="170"/>
                  </a:lnTo>
                  <a:lnTo>
                    <a:pt x="652" y="255"/>
                  </a:lnTo>
                  <a:lnTo>
                    <a:pt x="681" y="312"/>
                  </a:lnTo>
                  <a:lnTo>
                    <a:pt x="652" y="426"/>
                  </a:lnTo>
                  <a:lnTo>
                    <a:pt x="709" y="454"/>
                  </a:lnTo>
                  <a:lnTo>
                    <a:pt x="681" y="511"/>
                  </a:lnTo>
                  <a:lnTo>
                    <a:pt x="709" y="624"/>
                  </a:lnTo>
                  <a:lnTo>
                    <a:pt x="709" y="681"/>
                  </a:lnTo>
                  <a:lnTo>
                    <a:pt x="652" y="709"/>
                  </a:lnTo>
                  <a:lnTo>
                    <a:pt x="596" y="794"/>
                  </a:lnTo>
                  <a:lnTo>
                    <a:pt x="312" y="766"/>
                  </a:lnTo>
                  <a:lnTo>
                    <a:pt x="199" y="766"/>
                  </a:lnTo>
                  <a:lnTo>
                    <a:pt x="85" y="681"/>
                  </a:lnTo>
                  <a:lnTo>
                    <a:pt x="57" y="511"/>
                  </a:lnTo>
                  <a:lnTo>
                    <a:pt x="85" y="397"/>
                  </a:lnTo>
                  <a:lnTo>
                    <a:pt x="0" y="369"/>
                  </a:lnTo>
                  <a:lnTo>
                    <a:pt x="0" y="312"/>
                  </a:lnTo>
                  <a:lnTo>
                    <a:pt x="57" y="284"/>
                  </a:lnTo>
                  <a:lnTo>
                    <a:pt x="142" y="85"/>
                  </a:lnTo>
                  <a:lnTo>
                    <a:pt x="312" y="29"/>
                  </a:lnTo>
                  <a:lnTo>
                    <a:pt x="425" y="57"/>
                  </a:lnTo>
                  <a:lnTo>
                    <a:pt x="454" y="0"/>
                  </a:lnTo>
                  <a:lnTo>
                    <a:pt x="681" y="57"/>
                  </a:lnTo>
                  <a:lnTo>
                    <a:pt x="737" y="11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07" name="Freeform 773"/>
            <p:cNvSpPr>
              <a:spLocks/>
            </p:cNvSpPr>
            <p:nvPr/>
          </p:nvSpPr>
          <p:spPr bwMode="auto">
            <a:xfrm>
              <a:off x="6272" y="756"/>
              <a:ext cx="1304" cy="595"/>
            </a:xfrm>
            <a:custGeom>
              <a:avLst/>
              <a:gdLst>
                <a:gd name="T0" fmla="*/ 1304 w 1304"/>
                <a:gd name="T1" fmla="*/ 595 h 595"/>
                <a:gd name="T2" fmla="*/ 1304 w 1304"/>
                <a:gd name="T3" fmla="*/ 482 h 595"/>
                <a:gd name="T4" fmla="*/ 1219 w 1304"/>
                <a:gd name="T5" fmla="*/ 340 h 595"/>
                <a:gd name="T6" fmla="*/ 1219 w 1304"/>
                <a:gd name="T7" fmla="*/ 85 h 595"/>
                <a:gd name="T8" fmla="*/ 1105 w 1304"/>
                <a:gd name="T9" fmla="*/ 57 h 595"/>
                <a:gd name="T10" fmla="*/ 1077 w 1304"/>
                <a:gd name="T11" fmla="*/ 28 h 595"/>
                <a:gd name="T12" fmla="*/ 992 w 1304"/>
                <a:gd name="T13" fmla="*/ 28 h 595"/>
                <a:gd name="T14" fmla="*/ 822 w 1304"/>
                <a:gd name="T15" fmla="*/ 0 h 595"/>
                <a:gd name="T16" fmla="*/ 680 w 1304"/>
                <a:gd name="T17" fmla="*/ 28 h 595"/>
                <a:gd name="T18" fmla="*/ 708 w 1304"/>
                <a:gd name="T19" fmla="*/ 142 h 595"/>
                <a:gd name="T20" fmla="*/ 680 w 1304"/>
                <a:gd name="T21" fmla="*/ 227 h 595"/>
                <a:gd name="T22" fmla="*/ 510 w 1304"/>
                <a:gd name="T23" fmla="*/ 227 h 595"/>
                <a:gd name="T24" fmla="*/ 397 w 1304"/>
                <a:gd name="T25" fmla="*/ 198 h 595"/>
                <a:gd name="T26" fmla="*/ 368 w 1304"/>
                <a:gd name="T27" fmla="*/ 255 h 595"/>
                <a:gd name="T28" fmla="*/ 510 w 1304"/>
                <a:gd name="T29" fmla="*/ 312 h 595"/>
                <a:gd name="T30" fmla="*/ 453 w 1304"/>
                <a:gd name="T31" fmla="*/ 340 h 595"/>
                <a:gd name="T32" fmla="*/ 340 w 1304"/>
                <a:gd name="T33" fmla="*/ 284 h 595"/>
                <a:gd name="T34" fmla="*/ 226 w 1304"/>
                <a:gd name="T35" fmla="*/ 255 h 595"/>
                <a:gd name="T36" fmla="*/ 198 w 1304"/>
                <a:gd name="T37" fmla="*/ 312 h 595"/>
                <a:gd name="T38" fmla="*/ 113 w 1304"/>
                <a:gd name="T39" fmla="*/ 198 h 595"/>
                <a:gd name="T40" fmla="*/ 0 w 1304"/>
                <a:gd name="T41" fmla="*/ 284 h 595"/>
                <a:gd name="T42" fmla="*/ 28 w 1304"/>
                <a:gd name="T43" fmla="*/ 369 h 595"/>
                <a:gd name="T44" fmla="*/ 113 w 1304"/>
                <a:gd name="T45" fmla="*/ 425 h 595"/>
                <a:gd name="T46" fmla="*/ 255 w 1304"/>
                <a:gd name="T47" fmla="*/ 369 h 595"/>
                <a:gd name="T48" fmla="*/ 198 w 1304"/>
                <a:gd name="T49" fmla="*/ 454 h 595"/>
                <a:gd name="T50" fmla="*/ 311 w 1304"/>
                <a:gd name="T51" fmla="*/ 482 h 595"/>
                <a:gd name="T52" fmla="*/ 340 w 1304"/>
                <a:gd name="T53" fmla="*/ 425 h 595"/>
                <a:gd name="T54" fmla="*/ 567 w 1304"/>
                <a:gd name="T55" fmla="*/ 482 h 595"/>
                <a:gd name="T56" fmla="*/ 623 w 1304"/>
                <a:gd name="T57" fmla="*/ 539 h 595"/>
                <a:gd name="T58" fmla="*/ 765 w 1304"/>
                <a:gd name="T59" fmla="*/ 482 h 595"/>
                <a:gd name="T60" fmla="*/ 907 w 1304"/>
                <a:gd name="T61" fmla="*/ 510 h 595"/>
                <a:gd name="T62" fmla="*/ 964 w 1304"/>
                <a:gd name="T63" fmla="*/ 539 h 595"/>
                <a:gd name="T64" fmla="*/ 1020 w 1304"/>
                <a:gd name="T65" fmla="*/ 510 h 595"/>
                <a:gd name="T66" fmla="*/ 1219 w 1304"/>
                <a:gd name="T67" fmla="*/ 539 h 595"/>
                <a:gd name="T68" fmla="*/ 1247 w 1304"/>
                <a:gd name="T69" fmla="*/ 595 h 595"/>
                <a:gd name="T70" fmla="*/ 1304 w 1304"/>
                <a:gd name="T71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04" h="595">
                  <a:moveTo>
                    <a:pt x="1304" y="595"/>
                  </a:moveTo>
                  <a:lnTo>
                    <a:pt x="1304" y="482"/>
                  </a:lnTo>
                  <a:lnTo>
                    <a:pt x="1219" y="340"/>
                  </a:lnTo>
                  <a:lnTo>
                    <a:pt x="1219" y="85"/>
                  </a:lnTo>
                  <a:lnTo>
                    <a:pt x="1105" y="57"/>
                  </a:lnTo>
                  <a:lnTo>
                    <a:pt x="1077" y="28"/>
                  </a:lnTo>
                  <a:lnTo>
                    <a:pt x="992" y="28"/>
                  </a:lnTo>
                  <a:lnTo>
                    <a:pt x="822" y="0"/>
                  </a:lnTo>
                  <a:lnTo>
                    <a:pt x="680" y="28"/>
                  </a:lnTo>
                  <a:lnTo>
                    <a:pt x="708" y="142"/>
                  </a:lnTo>
                  <a:lnTo>
                    <a:pt x="680" y="227"/>
                  </a:lnTo>
                  <a:lnTo>
                    <a:pt x="510" y="227"/>
                  </a:lnTo>
                  <a:lnTo>
                    <a:pt x="397" y="198"/>
                  </a:lnTo>
                  <a:lnTo>
                    <a:pt x="368" y="255"/>
                  </a:lnTo>
                  <a:lnTo>
                    <a:pt x="510" y="312"/>
                  </a:lnTo>
                  <a:lnTo>
                    <a:pt x="453" y="340"/>
                  </a:lnTo>
                  <a:lnTo>
                    <a:pt x="340" y="284"/>
                  </a:lnTo>
                  <a:lnTo>
                    <a:pt x="226" y="255"/>
                  </a:lnTo>
                  <a:lnTo>
                    <a:pt x="198" y="312"/>
                  </a:lnTo>
                  <a:lnTo>
                    <a:pt x="113" y="198"/>
                  </a:lnTo>
                  <a:lnTo>
                    <a:pt x="0" y="284"/>
                  </a:lnTo>
                  <a:lnTo>
                    <a:pt x="28" y="369"/>
                  </a:lnTo>
                  <a:lnTo>
                    <a:pt x="113" y="425"/>
                  </a:lnTo>
                  <a:lnTo>
                    <a:pt x="255" y="369"/>
                  </a:lnTo>
                  <a:lnTo>
                    <a:pt x="198" y="454"/>
                  </a:lnTo>
                  <a:lnTo>
                    <a:pt x="311" y="482"/>
                  </a:lnTo>
                  <a:lnTo>
                    <a:pt x="340" y="425"/>
                  </a:lnTo>
                  <a:lnTo>
                    <a:pt x="567" y="482"/>
                  </a:lnTo>
                  <a:lnTo>
                    <a:pt x="623" y="539"/>
                  </a:lnTo>
                  <a:lnTo>
                    <a:pt x="765" y="482"/>
                  </a:lnTo>
                  <a:lnTo>
                    <a:pt x="907" y="510"/>
                  </a:lnTo>
                  <a:lnTo>
                    <a:pt x="964" y="539"/>
                  </a:lnTo>
                  <a:lnTo>
                    <a:pt x="1020" y="510"/>
                  </a:lnTo>
                  <a:lnTo>
                    <a:pt x="1219" y="539"/>
                  </a:lnTo>
                  <a:lnTo>
                    <a:pt x="1247" y="595"/>
                  </a:lnTo>
                  <a:lnTo>
                    <a:pt x="1304" y="59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08" name="Freeform 774"/>
            <p:cNvSpPr>
              <a:spLocks/>
            </p:cNvSpPr>
            <p:nvPr/>
          </p:nvSpPr>
          <p:spPr bwMode="auto">
            <a:xfrm>
              <a:off x="6924" y="444"/>
              <a:ext cx="425" cy="340"/>
            </a:xfrm>
            <a:custGeom>
              <a:avLst/>
              <a:gdLst>
                <a:gd name="T0" fmla="*/ 425 w 425"/>
                <a:gd name="T1" fmla="*/ 340 h 340"/>
                <a:gd name="T2" fmla="*/ 340 w 425"/>
                <a:gd name="T3" fmla="*/ 170 h 340"/>
                <a:gd name="T4" fmla="*/ 340 w 425"/>
                <a:gd name="T5" fmla="*/ 57 h 340"/>
                <a:gd name="T6" fmla="*/ 226 w 425"/>
                <a:gd name="T7" fmla="*/ 57 h 340"/>
                <a:gd name="T8" fmla="*/ 226 w 425"/>
                <a:gd name="T9" fmla="*/ 0 h 340"/>
                <a:gd name="T10" fmla="*/ 85 w 425"/>
                <a:gd name="T11" fmla="*/ 57 h 340"/>
                <a:gd name="T12" fmla="*/ 56 w 425"/>
                <a:gd name="T13" fmla="*/ 114 h 340"/>
                <a:gd name="T14" fmla="*/ 85 w 425"/>
                <a:gd name="T15" fmla="*/ 142 h 340"/>
                <a:gd name="T16" fmla="*/ 28 w 425"/>
                <a:gd name="T17" fmla="*/ 170 h 340"/>
                <a:gd name="T18" fmla="*/ 56 w 425"/>
                <a:gd name="T19" fmla="*/ 227 h 340"/>
                <a:gd name="T20" fmla="*/ 0 w 425"/>
                <a:gd name="T21" fmla="*/ 284 h 340"/>
                <a:gd name="T22" fmla="*/ 28 w 425"/>
                <a:gd name="T23" fmla="*/ 340 h 340"/>
                <a:gd name="T24" fmla="*/ 170 w 425"/>
                <a:gd name="T25" fmla="*/ 312 h 340"/>
                <a:gd name="T26" fmla="*/ 340 w 425"/>
                <a:gd name="T27" fmla="*/ 340 h 340"/>
                <a:gd name="T28" fmla="*/ 425 w 425"/>
                <a:gd name="T2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340">
                  <a:moveTo>
                    <a:pt x="425" y="340"/>
                  </a:moveTo>
                  <a:lnTo>
                    <a:pt x="340" y="17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85" y="57"/>
                  </a:lnTo>
                  <a:lnTo>
                    <a:pt x="56" y="114"/>
                  </a:lnTo>
                  <a:lnTo>
                    <a:pt x="85" y="142"/>
                  </a:lnTo>
                  <a:lnTo>
                    <a:pt x="28" y="170"/>
                  </a:lnTo>
                  <a:lnTo>
                    <a:pt x="56" y="227"/>
                  </a:lnTo>
                  <a:lnTo>
                    <a:pt x="0" y="284"/>
                  </a:lnTo>
                  <a:lnTo>
                    <a:pt x="28" y="340"/>
                  </a:lnTo>
                  <a:lnTo>
                    <a:pt x="170" y="312"/>
                  </a:lnTo>
                  <a:lnTo>
                    <a:pt x="340" y="340"/>
                  </a:lnTo>
                  <a:lnTo>
                    <a:pt x="425" y="34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09" name="Freeform 775"/>
            <p:cNvSpPr>
              <a:spLocks/>
            </p:cNvSpPr>
            <p:nvPr/>
          </p:nvSpPr>
          <p:spPr bwMode="auto">
            <a:xfrm>
              <a:off x="5535" y="416"/>
              <a:ext cx="992" cy="1134"/>
            </a:xfrm>
            <a:custGeom>
              <a:avLst/>
              <a:gdLst>
                <a:gd name="T0" fmla="*/ 850 w 992"/>
                <a:gd name="T1" fmla="*/ 538 h 1134"/>
                <a:gd name="T2" fmla="*/ 737 w 992"/>
                <a:gd name="T3" fmla="*/ 624 h 1134"/>
                <a:gd name="T4" fmla="*/ 765 w 992"/>
                <a:gd name="T5" fmla="*/ 709 h 1134"/>
                <a:gd name="T6" fmla="*/ 850 w 992"/>
                <a:gd name="T7" fmla="*/ 765 h 1134"/>
                <a:gd name="T8" fmla="*/ 992 w 992"/>
                <a:gd name="T9" fmla="*/ 709 h 1134"/>
                <a:gd name="T10" fmla="*/ 935 w 992"/>
                <a:gd name="T11" fmla="*/ 794 h 1134"/>
                <a:gd name="T12" fmla="*/ 765 w 992"/>
                <a:gd name="T13" fmla="*/ 850 h 1134"/>
                <a:gd name="T14" fmla="*/ 680 w 992"/>
                <a:gd name="T15" fmla="*/ 1049 h 1134"/>
                <a:gd name="T16" fmla="*/ 623 w 992"/>
                <a:gd name="T17" fmla="*/ 992 h 1134"/>
                <a:gd name="T18" fmla="*/ 538 w 992"/>
                <a:gd name="T19" fmla="*/ 1020 h 1134"/>
                <a:gd name="T20" fmla="*/ 481 w 992"/>
                <a:gd name="T21" fmla="*/ 992 h 1134"/>
                <a:gd name="T22" fmla="*/ 396 w 992"/>
                <a:gd name="T23" fmla="*/ 1049 h 1134"/>
                <a:gd name="T24" fmla="*/ 396 w 992"/>
                <a:gd name="T25" fmla="*/ 1134 h 1134"/>
                <a:gd name="T26" fmla="*/ 283 w 992"/>
                <a:gd name="T27" fmla="*/ 992 h 1134"/>
                <a:gd name="T28" fmla="*/ 226 w 992"/>
                <a:gd name="T29" fmla="*/ 1020 h 1134"/>
                <a:gd name="T30" fmla="*/ 198 w 992"/>
                <a:gd name="T31" fmla="*/ 964 h 1134"/>
                <a:gd name="T32" fmla="*/ 226 w 992"/>
                <a:gd name="T33" fmla="*/ 879 h 1134"/>
                <a:gd name="T34" fmla="*/ 311 w 992"/>
                <a:gd name="T35" fmla="*/ 737 h 1134"/>
                <a:gd name="T36" fmla="*/ 141 w 992"/>
                <a:gd name="T37" fmla="*/ 737 h 1134"/>
                <a:gd name="T38" fmla="*/ 141 w 992"/>
                <a:gd name="T39" fmla="*/ 595 h 1134"/>
                <a:gd name="T40" fmla="*/ 113 w 992"/>
                <a:gd name="T41" fmla="*/ 538 h 1134"/>
                <a:gd name="T42" fmla="*/ 0 w 992"/>
                <a:gd name="T43" fmla="*/ 510 h 1134"/>
                <a:gd name="T44" fmla="*/ 28 w 992"/>
                <a:gd name="T45" fmla="*/ 425 h 1134"/>
                <a:gd name="T46" fmla="*/ 170 w 992"/>
                <a:gd name="T47" fmla="*/ 397 h 1134"/>
                <a:gd name="T48" fmla="*/ 283 w 992"/>
                <a:gd name="T49" fmla="*/ 340 h 1134"/>
                <a:gd name="T50" fmla="*/ 283 w 992"/>
                <a:gd name="T51" fmla="*/ 255 h 1134"/>
                <a:gd name="T52" fmla="*/ 368 w 992"/>
                <a:gd name="T53" fmla="*/ 255 h 1134"/>
                <a:gd name="T54" fmla="*/ 368 w 992"/>
                <a:gd name="T55" fmla="*/ 198 h 1134"/>
                <a:gd name="T56" fmla="*/ 425 w 992"/>
                <a:gd name="T57" fmla="*/ 170 h 1134"/>
                <a:gd name="T58" fmla="*/ 425 w 992"/>
                <a:gd name="T59" fmla="*/ 57 h 1134"/>
                <a:gd name="T60" fmla="*/ 481 w 992"/>
                <a:gd name="T61" fmla="*/ 0 h 1134"/>
                <a:gd name="T62" fmla="*/ 510 w 992"/>
                <a:gd name="T63" fmla="*/ 57 h 1134"/>
                <a:gd name="T64" fmla="*/ 567 w 992"/>
                <a:gd name="T65" fmla="*/ 85 h 1134"/>
                <a:gd name="T66" fmla="*/ 680 w 992"/>
                <a:gd name="T67" fmla="*/ 57 h 1134"/>
                <a:gd name="T68" fmla="*/ 793 w 992"/>
                <a:gd name="T69" fmla="*/ 142 h 1134"/>
                <a:gd name="T70" fmla="*/ 765 w 992"/>
                <a:gd name="T71" fmla="*/ 170 h 1134"/>
                <a:gd name="T72" fmla="*/ 793 w 992"/>
                <a:gd name="T73" fmla="*/ 283 h 1134"/>
                <a:gd name="T74" fmla="*/ 737 w 992"/>
                <a:gd name="T75" fmla="*/ 368 h 1134"/>
                <a:gd name="T76" fmla="*/ 850 w 992"/>
                <a:gd name="T77" fmla="*/ 538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2" h="1134">
                  <a:moveTo>
                    <a:pt x="850" y="538"/>
                  </a:moveTo>
                  <a:lnTo>
                    <a:pt x="737" y="624"/>
                  </a:lnTo>
                  <a:lnTo>
                    <a:pt x="765" y="709"/>
                  </a:lnTo>
                  <a:lnTo>
                    <a:pt x="850" y="765"/>
                  </a:lnTo>
                  <a:lnTo>
                    <a:pt x="992" y="709"/>
                  </a:lnTo>
                  <a:lnTo>
                    <a:pt x="935" y="794"/>
                  </a:lnTo>
                  <a:lnTo>
                    <a:pt x="765" y="850"/>
                  </a:lnTo>
                  <a:lnTo>
                    <a:pt x="680" y="1049"/>
                  </a:lnTo>
                  <a:lnTo>
                    <a:pt x="623" y="992"/>
                  </a:lnTo>
                  <a:lnTo>
                    <a:pt x="538" y="1020"/>
                  </a:lnTo>
                  <a:lnTo>
                    <a:pt x="481" y="992"/>
                  </a:lnTo>
                  <a:lnTo>
                    <a:pt x="396" y="1049"/>
                  </a:lnTo>
                  <a:lnTo>
                    <a:pt x="396" y="1134"/>
                  </a:lnTo>
                  <a:lnTo>
                    <a:pt x="283" y="992"/>
                  </a:lnTo>
                  <a:lnTo>
                    <a:pt x="226" y="1020"/>
                  </a:lnTo>
                  <a:lnTo>
                    <a:pt x="198" y="964"/>
                  </a:lnTo>
                  <a:lnTo>
                    <a:pt x="226" y="879"/>
                  </a:lnTo>
                  <a:lnTo>
                    <a:pt x="311" y="737"/>
                  </a:lnTo>
                  <a:lnTo>
                    <a:pt x="141" y="737"/>
                  </a:lnTo>
                  <a:lnTo>
                    <a:pt x="141" y="595"/>
                  </a:lnTo>
                  <a:lnTo>
                    <a:pt x="113" y="538"/>
                  </a:lnTo>
                  <a:lnTo>
                    <a:pt x="0" y="510"/>
                  </a:lnTo>
                  <a:lnTo>
                    <a:pt x="28" y="425"/>
                  </a:lnTo>
                  <a:lnTo>
                    <a:pt x="170" y="397"/>
                  </a:lnTo>
                  <a:lnTo>
                    <a:pt x="283" y="340"/>
                  </a:lnTo>
                  <a:lnTo>
                    <a:pt x="283" y="255"/>
                  </a:lnTo>
                  <a:lnTo>
                    <a:pt x="368" y="255"/>
                  </a:lnTo>
                  <a:lnTo>
                    <a:pt x="368" y="198"/>
                  </a:lnTo>
                  <a:lnTo>
                    <a:pt x="425" y="170"/>
                  </a:lnTo>
                  <a:lnTo>
                    <a:pt x="425" y="57"/>
                  </a:lnTo>
                  <a:lnTo>
                    <a:pt x="481" y="0"/>
                  </a:lnTo>
                  <a:lnTo>
                    <a:pt x="510" y="57"/>
                  </a:lnTo>
                  <a:lnTo>
                    <a:pt x="567" y="85"/>
                  </a:lnTo>
                  <a:lnTo>
                    <a:pt x="680" y="57"/>
                  </a:lnTo>
                  <a:lnTo>
                    <a:pt x="793" y="142"/>
                  </a:lnTo>
                  <a:lnTo>
                    <a:pt x="765" y="170"/>
                  </a:lnTo>
                  <a:lnTo>
                    <a:pt x="793" y="283"/>
                  </a:lnTo>
                  <a:lnTo>
                    <a:pt x="737" y="368"/>
                  </a:lnTo>
                  <a:lnTo>
                    <a:pt x="850" y="53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10" name="Freeform 776"/>
            <p:cNvSpPr>
              <a:spLocks/>
            </p:cNvSpPr>
            <p:nvPr/>
          </p:nvSpPr>
          <p:spPr bwMode="auto">
            <a:xfrm>
              <a:off x="5421" y="444"/>
              <a:ext cx="397" cy="397"/>
            </a:xfrm>
            <a:custGeom>
              <a:avLst/>
              <a:gdLst>
                <a:gd name="T0" fmla="*/ 85 w 397"/>
                <a:gd name="T1" fmla="*/ 0 h 397"/>
                <a:gd name="T2" fmla="*/ 28 w 397"/>
                <a:gd name="T3" fmla="*/ 29 h 397"/>
                <a:gd name="T4" fmla="*/ 0 w 397"/>
                <a:gd name="T5" fmla="*/ 170 h 397"/>
                <a:gd name="T6" fmla="*/ 85 w 397"/>
                <a:gd name="T7" fmla="*/ 284 h 397"/>
                <a:gd name="T8" fmla="*/ 57 w 397"/>
                <a:gd name="T9" fmla="*/ 312 h 397"/>
                <a:gd name="T10" fmla="*/ 57 w 397"/>
                <a:gd name="T11" fmla="*/ 397 h 397"/>
                <a:gd name="T12" fmla="*/ 142 w 397"/>
                <a:gd name="T13" fmla="*/ 397 h 397"/>
                <a:gd name="T14" fmla="*/ 284 w 397"/>
                <a:gd name="T15" fmla="*/ 369 h 397"/>
                <a:gd name="T16" fmla="*/ 397 w 397"/>
                <a:gd name="T17" fmla="*/ 312 h 397"/>
                <a:gd name="T18" fmla="*/ 397 w 397"/>
                <a:gd name="T19" fmla="*/ 227 h 397"/>
                <a:gd name="T20" fmla="*/ 114 w 397"/>
                <a:gd name="T21" fmla="*/ 85 h 397"/>
                <a:gd name="T22" fmla="*/ 114 w 397"/>
                <a:gd name="T23" fmla="*/ 29 h 397"/>
                <a:gd name="T24" fmla="*/ 85 w 397"/>
                <a:gd name="T2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397">
                  <a:moveTo>
                    <a:pt x="85" y="0"/>
                  </a:moveTo>
                  <a:lnTo>
                    <a:pt x="28" y="29"/>
                  </a:lnTo>
                  <a:lnTo>
                    <a:pt x="0" y="170"/>
                  </a:lnTo>
                  <a:lnTo>
                    <a:pt x="85" y="284"/>
                  </a:lnTo>
                  <a:lnTo>
                    <a:pt x="57" y="312"/>
                  </a:lnTo>
                  <a:lnTo>
                    <a:pt x="57" y="397"/>
                  </a:lnTo>
                  <a:lnTo>
                    <a:pt x="142" y="397"/>
                  </a:lnTo>
                  <a:lnTo>
                    <a:pt x="284" y="369"/>
                  </a:lnTo>
                  <a:lnTo>
                    <a:pt x="397" y="312"/>
                  </a:lnTo>
                  <a:lnTo>
                    <a:pt x="397" y="227"/>
                  </a:lnTo>
                  <a:lnTo>
                    <a:pt x="114" y="85"/>
                  </a:lnTo>
                  <a:lnTo>
                    <a:pt x="114" y="29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11" name="Freeform 778"/>
            <p:cNvSpPr>
              <a:spLocks/>
            </p:cNvSpPr>
            <p:nvPr/>
          </p:nvSpPr>
          <p:spPr bwMode="auto">
            <a:xfrm>
              <a:off x="5535" y="359"/>
              <a:ext cx="425" cy="312"/>
            </a:xfrm>
            <a:custGeom>
              <a:avLst/>
              <a:gdLst>
                <a:gd name="T0" fmla="*/ 0 w 425"/>
                <a:gd name="T1" fmla="*/ 114 h 312"/>
                <a:gd name="T2" fmla="*/ 0 w 425"/>
                <a:gd name="T3" fmla="*/ 170 h 312"/>
                <a:gd name="T4" fmla="*/ 283 w 425"/>
                <a:gd name="T5" fmla="*/ 312 h 312"/>
                <a:gd name="T6" fmla="*/ 368 w 425"/>
                <a:gd name="T7" fmla="*/ 312 h 312"/>
                <a:gd name="T8" fmla="*/ 368 w 425"/>
                <a:gd name="T9" fmla="*/ 255 h 312"/>
                <a:gd name="T10" fmla="*/ 425 w 425"/>
                <a:gd name="T11" fmla="*/ 227 h 312"/>
                <a:gd name="T12" fmla="*/ 425 w 425"/>
                <a:gd name="T13" fmla="*/ 114 h 312"/>
                <a:gd name="T14" fmla="*/ 311 w 425"/>
                <a:gd name="T15" fmla="*/ 0 h 312"/>
                <a:gd name="T16" fmla="*/ 283 w 425"/>
                <a:gd name="T17" fmla="*/ 57 h 312"/>
                <a:gd name="T18" fmla="*/ 0 w 425"/>
                <a:gd name="T19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5" h="312">
                  <a:moveTo>
                    <a:pt x="0" y="114"/>
                  </a:moveTo>
                  <a:lnTo>
                    <a:pt x="0" y="170"/>
                  </a:lnTo>
                  <a:lnTo>
                    <a:pt x="283" y="312"/>
                  </a:lnTo>
                  <a:lnTo>
                    <a:pt x="368" y="312"/>
                  </a:lnTo>
                  <a:lnTo>
                    <a:pt x="368" y="255"/>
                  </a:lnTo>
                  <a:lnTo>
                    <a:pt x="425" y="227"/>
                  </a:lnTo>
                  <a:lnTo>
                    <a:pt x="425" y="114"/>
                  </a:lnTo>
                  <a:lnTo>
                    <a:pt x="311" y="0"/>
                  </a:lnTo>
                  <a:lnTo>
                    <a:pt x="283" y="57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12" name="Freeform 780"/>
            <p:cNvSpPr>
              <a:spLocks/>
            </p:cNvSpPr>
            <p:nvPr/>
          </p:nvSpPr>
          <p:spPr bwMode="auto">
            <a:xfrm>
              <a:off x="4854" y="3534"/>
              <a:ext cx="312" cy="312"/>
            </a:xfrm>
            <a:custGeom>
              <a:avLst/>
              <a:gdLst>
                <a:gd name="T0" fmla="*/ 28 w 312"/>
                <a:gd name="T1" fmla="*/ 199 h 312"/>
                <a:gd name="T2" fmla="*/ 0 w 312"/>
                <a:gd name="T3" fmla="*/ 312 h 312"/>
                <a:gd name="T4" fmla="*/ 142 w 312"/>
                <a:gd name="T5" fmla="*/ 284 h 312"/>
                <a:gd name="T6" fmla="*/ 199 w 312"/>
                <a:gd name="T7" fmla="*/ 312 h 312"/>
                <a:gd name="T8" fmla="*/ 255 w 312"/>
                <a:gd name="T9" fmla="*/ 284 h 312"/>
                <a:gd name="T10" fmla="*/ 312 w 312"/>
                <a:gd name="T11" fmla="*/ 312 h 312"/>
                <a:gd name="T12" fmla="*/ 312 w 312"/>
                <a:gd name="T13" fmla="*/ 255 h 312"/>
                <a:gd name="T14" fmla="*/ 284 w 312"/>
                <a:gd name="T15" fmla="*/ 227 h 312"/>
                <a:gd name="T16" fmla="*/ 284 w 312"/>
                <a:gd name="T17" fmla="*/ 170 h 312"/>
                <a:gd name="T18" fmla="*/ 227 w 312"/>
                <a:gd name="T19" fmla="*/ 199 h 312"/>
                <a:gd name="T20" fmla="*/ 170 w 312"/>
                <a:gd name="T21" fmla="*/ 170 h 312"/>
                <a:gd name="T22" fmla="*/ 255 w 312"/>
                <a:gd name="T23" fmla="*/ 85 h 312"/>
                <a:gd name="T24" fmla="*/ 142 w 312"/>
                <a:gd name="T25" fmla="*/ 0 h 312"/>
                <a:gd name="T26" fmla="*/ 85 w 312"/>
                <a:gd name="T27" fmla="*/ 29 h 312"/>
                <a:gd name="T28" fmla="*/ 57 w 312"/>
                <a:gd name="T29" fmla="*/ 142 h 312"/>
                <a:gd name="T30" fmla="*/ 28 w 312"/>
                <a:gd name="T31" fmla="*/ 19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312">
                  <a:moveTo>
                    <a:pt x="28" y="199"/>
                  </a:moveTo>
                  <a:lnTo>
                    <a:pt x="0" y="312"/>
                  </a:lnTo>
                  <a:lnTo>
                    <a:pt x="142" y="284"/>
                  </a:lnTo>
                  <a:lnTo>
                    <a:pt x="199" y="312"/>
                  </a:lnTo>
                  <a:lnTo>
                    <a:pt x="255" y="284"/>
                  </a:lnTo>
                  <a:lnTo>
                    <a:pt x="312" y="312"/>
                  </a:lnTo>
                  <a:lnTo>
                    <a:pt x="312" y="255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227" y="199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142" y="0"/>
                  </a:lnTo>
                  <a:lnTo>
                    <a:pt x="85" y="29"/>
                  </a:lnTo>
                  <a:lnTo>
                    <a:pt x="57" y="142"/>
                  </a:lnTo>
                  <a:lnTo>
                    <a:pt x="28" y="19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13" name="Freeform 781"/>
            <p:cNvSpPr>
              <a:spLocks/>
            </p:cNvSpPr>
            <p:nvPr/>
          </p:nvSpPr>
          <p:spPr bwMode="auto">
            <a:xfrm>
              <a:off x="4032" y="3081"/>
              <a:ext cx="1673" cy="765"/>
            </a:xfrm>
            <a:custGeom>
              <a:avLst/>
              <a:gdLst>
                <a:gd name="T0" fmla="*/ 850 w 1673"/>
                <a:gd name="T1" fmla="*/ 652 h 765"/>
                <a:gd name="T2" fmla="*/ 454 w 1673"/>
                <a:gd name="T3" fmla="*/ 538 h 765"/>
                <a:gd name="T4" fmla="*/ 397 w 1673"/>
                <a:gd name="T5" fmla="*/ 510 h 765"/>
                <a:gd name="T6" fmla="*/ 340 w 1673"/>
                <a:gd name="T7" fmla="*/ 538 h 765"/>
                <a:gd name="T8" fmla="*/ 170 w 1673"/>
                <a:gd name="T9" fmla="*/ 453 h 765"/>
                <a:gd name="T10" fmla="*/ 142 w 1673"/>
                <a:gd name="T11" fmla="*/ 397 h 765"/>
                <a:gd name="T12" fmla="*/ 113 w 1673"/>
                <a:gd name="T13" fmla="*/ 397 h 765"/>
                <a:gd name="T14" fmla="*/ 28 w 1673"/>
                <a:gd name="T15" fmla="*/ 340 h 765"/>
                <a:gd name="T16" fmla="*/ 0 w 1673"/>
                <a:gd name="T17" fmla="*/ 283 h 765"/>
                <a:gd name="T18" fmla="*/ 57 w 1673"/>
                <a:gd name="T19" fmla="*/ 198 h 765"/>
                <a:gd name="T20" fmla="*/ 198 w 1673"/>
                <a:gd name="T21" fmla="*/ 198 h 765"/>
                <a:gd name="T22" fmla="*/ 340 w 1673"/>
                <a:gd name="T23" fmla="*/ 0 h 765"/>
                <a:gd name="T24" fmla="*/ 369 w 1673"/>
                <a:gd name="T25" fmla="*/ 85 h 765"/>
                <a:gd name="T26" fmla="*/ 425 w 1673"/>
                <a:gd name="T27" fmla="*/ 56 h 765"/>
                <a:gd name="T28" fmla="*/ 510 w 1673"/>
                <a:gd name="T29" fmla="*/ 198 h 765"/>
                <a:gd name="T30" fmla="*/ 1077 w 1673"/>
                <a:gd name="T31" fmla="*/ 141 h 765"/>
                <a:gd name="T32" fmla="*/ 1077 w 1673"/>
                <a:gd name="T33" fmla="*/ 226 h 765"/>
                <a:gd name="T34" fmla="*/ 1276 w 1673"/>
                <a:gd name="T35" fmla="*/ 312 h 765"/>
                <a:gd name="T36" fmla="*/ 1361 w 1673"/>
                <a:gd name="T37" fmla="*/ 312 h 765"/>
                <a:gd name="T38" fmla="*/ 1616 w 1673"/>
                <a:gd name="T39" fmla="*/ 453 h 765"/>
                <a:gd name="T40" fmla="*/ 1673 w 1673"/>
                <a:gd name="T41" fmla="*/ 538 h 765"/>
                <a:gd name="T42" fmla="*/ 1616 w 1673"/>
                <a:gd name="T43" fmla="*/ 567 h 765"/>
                <a:gd name="T44" fmla="*/ 1588 w 1673"/>
                <a:gd name="T45" fmla="*/ 623 h 765"/>
                <a:gd name="T46" fmla="*/ 1503 w 1673"/>
                <a:gd name="T47" fmla="*/ 623 h 765"/>
                <a:gd name="T48" fmla="*/ 1503 w 1673"/>
                <a:gd name="T49" fmla="*/ 765 h 765"/>
                <a:gd name="T50" fmla="*/ 1361 w 1673"/>
                <a:gd name="T51" fmla="*/ 737 h 765"/>
                <a:gd name="T52" fmla="*/ 1276 w 1673"/>
                <a:gd name="T53" fmla="*/ 737 h 765"/>
                <a:gd name="T54" fmla="*/ 1247 w 1673"/>
                <a:gd name="T55" fmla="*/ 652 h 765"/>
                <a:gd name="T56" fmla="*/ 1162 w 1673"/>
                <a:gd name="T57" fmla="*/ 652 h 765"/>
                <a:gd name="T58" fmla="*/ 1106 w 1673"/>
                <a:gd name="T59" fmla="*/ 623 h 765"/>
                <a:gd name="T60" fmla="*/ 1049 w 1673"/>
                <a:gd name="T61" fmla="*/ 652 h 765"/>
                <a:gd name="T62" fmla="*/ 992 w 1673"/>
                <a:gd name="T63" fmla="*/ 623 h 765"/>
                <a:gd name="T64" fmla="*/ 1077 w 1673"/>
                <a:gd name="T65" fmla="*/ 538 h 765"/>
                <a:gd name="T66" fmla="*/ 964 w 1673"/>
                <a:gd name="T67" fmla="*/ 453 h 765"/>
                <a:gd name="T68" fmla="*/ 907 w 1673"/>
                <a:gd name="T69" fmla="*/ 482 h 765"/>
                <a:gd name="T70" fmla="*/ 879 w 1673"/>
                <a:gd name="T71" fmla="*/ 595 h 765"/>
                <a:gd name="T72" fmla="*/ 850 w 1673"/>
                <a:gd name="T73" fmla="*/ 65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73" h="765">
                  <a:moveTo>
                    <a:pt x="850" y="652"/>
                  </a:moveTo>
                  <a:lnTo>
                    <a:pt x="454" y="538"/>
                  </a:lnTo>
                  <a:lnTo>
                    <a:pt x="397" y="510"/>
                  </a:lnTo>
                  <a:lnTo>
                    <a:pt x="340" y="538"/>
                  </a:lnTo>
                  <a:lnTo>
                    <a:pt x="170" y="453"/>
                  </a:lnTo>
                  <a:lnTo>
                    <a:pt x="142" y="397"/>
                  </a:lnTo>
                  <a:lnTo>
                    <a:pt x="113" y="397"/>
                  </a:lnTo>
                  <a:lnTo>
                    <a:pt x="28" y="340"/>
                  </a:lnTo>
                  <a:lnTo>
                    <a:pt x="0" y="283"/>
                  </a:lnTo>
                  <a:lnTo>
                    <a:pt x="57" y="198"/>
                  </a:lnTo>
                  <a:lnTo>
                    <a:pt x="198" y="198"/>
                  </a:lnTo>
                  <a:lnTo>
                    <a:pt x="340" y="0"/>
                  </a:lnTo>
                  <a:lnTo>
                    <a:pt x="369" y="85"/>
                  </a:lnTo>
                  <a:lnTo>
                    <a:pt x="425" y="56"/>
                  </a:lnTo>
                  <a:lnTo>
                    <a:pt x="510" y="198"/>
                  </a:lnTo>
                  <a:lnTo>
                    <a:pt x="1077" y="141"/>
                  </a:lnTo>
                  <a:lnTo>
                    <a:pt x="1077" y="226"/>
                  </a:lnTo>
                  <a:lnTo>
                    <a:pt x="1276" y="312"/>
                  </a:lnTo>
                  <a:lnTo>
                    <a:pt x="1361" y="312"/>
                  </a:lnTo>
                  <a:lnTo>
                    <a:pt x="1616" y="453"/>
                  </a:lnTo>
                  <a:lnTo>
                    <a:pt x="1673" y="538"/>
                  </a:lnTo>
                  <a:lnTo>
                    <a:pt x="1616" y="567"/>
                  </a:lnTo>
                  <a:lnTo>
                    <a:pt x="1588" y="623"/>
                  </a:lnTo>
                  <a:lnTo>
                    <a:pt x="1503" y="623"/>
                  </a:lnTo>
                  <a:lnTo>
                    <a:pt x="1503" y="765"/>
                  </a:lnTo>
                  <a:lnTo>
                    <a:pt x="1361" y="737"/>
                  </a:lnTo>
                  <a:lnTo>
                    <a:pt x="1276" y="737"/>
                  </a:lnTo>
                  <a:lnTo>
                    <a:pt x="1247" y="652"/>
                  </a:lnTo>
                  <a:lnTo>
                    <a:pt x="1162" y="652"/>
                  </a:lnTo>
                  <a:lnTo>
                    <a:pt x="1106" y="623"/>
                  </a:lnTo>
                  <a:lnTo>
                    <a:pt x="1049" y="652"/>
                  </a:lnTo>
                  <a:lnTo>
                    <a:pt x="992" y="623"/>
                  </a:lnTo>
                  <a:lnTo>
                    <a:pt x="1077" y="538"/>
                  </a:lnTo>
                  <a:lnTo>
                    <a:pt x="964" y="453"/>
                  </a:lnTo>
                  <a:lnTo>
                    <a:pt x="907" y="482"/>
                  </a:lnTo>
                  <a:lnTo>
                    <a:pt x="879" y="595"/>
                  </a:lnTo>
                  <a:lnTo>
                    <a:pt x="850" y="65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14" name="Freeform 782"/>
            <p:cNvSpPr>
              <a:spLocks/>
            </p:cNvSpPr>
            <p:nvPr/>
          </p:nvSpPr>
          <p:spPr bwMode="auto">
            <a:xfrm>
              <a:off x="3663" y="1181"/>
              <a:ext cx="1078" cy="1531"/>
            </a:xfrm>
            <a:custGeom>
              <a:avLst/>
              <a:gdLst>
                <a:gd name="T0" fmla="*/ 879 w 1078"/>
                <a:gd name="T1" fmla="*/ 57 h 1531"/>
                <a:gd name="T2" fmla="*/ 908 w 1078"/>
                <a:gd name="T3" fmla="*/ 114 h 1531"/>
                <a:gd name="T4" fmla="*/ 879 w 1078"/>
                <a:gd name="T5" fmla="*/ 142 h 1531"/>
                <a:gd name="T6" fmla="*/ 879 w 1078"/>
                <a:gd name="T7" fmla="*/ 340 h 1531"/>
                <a:gd name="T8" fmla="*/ 851 w 1078"/>
                <a:gd name="T9" fmla="*/ 397 h 1531"/>
                <a:gd name="T10" fmla="*/ 1049 w 1078"/>
                <a:gd name="T11" fmla="*/ 511 h 1531"/>
                <a:gd name="T12" fmla="*/ 1078 w 1078"/>
                <a:gd name="T13" fmla="*/ 596 h 1531"/>
                <a:gd name="T14" fmla="*/ 1049 w 1078"/>
                <a:gd name="T15" fmla="*/ 681 h 1531"/>
                <a:gd name="T16" fmla="*/ 879 w 1078"/>
                <a:gd name="T17" fmla="*/ 822 h 1531"/>
                <a:gd name="T18" fmla="*/ 879 w 1078"/>
                <a:gd name="T19" fmla="*/ 907 h 1531"/>
                <a:gd name="T20" fmla="*/ 823 w 1078"/>
                <a:gd name="T21" fmla="*/ 1021 h 1531"/>
                <a:gd name="T22" fmla="*/ 766 w 1078"/>
                <a:gd name="T23" fmla="*/ 964 h 1531"/>
                <a:gd name="T24" fmla="*/ 624 w 1078"/>
                <a:gd name="T25" fmla="*/ 1163 h 1531"/>
                <a:gd name="T26" fmla="*/ 709 w 1078"/>
                <a:gd name="T27" fmla="*/ 1219 h 1531"/>
                <a:gd name="T28" fmla="*/ 681 w 1078"/>
                <a:gd name="T29" fmla="*/ 1276 h 1531"/>
                <a:gd name="T30" fmla="*/ 738 w 1078"/>
                <a:gd name="T31" fmla="*/ 1418 h 1531"/>
                <a:gd name="T32" fmla="*/ 709 w 1078"/>
                <a:gd name="T33" fmla="*/ 1531 h 1531"/>
                <a:gd name="T34" fmla="*/ 624 w 1078"/>
                <a:gd name="T35" fmla="*/ 1474 h 1531"/>
                <a:gd name="T36" fmla="*/ 482 w 1078"/>
                <a:gd name="T37" fmla="*/ 1474 h 1531"/>
                <a:gd name="T38" fmla="*/ 397 w 1078"/>
                <a:gd name="T39" fmla="*/ 1446 h 1531"/>
                <a:gd name="T40" fmla="*/ 86 w 1078"/>
                <a:gd name="T41" fmla="*/ 1276 h 1531"/>
                <a:gd name="T42" fmla="*/ 0 w 1078"/>
                <a:gd name="T43" fmla="*/ 1106 h 1531"/>
                <a:gd name="T44" fmla="*/ 171 w 1078"/>
                <a:gd name="T45" fmla="*/ 1078 h 1531"/>
                <a:gd name="T46" fmla="*/ 171 w 1078"/>
                <a:gd name="T47" fmla="*/ 1021 h 1531"/>
                <a:gd name="T48" fmla="*/ 86 w 1078"/>
                <a:gd name="T49" fmla="*/ 993 h 1531"/>
                <a:gd name="T50" fmla="*/ 142 w 1078"/>
                <a:gd name="T51" fmla="*/ 822 h 1531"/>
                <a:gd name="T52" fmla="*/ 256 w 1078"/>
                <a:gd name="T53" fmla="*/ 794 h 1531"/>
                <a:gd name="T54" fmla="*/ 256 w 1078"/>
                <a:gd name="T55" fmla="*/ 737 h 1531"/>
                <a:gd name="T56" fmla="*/ 341 w 1078"/>
                <a:gd name="T57" fmla="*/ 539 h 1531"/>
                <a:gd name="T58" fmla="*/ 511 w 1078"/>
                <a:gd name="T59" fmla="*/ 454 h 1531"/>
                <a:gd name="T60" fmla="*/ 511 w 1078"/>
                <a:gd name="T61" fmla="*/ 369 h 1531"/>
                <a:gd name="T62" fmla="*/ 596 w 1078"/>
                <a:gd name="T63" fmla="*/ 255 h 1531"/>
                <a:gd name="T64" fmla="*/ 567 w 1078"/>
                <a:gd name="T65" fmla="*/ 142 h 1531"/>
                <a:gd name="T66" fmla="*/ 624 w 1078"/>
                <a:gd name="T67" fmla="*/ 114 h 1531"/>
                <a:gd name="T68" fmla="*/ 624 w 1078"/>
                <a:gd name="T69" fmla="*/ 0 h 1531"/>
                <a:gd name="T70" fmla="*/ 766 w 1078"/>
                <a:gd name="T71" fmla="*/ 57 h 1531"/>
                <a:gd name="T72" fmla="*/ 879 w 1078"/>
                <a:gd name="T73" fmla="*/ 5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8" h="1531">
                  <a:moveTo>
                    <a:pt x="879" y="57"/>
                  </a:moveTo>
                  <a:lnTo>
                    <a:pt x="908" y="114"/>
                  </a:lnTo>
                  <a:lnTo>
                    <a:pt x="879" y="142"/>
                  </a:lnTo>
                  <a:lnTo>
                    <a:pt x="879" y="340"/>
                  </a:lnTo>
                  <a:lnTo>
                    <a:pt x="851" y="397"/>
                  </a:lnTo>
                  <a:lnTo>
                    <a:pt x="1049" y="511"/>
                  </a:lnTo>
                  <a:lnTo>
                    <a:pt x="1078" y="596"/>
                  </a:lnTo>
                  <a:lnTo>
                    <a:pt x="1049" y="681"/>
                  </a:lnTo>
                  <a:lnTo>
                    <a:pt x="879" y="822"/>
                  </a:lnTo>
                  <a:lnTo>
                    <a:pt x="879" y="907"/>
                  </a:lnTo>
                  <a:lnTo>
                    <a:pt x="823" y="1021"/>
                  </a:lnTo>
                  <a:lnTo>
                    <a:pt x="766" y="964"/>
                  </a:lnTo>
                  <a:lnTo>
                    <a:pt x="624" y="1163"/>
                  </a:lnTo>
                  <a:lnTo>
                    <a:pt x="709" y="1219"/>
                  </a:lnTo>
                  <a:lnTo>
                    <a:pt x="681" y="1276"/>
                  </a:lnTo>
                  <a:lnTo>
                    <a:pt x="738" y="1418"/>
                  </a:lnTo>
                  <a:lnTo>
                    <a:pt x="709" y="1531"/>
                  </a:lnTo>
                  <a:lnTo>
                    <a:pt x="624" y="1474"/>
                  </a:lnTo>
                  <a:lnTo>
                    <a:pt x="482" y="1474"/>
                  </a:lnTo>
                  <a:lnTo>
                    <a:pt x="397" y="1446"/>
                  </a:lnTo>
                  <a:lnTo>
                    <a:pt x="86" y="1276"/>
                  </a:lnTo>
                  <a:lnTo>
                    <a:pt x="0" y="1106"/>
                  </a:lnTo>
                  <a:lnTo>
                    <a:pt x="171" y="1078"/>
                  </a:lnTo>
                  <a:lnTo>
                    <a:pt x="171" y="1021"/>
                  </a:lnTo>
                  <a:lnTo>
                    <a:pt x="86" y="993"/>
                  </a:lnTo>
                  <a:lnTo>
                    <a:pt x="142" y="822"/>
                  </a:lnTo>
                  <a:lnTo>
                    <a:pt x="256" y="794"/>
                  </a:lnTo>
                  <a:lnTo>
                    <a:pt x="256" y="737"/>
                  </a:lnTo>
                  <a:lnTo>
                    <a:pt x="341" y="539"/>
                  </a:lnTo>
                  <a:lnTo>
                    <a:pt x="511" y="454"/>
                  </a:lnTo>
                  <a:lnTo>
                    <a:pt x="511" y="369"/>
                  </a:lnTo>
                  <a:lnTo>
                    <a:pt x="596" y="255"/>
                  </a:lnTo>
                  <a:lnTo>
                    <a:pt x="567" y="142"/>
                  </a:lnTo>
                  <a:lnTo>
                    <a:pt x="624" y="114"/>
                  </a:lnTo>
                  <a:lnTo>
                    <a:pt x="624" y="0"/>
                  </a:lnTo>
                  <a:lnTo>
                    <a:pt x="766" y="57"/>
                  </a:lnTo>
                  <a:lnTo>
                    <a:pt x="879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5" name="グループ化 314"/>
          <p:cNvGrpSpPr/>
          <p:nvPr/>
        </p:nvGrpSpPr>
        <p:grpSpPr>
          <a:xfrm>
            <a:off x="1184389" y="579438"/>
            <a:ext cx="11091310" cy="8538269"/>
            <a:chOff x="1184389" y="579438"/>
            <a:chExt cx="11091310" cy="8538269"/>
          </a:xfrm>
        </p:grpSpPr>
        <p:sp>
          <p:nvSpPr>
            <p:cNvPr id="316" name="正方形/長方形 315"/>
            <p:cNvSpPr/>
            <p:nvPr/>
          </p:nvSpPr>
          <p:spPr>
            <a:xfrm>
              <a:off x="1184389" y="7581305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檜枝岐村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7" name="正方形/長方形 316"/>
            <p:cNvSpPr/>
            <p:nvPr/>
          </p:nvSpPr>
          <p:spPr>
            <a:xfrm>
              <a:off x="2853539" y="655240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南会津町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8" name="正方形/長方形 317"/>
            <p:cNvSpPr/>
            <p:nvPr/>
          </p:nvSpPr>
          <p:spPr>
            <a:xfrm>
              <a:off x="3005252" y="2477392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西会津町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9" name="正方形/長方形 318"/>
            <p:cNvSpPr/>
            <p:nvPr/>
          </p:nvSpPr>
          <p:spPr>
            <a:xfrm>
              <a:off x="3926364" y="3097411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会津坂下町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0" name="正方形/長方形 319"/>
            <p:cNvSpPr/>
            <p:nvPr/>
          </p:nvSpPr>
          <p:spPr>
            <a:xfrm>
              <a:off x="3454620" y="444341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柳津町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1" name="正方形/長方形 320"/>
            <p:cNvSpPr/>
            <p:nvPr/>
          </p:nvSpPr>
          <p:spPr>
            <a:xfrm>
              <a:off x="2179064" y="421481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金山町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2" name="正方形/長方形 321"/>
            <p:cNvSpPr/>
            <p:nvPr/>
          </p:nvSpPr>
          <p:spPr>
            <a:xfrm>
              <a:off x="4116405" y="4448373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会津美里町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3" name="正方形/長方形 322"/>
            <p:cNvSpPr/>
            <p:nvPr/>
          </p:nvSpPr>
          <p:spPr>
            <a:xfrm>
              <a:off x="7518401" y="61548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矢吹町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4" name="正方形/長方形 323"/>
            <p:cNvSpPr/>
            <p:nvPr/>
          </p:nvSpPr>
          <p:spPr>
            <a:xfrm>
              <a:off x="8315714" y="8089899"/>
              <a:ext cx="556563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塙町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5" name="正方形/長方形 324"/>
            <p:cNvSpPr/>
            <p:nvPr/>
          </p:nvSpPr>
          <p:spPr>
            <a:xfrm>
              <a:off x="8268139" y="649545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石川町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6" name="正方形/長方形 325"/>
            <p:cNvSpPr/>
            <p:nvPr/>
          </p:nvSpPr>
          <p:spPr>
            <a:xfrm>
              <a:off x="8864820" y="605819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平田村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7" name="正方形/長方形 326"/>
            <p:cNvSpPr/>
            <p:nvPr/>
          </p:nvSpPr>
          <p:spPr>
            <a:xfrm>
              <a:off x="3238720" y="53085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昭和村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8" name="正方形/長方形 327"/>
            <p:cNvSpPr/>
            <p:nvPr/>
          </p:nvSpPr>
          <p:spPr>
            <a:xfrm>
              <a:off x="3039488" y="423058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三島町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9" name="正方形/長方形 328"/>
            <p:cNvSpPr/>
            <p:nvPr/>
          </p:nvSpPr>
          <p:spPr>
            <a:xfrm>
              <a:off x="7615677" y="657385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中島村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0" name="正方形/長方形 329"/>
            <p:cNvSpPr/>
            <p:nvPr/>
          </p:nvSpPr>
          <p:spPr>
            <a:xfrm>
              <a:off x="8038307" y="709860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浅川町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1" name="正方形/長方形 330"/>
            <p:cNvSpPr/>
            <p:nvPr/>
          </p:nvSpPr>
          <p:spPr>
            <a:xfrm>
              <a:off x="11300044" y="545226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楢葉町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2" name="正方形/長方形 331"/>
            <p:cNvSpPr/>
            <p:nvPr/>
          </p:nvSpPr>
          <p:spPr>
            <a:xfrm>
              <a:off x="6285707" y="280590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猪苗代町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3" name="正方形/長方形 332"/>
            <p:cNvSpPr/>
            <p:nvPr/>
          </p:nvSpPr>
          <p:spPr>
            <a:xfrm>
              <a:off x="1278951" y="53468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只見町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4" name="正方形/長方形 333"/>
            <p:cNvSpPr/>
            <p:nvPr/>
          </p:nvSpPr>
          <p:spPr>
            <a:xfrm>
              <a:off x="8318061" y="92462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桑折町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5" name="正方形/長方形 334"/>
            <p:cNvSpPr/>
            <p:nvPr/>
          </p:nvSpPr>
          <p:spPr>
            <a:xfrm>
              <a:off x="8027413" y="368160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本宮市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6" name="正方形/長方形 335"/>
            <p:cNvSpPr/>
            <p:nvPr/>
          </p:nvSpPr>
          <p:spPr>
            <a:xfrm>
              <a:off x="9198548" y="14337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伊達市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7" name="正方形/長方形 336"/>
            <p:cNvSpPr/>
            <p:nvPr/>
          </p:nvSpPr>
          <p:spPr>
            <a:xfrm>
              <a:off x="11082641" y="264080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南相馬市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8" name="正方形/長方形 337"/>
            <p:cNvSpPr/>
            <p:nvPr/>
          </p:nvSpPr>
          <p:spPr>
            <a:xfrm>
              <a:off x="9284235" y="272891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川俣町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9" name="正方形/長方形 338"/>
            <p:cNvSpPr/>
            <p:nvPr/>
          </p:nvSpPr>
          <p:spPr>
            <a:xfrm>
              <a:off x="5676107" y="558720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天栄村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0" name="正方形/長方形 339"/>
            <p:cNvSpPr/>
            <p:nvPr/>
          </p:nvSpPr>
          <p:spPr>
            <a:xfrm>
              <a:off x="5345552" y="314086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磐梯町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1" name="正方形/長方形 340"/>
            <p:cNvSpPr/>
            <p:nvPr/>
          </p:nvSpPr>
          <p:spPr>
            <a:xfrm>
              <a:off x="7099740" y="644852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泉崎村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2" name="正方形/長方形 341"/>
            <p:cNvSpPr/>
            <p:nvPr/>
          </p:nvSpPr>
          <p:spPr>
            <a:xfrm>
              <a:off x="8102601" y="88099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矢祭町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3" name="正方形/長方形 342"/>
            <p:cNvSpPr/>
            <p:nvPr/>
          </p:nvSpPr>
          <p:spPr>
            <a:xfrm>
              <a:off x="7582120" y="571182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鏡石町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4" name="正方形/長方形 343"/>
            <p:cNvSpPr/>
            <p:nvPr/>
          </p:nvSpPr>
          <p:spPr>
            <a:xfrm>
              <a:off x="9439495" y="43038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田村市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5" name="正方形/長方形 344"/>
            <p:cNvSpPr/>
            <p:nvPr/>
          </p:nvSpPr>
          <p:spPr>
            <a:xfrm>
              <a:off x="8457521" y="3047305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二本松市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6" name="正方形/長方形 345"/>
            <p:cNvSpPr/>
            <p:nvPr/>
          </p:nvSpPr>
          <p:spPr>
            <a:xfrm>
              <a:off x="4488302" y="566578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下郷町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7" name="正方形/長方形 346"/>
            <p:cNvSpPr/>
            <p:nvPr/>
          </p:nvSpPr>
          <p:spPr>
            <a:xfrm>
              <a:off x="5872382" y="636051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西郷村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8" name="正方形/長方形 347"/>
            <p:cNvSpPr/>
            <p:nvPr/>
          </p:nvSpPr>
          <p:spPr>
            <a:xfrm>
              <a:off x="8515371" y="772725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鮫川村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9" name="正方形/長方形 348"/>
            <p:cNvSpPr/>
            <p:nvPr/>
          </p:nvSpPr>
          <p:spPr>
            <a:xfrm>
              <a:off x="11432871" y="49355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富岡町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0" name="正方形/長方形 349"/>
            <p:cNvSpPr/>
            <p:nvPr/>
          </p:nvSpPr>
          <p:spPr>
            <a:xfrm>
              <a:off x="8967788" y="68961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古殿町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1" name="正方形/長方形 350"/>
            <p:cNvSpPr/>
            <p:nvPr/>
          </p:nvSpPr>
          <p:spPr>
            <a:xfrm>
              <a:off x="8222739" y="595490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玉川村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2" name="正方形/長方形 351"/>
            <p:cNvSpPr/>
            <p:nvPr/>
          </p:nvSpPr>
          <p:spPr>
            <a:xfrm>
              <a:off x="11009751" y="80029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新地町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3" name="正方形/長方形 352"/>
            <p:cNvSpPr/>
            <p:nvPr/>
          </p:nvSpPr>
          <p:spPr>
            <a:xfrm>
              <a:off x="10036176" y="24003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飯舘村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4" name="正方形/長方形 353"/>
            <p:cNvSpPr/>
            <p:nvPr/>
          </p:nvSpPr>
          <p:spPr>
            <a:xfrm>
              <a:off x="11071445" y="38339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浪江町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5" name="正方形/長方形 354"/>
            <p:cNvSpPr/>
            <p:nvPr/>
          </p:nvSpPr>
          <p:spPr>
            <a:xfrm>
              <a:off x="10239815" y="36735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葛尾村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6" name="正方形/長方形 355"/>
            <p:cNvSpPr/>
            <p:nvPr/>
          </p:nvSpPr>
          <p:spPr>
            <a:xfrm>
              <a:off x="11239720" y="455659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大熊町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7" name="正方形/長方形 356"/>
            <p:cNvSpPr/>
            <p:nvPr/>
          </p:nvSpPr>
          <p:spPr>
            <a:xfrm>
              <a:off x="11533188" y="415061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双葉町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8" name="正方形/長方形 357"/>
            <p:cNvSpPr/>
            <p:nvPr/>
          </p:nvSpPr>
          <p:spPr>
            <a:xfrm>
              <a:off x="10361613" y="50889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川内村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9" name="正方形/長方形 358"/>
            <p:cNvSpPr/>
            <p:nvPr/>
          </p:nvSpPr>
          <p:spPr>
            <a:xfrm>
              <a:off x="9214290" y="539670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小野町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0" name="正方形/長方形 359"/>
            <p:cNvSpPr/>
            <p:nvPr/>
          </p:nvSpPr>
          <p:spPr>
            <a:xfrm>
              <a:off x="8381646" y="424031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三春町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1" name="正方形/長方形 360"/>
            <p:cNvSpPr/>
            <p:nvPr/>
          </p:nvSpPr>
          <p:spPr>
            <a:xfrm>
              <a:off x="7515445" y="770574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棚倉町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2" name="正方形/長方形 361"/>
            <p:cNvSpPr/>
            <p:nvPr/>
          </p:nvSpPr>
          <p:spPr>
            <a:xfrm>
              <a:off x="4634132" y="337219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湯川村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3" name="正方形/長方形 362"/>
            <p:cNvSpPr/>
            <p:nvPr/>
          </p:nvSpPr>
          <p:spPr>
            <a:xfrm>
              <a:off x="5606602" y="2169615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北塩原村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4" name="正方形/長方形 363"/>
            <p:cNvSpPr/>
            <p:nvPr/>
          </p:nvSpPr>
          <p:spPr>
            <a:xfrm>
              <a:off x="8786813" y="5794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国見町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5" name="正方形/長方形 364"/>
            <p:cNvSpPr/>
            <p:nvPr/>
          </p:nvSpPr>
          <p:spPr>
            <a:xfrm>
              <a:off x="7772860" y="167243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福島市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6" name="正方形/長方形 365"/>
            <p:cNvSpPr/>
            <p:nvPr/>
          </p:nvSpPr>
          <p:spPr>
            <a:xfrm>
              <a:off x="5049398" y="4186932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会津若松市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7" name="正方形/長方形 366"/>
            <p:cNvSpPr/>
            <p:nvPr/>
          </p:nvSpPr>
          <p:spPr>
            <a:xfrm>
              <a:off x="7144190" y="441870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郡山市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8" name="正方形/長方形 367"/>
            <p:cNvSpPr/>
            <p:nvPr/>
          </p:nvSpPr>
          <p:spPr>
            <a:xfrm>
              <a:off x="7178831" y="5301500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須賀川市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9" name="正方形/長方形 368"/>
            <p:cNvSpPr/>
            <p:nvPr/>
          </p:nvSpPr>
          <p:spPr>
            <a:xfrm>
              <a:off x="4249058" y="219888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喜多方市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0" name="正方形/長方形 369"/>
            <p:cNvSpPr/>
            <p:nvPr/>
          </p:nvSpPr>
          <p:spPr>
            <a:xfrm>
              <a:off x="6920352" y="698351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白河市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1" name="正方形/長方形 370"/>
            <p:cNvSpPr/>
            <p:nvPr/>
          </p:nvSpPr>
          <p:spPr>
            <a:xfrm>
              <a:off x="10167946" y="716448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いわき市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2" name="正方形/長方形 371"/>
            <p:cNvSpPr/>
            <p:nvPr/>
          </p:nvSpPr>
          <p:spPr>
            <a:xfrm>
              <a:off x="11082641" y="157192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相馬市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3" name="正方形/長方形 372"/>
            <p:cNvSpPr/>
            <p:nvPr/>
          </p:nvSpPr>
          <p:spPr>
            <a:xfrm>
              <a:off x="7480301" y="329475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大玉村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4" name="正方形/長方形 373"/>
            <p:cNvSpPr/>
            <p:nvPr/>
          </p:nvSpPr>
          <p:spPr>
            <a:xfrm>
              <a:off x="11290815" y="593268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広野町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019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550863" y="165100"/>
            <a:ext cx="11724836" cy="9271000"/>
            <a:chOff x="550863" y="165100"/>
            <a:chExt cx="11724836" cy="9271000"/>
          </a:xfrm>
        </p:grpSpPr>
        <p:grpSp>
          <p:nvGrpSpPr>
            <p:cNvPr id="11023" name="Group 783"/>
            <p:cNvGrpSpPr>
              <a:grpSpLocks/>
            </p:cNvGrpSpPr>
            <p:nvPr/>
          </p:nvGrpSpPr>
          <p:grpSpPr bwMode="auto">
            <a:xfrm>
              <a:off x="550863" y="165100"/>
              <a:ext cx="11699875" cy="9271000"/>
              <a:chOff x="347" y="104"/>
              <a:chExt cx="7370" cy="5840"/>
            </a:xfrm>
          </p:grpSpPr>
          <p:sp>
            <p:nvSpPr>
              <p:cNvPr id="10947" name="Freeform 707"/>
              <p:cNvSpPr>
                <a:spLocks/>
              </p:cNvSpPr>
              <p:nvPr/>
            </p:nvSpPr>
            <p:spPr bwMode="auto">
              <a:xfrm>
                <a:off x="5846" y="3337"/>
                <a:ext cx="1700" cy="2267"/>
              </a:xfrm>
              <a:custGeom>
                <a:avLst/>
                <a:gdLst>
                  <a:gd name="T0" fmla="*/ 851 w 1701"/>
                  <a:gd name="T1" fmla="*/ 2268 h 2268"/>
                  <a:gd name="T2" fmla="*/ 652 w 1701"/>
                  <a:gd name="T3" fmla="*/ 2211 h 2268"/>
                  <a:gd name="T4" fmla="*/ 567 w 1701"/>
                  <a:gd name="T5" fmla="*/ 2211 h 2268"/>
                  <a:gd name="T6" fmla="*/ 454 w 1701"/>
                  <a:gd name="T7" fmla="*/ 2126 h 2268"/>
                  <a:gd name="T8" fmla="*/ 199 w 1701"/>
                  <a:gd name="T9" fmla="*/ 2069 h 2268"/>
                  <a:gd name="T10" fmla="*/ 57 w 1701"/>
                  <a:gd name="T11" fmla="*/ 1871 h 2268"/>
                  <a:gd name="T12" fmla="*/ 0 w 1701"/>
                  <a:gd name="T13" fmla="*/ 1672 h 2268"/>
                  <a:gd name="T14" fmla="*/ 199 w 1701"/>
                  <a:gd name="T15" fmla="*/ 1502 h 2268"/>
                  <a:gd name="T16" fmla="*/ 227 w 1701"/>
                  <a:gd name="T17" fmla="*/ 1332 h 2268"/>
                  <a:gd name="T18" fmla="*/ 284 w 1701"/>
                  <a:gd name="T19" fmla="*/ 1304 h 2268"/>
                  <a:gd name="T20" fmla="*/ 369 w 1701"/>
                  <a:gd name="T21" fmla="*/ 1134 h 2268"/>
                  <a:gd name="T22" fmla="*/ 256 w 1701"/>
                  <a:gd name="T23" fmla="*/ 822 h 2268"/>
                  <a:gd name="T24" fmla="*/ 227 w 1701"/>
                  <a:gd name="T25" fmla="*/ 850 h 2268"/>
                  <a:gd name="T26" fmla="*/ 170 w 1701"/>
                  <a:gd name="T27" fmla="*/ 822 h 2268"/>
                  <a:gd name="T28" fmla="*/ 142 w 1701"/>
                  <a:gd name="T29" fmla="*/ 709 h 2268"/>
                  <a:gd name="T30" fmla="*/ 170 w 1701"/>
                  <a:gd name="T31" fmla="*/ 567 h 2268"/>
                  <a:gd name="T32" fmla="*/ 454 w 1701"/>
                  <a:gd name="T33" fmla="*/ 453 h 2268"/>
                  <a:gd name="T34" fmla="*/ 482 w 1701"/>
                  <a:gd name="T35" fmla="*/ 170 h 2268"/>
                  <a:gd name="T36" fmla="*/ 482 w 1701"/>
                  <a:gd name="T37" fmla="*/ 28 h 2268"/>
                  <a:gd name="T38" fmla="*/ 624 w 1701"/>
                  <a:gd name="T39" fmla="*/ 0 h 2268"/>
                  <a:gd name="T40" fmla="*/ 652 w 1701"/>
                  <a:gd name="T41" fmla="*/ 113 h 2268"/>
                  <a:gd name="T42" fmla="*/ 851 w 1701"/>
                  <a:gd name="T43" fmla="*/ 170 h 2268"/>
                  <a:gd name="T44" fmla="*/ 936 w 1701"/>
                  <a:gd name="T45" fmla="*/ 312 h 2268"/>
                  <a:gd name="T46" fmla="*/ 1049 w 1701"/>
                  <a:gd name="T47" fmla="*/ 283 h 2268"/>
                  <a:gd name="T48" fmla="*/ 1163 w 1701"/>
                  <a:gd name="T49" fmla="*/ 312 h 2268"/>
                  <a:gd name="T50" fmla="*/ 1219 w 1701"/>
                  <a:gd name="T51" fmla="*/ 397 h 2268"/>
                  <a:gd name="T52" fmla="*/ 1191 w 1701"/>
                  <a:gd name="T53" fmla="*/ 482 h 2268"/>
                  <a:gd name="T54" fmla="*/ 1304 w 1701"/>
                  <a:gd name="T55" fmla="*/ 510 h 2268"/>
                  <a:gd name="T56" fmla="*/ 1531 w 1701"/>
                  <a:gd name="T57" fmla="*/ 680 h 2268"/>
                  <a:gd name="T58" fmla="*/ 1701 w 1701"/>
                  <a:gd name="T59" fmla="*/ 680 h 2268"/>
                  <a:gd name="T60" fmla="*/ 1701 w 1701"/>
                  <a:gd name="T61" fmla="*/ 935 h 2268"/>
                  <a:gd name="T62" fmla="*/ 1673 w 1701"/>
                  <a:gd name="T63" fmla="*/ 964 h 2268"/>
                  <a:gd name="T64" fmla="*/ 1701 w 1701"/>
                  <a:gd name="T65" fmla="*/ 1020 h 2268"/>
                  <a:gd name="T66" fmla="*/ 1588 w 1701"/>
                  <a:gd name="T67" fmla="*/ 1219 h 2268"/>
                  <a:gd name="T68" fmla="*/ 1560 w 1701"/>
                  <a:gd name="T69" fmla="*/ 1502 h 2268"/>
                  <a:gd name="T70" fmla="*/ 1645 w 1701"/>
                  <a:gd name="T71" fmla="*/ 1616 h 2268"/>
                  <a:gd name="T72" fmla="*/ 1560 w 1701"/>
                  <a:gd name="T73" fmla="*/ 1672 h 2268"/>
                  <a:gd name="T74" fmla="*/ 1560 w 1701"/>
                  <a:gd name="T75" fmla="*/ 1729 h 2268"/>
                  <a:gd name="T76" fmla="*/ 1390 w 1701"/>
                  <a:gd name="T77" fmla="*/ 1928 h 2268"/>
                  <a:gd name="T78" fmla="*/ 1333 w 1701"/>
                  <a:gd name="T79" fmla="*/ 1871 h 2268"/>
                  <a:gd name="T80" fmla="*/ 1191 w 1701"/>
                  <a:gd name="T81" fmla="*/ 1956 h 2268"/>
                  <a:gd name="T82" fmla="*/ 1049 w 1701"/>
                  <a:gd name="T83" fmla="*/ 2013 h 2268"/>
                  <a:gd name="T84" fmla="*/ 964 w 1701"/>
                  <a:gd name="T85" fmla="*/ 2013 h 2268"/>
                  <a:gd name="T86" fmla="*/ 908 w 1701"/>
                  <a:gd name="T87" fmla="*/ 2069 h 2268"/>
                  <a:gd name="T88" fmla="*/ 851 w 1701"/>
                  <a:gd name="T89" fmla="*/ 2268 h 2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01" h="2268">
                    <a:moveTo>
                      <a:pt x="851" y="2268"/>
                    </a:moveTo>
                    <a:lnTo>
                      <a:pt x="652" y="2211"/>
                    </a:lnTo>
                    <a:lnTo>
                      <a:pt x="567" y="2211"/>
                    </a:lnTo>
                    <a:lnTo>
                      <a:pt x="454" y="2126"/>
                    </a:lnTo>
                    <a:lnTo>
                      <a:pt x="199" y="2069"/>
                    </a:lnTo>
                    <a:lnTo>
                      <a:pt x="57" y="1871"/>
                    </a:lnTo>
                    <a:lnTo>
                      <a:pt x="0" y="1672"/>
                    </a:lnTo>
                    <a:lnTo>
                      <a:pt x="199" y="1502"/>
                    </a:lnTo>
                    <a:lnTo>
                      <a:pt x="227" y="1332"/>
                    </a:lnTo>
                    <a:lnTo>
                      <a:pt x="284" y="1304"/>
                    </a:lnTo>
                    <a:lnTo>
                      <a:pt x="369" y="1134"/>
                    </a:lnTo>
                    <a:lnTo>
                      <a:pt x="256" y="822"/>
                    </a:lnTo>
                    <a:lnTo>
                      <a:pt x="227" y="850"/>
                    </a:lnTo>
                    <a:lnTo>
                      <a:pt x="170" y="822"/>
                    </a:lnTo>
                    <a:lnTo>
                      <a:pt x="142" y="709"/>
                    </a:lnTo>
                    <a:lnTo>
                      <a:pt x="170" y="567"/>
                    </a:lnTo>
                    <a:lnTo>
                      <a:pt x="454" y="453"/>
                    </a:lnTo>
                    <a:lnTo>
                      <a:pt x="482" y="170"/>
                    </a:lnTo>
                    <a:lnTo>
                      <a:pt x="482" y="28"/>
                    </a:lnTo>
                    <a:lnTo>
                      <a:pt x="624" y="0"/>
                    </a:lnTo>
                    <a:lnTo>
                      <a:pt x="652" y="113"/>
                    </a:lnTo>
                    <a:lnTo>
                      <a:pt x="851" y="170"/>
                    </a:lnTo>
                    <a:lnTo>
                      <a:pt x="936" y="312"/>
                    </a:lnTo>
                    <a:lnTo>
                      <a:pt x="1049" y="283"/>
                    </a:lnTo>
                    <a:lnTo>
                      <a:pt x="1163" y="312"/>
                    </a:lnTo>
                    <a:lnTo>
                      <a:pt x="1219" y="397"/>
                    </a:lnTo>
                    <a:lnTo>
                      <a:pt x="1191" y="482"/>
                    </a:lnTo>
                    <a:lnTo>
                      <a:pt x="1304" y="510"/>
                    </a:lnTo>
                    <a:lnTo>
                      <a:pt x="1531" y="680"/>
                    </a:lnTo>
                    <a:lnTo>
                      <a:pt x="1701" y="680"/>
                    </a:lnTo>
                    <a:lnTo>
                      <a:pt x="1701" y="935"/>
                    </a:lnTo>
                    <a:lnTo>
                      <a:pt x="1673" y="964"/>
                    </a:lnTo>
                    <a:lnTo>
                      <a:pt x="1701" y="1020"/>
                    </a:lnTo>
                    <a:lnTo>
                      <a:pt x="1588" y="1219"/>
                    </a:lnTo>
                    <a:lnTo>
                      <a:pt x="1560" y="1502"/>
                    </a:lnTo>
                    <a:lnTo>
                      <a:pt x="1645" y="1616"/>
                    </a:lnTo>
                    <a:lnTo>
                      <a:pt x="1560" y="1672"/>
                    </a:lnTo>
                    <a:lnTo>
                      <a:pt x="1560" y="1729"/>
                    </a:lnTo>
                    <a:lnTo>
                      <a:pt x="1390" y="1928"/>
                    </a:lnTo>
                    <a:lnTo>
                      <a:pt x="1333" y="1871"/>
                    </a:lnTo>
                    <a:lnTo>
                      <a:pt x="1191" y="1956"/>
                    </a:lnTo>
                    <a:lnTo>
                      <a:pt x="1049" y="2013"/>
                    </a:lnTo>
                    <a:lnTo>
                      <a:pt x="964" y="2013"/>
                    </a:lnTo>
                    <a:lnTo>
                      <a:pt x="908" y="2069"/>
                    </a:lnTo>
                    <a:lnTo>
                      <a:pt x="851" y="226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8" name="Freeform 708"/>
              <p:cNvSpPr>
                <a:spLocks/>
              </p:cNvSpPr>
              <p:nvPr/>
            </p:nvSpPr>
            <p:spPr bwMode="auto">
              <a:xfrm>
                <a:off x="3777" y="1862"/>
                <a:ext cx="2069" cy="1757"/>
              </a:xfrm>
              <a:custGeom>
                <a:avLst/>
                <a:gdLst>
                  <a:gd name="T0" fmla="*/ 1928 w 2069"/>
                  <a:gd name="T1" fmla="*/ 1757 h 1757"/>
                  <a:gd name="T2" fmla="*/ 1616 w 2069"/>
                  <a:gd name="T3" fmla="*/ 1531 h 1757"/>
                  <a:gd name="T4" fmla="*/ 1332 w 2069"/>
                  <a:gd name="T5" fmla="*/ 1445 h 1757"/>
                  <a:gd name="T6" fmla="*/ 765 w 2069"/>
                  <a:gd name="T7" fmla="*/ 1417 h 1757"/>
                  <a:gd name="T8" fmla="*/ 624 w 2069"/>
                  <a:gd name="T9" fmla="*/ 1304 h 1757"/>
                  <a:gd name="T10" fmla="*/ 453 w 2069"/>
                  <a:gd name="T11" fmla="*/ 1417 h 1757"/>
                  <a:gd name="T12" fmla="*/ 255 w 2069"/>
                  <a:gd name="T13" fmla="*/ 1502 h 1757"/>
                  <a:gd name="T14" fmla="*/ 0 w 2069"/>
                  <a:gd name="T15" fmla="*/ 1389 h 1757"/>
                  <a:gd name="T16" fmla="*/ 28 w 2069"/>
                  <a:gd name="T17" fmla="*/ 1162 h 1757"/>
                  <a:gd name="T18" fmla="*/ 255 w 2069"/>
                  <a:gd name="T19" fmla="*/ 850 h 1757"/>
                  <a:gd name="T20" fmla="*/ 368 w 2069"/>
                  <a:gd name="T21" fmla="*/ 793 h 1757"/>
                  <a:gd name="T22" fmla="*/ 595 w 2069"/>
                  <a:gd name="T23" fmla="*/ 850 h 1757"/>
                  <a:gd name="T24" fmla="*/ 567 w 2069"/>
                  <a:gd name="T25" fmla="*/ 595 h 1757"/>
                  <a:gd name="T26" fmla="*/ 510 w 2069"/>
                  <a:gd name="T27" fmla="*/ 482 h 1757"/>
                  <a:gd name="T28" fmla="*/ 709 w 2069"/>
                  <a:gd name="T29" fmla="*/ 340 h 1757"/>
                  <a:gd name="T30" fmla="*/ 765 w 2069"/>
                  <a:gd name="T31" fmla="*/ 141 h 1757"/>
                  <a:gd name="T32" fmla="*/ 997 w 2069"/>
                  <a:gd name="T33" fmla="*/ 20 h 1757"/>
                  <a:gd name="T34" fmla="*/ 1049 w 2069"/>
                  <a:gd name="T35" fmla="*/ 510 h 1757"/>
                  <a:gd name="T36" fmla="*/ 1105 w 2069"/>
                  <a:gd name="T37" fmla="*/ 538 h 1757"/>
                  <a:gd name="T38" fmla="*/ 1162 w 2069"/>
                  <a:gd name="T39" fmla="*/ 737 h 1757"/>
                  <a:gd name="T40" fmla="*/ 1219 w 2069"/>
                  <a:gd name="T41" fmla="*/ 737 h 1757"/>
                  <a:gd name="T42" fmla="*/ 1417 w 2069"/>
                  <a:gd name="T43" fmla="*/ 652 h 1757"/>
                  <a:gd name="T44" fmla="*/ 1502 w 2069"/>
                  <a:gd name="T45" fmla="*/ 652 h 1757"/>
                  <a:gd name="T46" fmla="*/ 1701 w 2069"/>
                  <a:gd name="T47" fmla="*/ 680 h 1757"/>
                  <a:gd name="T48" fmla="*/ 1701 w 2069"/>
                  <a:gd name="T49" fmla="*/ 765 h 1757"/>
                  <a:gd name="T50" fmla="*/ 1587 w 2069"/>
                  <a:gd name="T51" fmla="*/ 907 h 1757"/>
                  <a:gd name="T52" fmla="*/ 1531 w 2069"/>
                  <a:gd name="T53" fmla="*/ 935 h 1757"/>
                  <a:gd name="T54" fmla="*/ 1616 w 2069"/>
                  <a:gd name="T55" fmla="*/ 1049 h 1757"/>
                  <a:gd name="T56" fmla="*/ 1616 w 2069"/>
                  <a:gd name="T57" fmla="*/ 1190 h 1757"/>
                  <a:gd name="T58" fmla="*/ 1729 w 2069"/>
                  <a:gd name="T59" fmla="*/ 1162 h 1757"/>
                  <a:gd name="T60" fmla="*/ 1758 w 2069"/>
                  <a:gd name="T61" fmla="*/ 1247 h 1757"/>
                  <a:gd name="T62" fmla="*/ 1871 w 2069"/>
                  <a:gd name="T63" fmla="*/ 1162 h 1757"/>
                  <a:gd name="T64" fmla="*/ 2013 w 2069"/>
                  <a:gd name="T65" fmla="*/ 1275 h 1757"/>
                  <a:gd name="T66" fmla="*/ 2041 w 2069"/>
                  <a:gd name="T67" fmla="*/ 1531 h 1757"/>
                  <a:gd name="T68" fmla="*/ 2013 w 2069"/>
                  <a:gd name="T69" fmla="*/ 1729 h 1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69" h="1757">
                    <a:moveTo>
                      <a:pt x="2013" y="1729"/>
                    </a:moveTo>
                    <a:lnTo>
                      <a:pt x="1928" y="1757"/>
                    </a:lnTo>
                    <a:lnTo>
                      <a:pt x="1871" y="1672"/>
                    </a:lnTo>
                    <a:lnTo>
                      <a:pt x="1616" y="1531"/>
                    </a:lnTo>
                    <a:lnTo>
                      <a:pt x="1531" y="1531"/>
                    </a:lnTo>
                    <a:lnTo>
                      <a:pt x="1332" y="1445"/>
                    </a:lnTo>
                    <a:lnTo>
                      <a:pt x="1332" y="1360"/>
                    </a:lnTo>
                    <a:lnTo>
                      <a:pt x="765" y="1417"/>
                    </a:lnTo>
                    <a:lnTo>
                      <a:pt x="680" y="1275"/>
                    </a:lnTo>
                    <a:lnTo>
                      <a:pt x="624" y="1304"/>
                    </a:lnTo>
                    <a:lnTo>
                      <a:pt x="595" y="1219"/>
                    </a:lnTo>
                    <a:lnTo>
                      <a:pt x="453" y="1417"/>
                    </a:lnTo>
                    <a:lnTo>
                      <a:pt x="312" y="1417"/>
                    </a:lnTo>
                    <a:lnTo>
                      <a:pt x="255" y="1502"/>
                    </a:lnTo>
                    <a:lnTo>
                      <a:pt x="142" y="1474"/>
                    </a:lnTo>
                    <a:lnTo>
                      <a:pt x="0" y="1389"/>
                    </a:lnTo>
                    <a:lnTo>
                      <a:pt x="57" y="1275"/>
                    </a:lnTo>
                    <a:lnTo>
                      <a:pt x="28" y="1162"/>
                    </a:lnTo>
                    <a:lnTo>
                      <a:pt x="57" y="992"/>
                    </a:lnTo>
                    <a:lnTo>
                      <a:pt x="255" y="850"/>
                    </a:lnTo>
                    <a:lnTo>
                      <a:pt x="283" y="765"/>
                    </a:lnTo>
                    <a:lnTo>
                      <a:pt x="368" y="793"/>
                    </a:lnTo>
                    <a:lnTo>
                      <a:pt x="510" y="793"/>
                    </a:lnTo>
                    <a:lnTo>
                      <a:pt x="595" y="850"/>
                    </a:lnTo>
                    <a:lnTo>
                      <a:pt x="624" y="737"/>
                    </a:lnTo>
                    <a:lnTo>
                      <a:pt x="567" y="595"/>
                    </a:lnTo>
                    <a:lnTo>
                      <a:pt x="595" y="538"/>
                    </a:lnTo>
                    <a:lnTo>
                      <a:pt x="510" y="482"/>
                    </a:lnTo>
                    <a:lnTo>
                      <a:pt x="652" y="283"/>
                    </a:lnTo>
                    <a:lnTo>
                      <a:pt x="709" y="340"/>
                    </a:lnTo>
                    <a:lnTo>
                      <a:pt x="765" y="226"/>
                    </a:lnTo>
                    <a:lnTo>
                      <a:pt x="765" y="141"/>
                    </a:lnTo>
                    <a:lnTo>
                      <a:pt x="935" y="0"/>
                    </a:lnTo>
                    <a:lnTo>
                      <a:pt x="997" y="20"/>
                    </a:lnTo>
                    <a:lnTo>
                      <a:pt x="935" y="170"/>
                    </a:lnTo>
                    <a:lnTo>
                      <a:pt x="1049" y="510"/>
                    </a:lnTo>
                    <a:lnTo>
                      <a:pt x="1077" y="510"/>
                    </a:lnTo>
                    <a:lnTo>
                      <a:pt x="1105" y="538"/>
                    </a:lnTo>
                    <a:lnTo>
                      <a:pt x="1077" y="708"/>
                    </a:lnTo>
                    <a:lnTo>
                      <a:pt x="1162" y="737"/>
                    </a:lnTo>
                    <a:lnTo>
                      <a:pt x="1191" y="708"/>
                    </a:lnTo>
                    <a:lnTo>
                      <a:pt x="1219" y="737"/>
                    </a:lnTo>
                    <a:lnTo>
                      <a:pt x="1361" y="708"/>
                    </a:lnTo>
                    <a:lnTo>
                      <a:pt x="1417" y="652"/>
                    </a:lnTo>
                    <a:lnTo>
                      <a:pt x="1474" y="708"/>
                    </a:lnTo>
                    <a:lnTo>
                      <a:pt x="1502" y="652"/>
                    </a:lnTo>
                    <a:lnTo>
                      <a:pt x="1616" y="680"/>
                    </a:lnTo>
                    <a:lnTo>
                      <a:pt x="1701" y="680"/>
                    </a:lnTo>
                    <a:lnTo>
                      <a:pt x="1729" y="737"/>
                    </a:lnTo>
                    <a:lnTo>
                      <a:pt x="1701" y="765"/>
                    </a:lnTo>
                    <a:lnTo>
                      <a:pt x="1672" y="907"/>
                    </a:lnTo>
                    <a:lnTo>
                      <a:pt x="1587" y="907"/>
                    </a:lnTo>
                    <a:lnTo>
                      <a:pt x="1587" y="935"/>
                    </a:lnTo>
                    <a:lnTo>
                      <a:pt x="1531" y="935"/>
                    </a:lnTo>
                    <a:lnTo>
                      <a:pt x="1531" y="1020"/>
                    </a:lnTo>
                    <a:lnTo>
                      <a:pt x="1616" y="1049"/>
                    </a:lnTo>
                    <a:lnTo>
                      <a:pt x="1559" y="1105"/>
                    </a:lnTo>
                    <a:lnTo>
                      <a:pt x="1616" y="1190"/>
                    </a:lnTo>
                    <a:lnTo>
                      <a:pt x="1672" y="1134"/>
                    </a:lnTo>
                    <a:lnTo>
                      <a:pt x="1729" y="1162"/>
                    </a:lnTo>
                    <a:lnTo>
                      <a:pt x="1701" y="1247"/>
                    </a:lnTo>
                    <a:lnTo>
                      <a:pt x="1758" y="1247"/>
                    </a:lnTo>
                    <a:lnTo>
                      <a:pt x="1786" y="1162"/>
                    </a:lnTo>
                    <a:lnTo>
                      <a:pt x="1871" y="1162"/>
                    </a:lnTo>
                    <a:lnTo>
                      <a:pt x="2069" y="1247"/>
                    </a:lnTo>
                    <a:lnTo>
                      <a:pt x="2013" y="1275"/>
                    </a:lnTo>
                    <a:lnTo>
                      <a:pt x="1928" y="1417"/>
                    </a:lnTo>
                    <a:lnTo>
                      <a:pt x="2041" y="1531"/>
                    </a:lnTo>
                    <a:lnTo>
                      <a:pt x="2013" y="1587"/>
                    </a:lnTo>
                    <a:lnTo>
                      <a:pt x="2013" y="17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9" name="Freeform 709"/>
              <p:cNvSpPr>
                <a:spLocks/>
              </p:cNvSpPr>
              <p:nvPr/>
            </p:nvSpPr>
            <p:spPr bwMode="auto">
              <a:xfrm>
                <a:off x="4712" y="1692"/>
                <a:ext cx="1616" cy="765"/>
              </a:xfrm>
              <a:custGeom>
                <a:avLst/>
                <a:gdLst>
                  <a:gd name="T0" fmla="*/ 29 w 1616"/>
                  <a:gd name="T1" fmla="*/ 85 h 765"/>
                  <a:gd name="T2" fmla="*/ 0 w 1616"/>
                  <a:gd name="T3" fmla="*/ 170 h 765"/>
                  <a:gd name="T4" fmla="*/ 85 w 1616"/>
                  <a:gd name="T5" fmla="*/ 198 h 765"/>
                  <a:gd name="T6" fmla="*/ 284 w 1616"/>
                  <a:gd name="T7" fmla="*/ 255 h 765"/>
                  <a:gd name="T8" fmla="*/ 284 w 1616"/>
                  <a:gd name="T9" fmla="*/ 283 h 765"/>
                  <a:gd name="T10" fmla="*/ 227 w 1616"/>
                  <a:gd name="T11" fmla="*/ 340 h 765"/>
                  <a:gd name="T12" fmla="*/ 284 w 1616"/>
                  <a:gd name="T13" fmla="*/ 396 h 765"/>
                  <a:gd name="T14" fmla="*/ 312 w 1616"/>
                  <a:gd name="T15" fmla="*/ 482 h 765"/>
                  <a:gd name="T16" fmla="*/ 454 w 1616"/>
                  <a:gd name="T17" fmla="*/ 453 h 765"/>
                  <a:gd name="T18" fmla="*/ 539 w 1616"/>
                  <a:gd name="T19" fmla="*/ 567 h 765"/>
                  <a:gd name="T20" fmla="*/ 596 w 1616"/>
                  <a:gd name="T21" fmla="*/ 510 h 765"/>
                  <a:gd name="T22" fmla="*/ 652 w 1616"/>
                  <a:gd name="T23" fmla="*/ 567 h 765"/>
                  <a:gd name="T24" fmla="*/ 709 w 1616"/>
                  <a:gd name="T25" fmla="*/ 567 h 765"/>
                  <a:gd name="T26" fmla="*/ 794 w 1616"/>
                  <a:gd name="T27" fmla="*/ 652 h 765"/>
                  <a:gd name="T28" fmla="*/ 879 w 1616"/>
                  <a:gd name="T29" fmla="*/ 652 h 765"/>
                  <a:gd name="T30" fmla="*/ 851 w 1616"/>
                  <a:gd name="T31" fmla="*/ 708 h 765"/>
                  <a:gd name="T32" fmla="*/ 936 w 1616"/>
                  <a:gd name="T33" fmla="*/ 765 h 765"/>
                  <a:gd name="T34" fmla="*/ 993 w 1616"/>
                  <a:gd name="T35" fmla="*/ 765 h 765"/>
                  <a:gd name="T36" fmla="*/ 1049 w 1616"/>
                  <a:gd name="T37" fmla="*/ 708 h 765"/>
                  <a:gd name="T38" fmla="*/ 1106 w 1616"/>
                  <a:gd name="T39" fmla="*/ 765 h 765"/>
                  <a:gd name="T40" fmla="*/ 1304 w 1616"/>
                  <a:gd name="T41" fmla="*/ 652 h 765"/>
                  <a:gd name="T42" fmla="*/ 1390 w 1616"/>
                  <a:gd name="T43" fmla="*/ 652 h 765"/>
                  <a:gd name="T44" fmla="*/ 1446 w 1616"/>
                  <a:gd name="T45" fmla="*/ 595 h 765"/>
                  <a:gd name="T46" fmla="*/ 1560 w 1616"/>
                  <a:gd name="T47" fmla="*/ 595 h 765"/>
                  <a:gd name="T48" fmla="*/ 1616 w 1616"/>
                  <a:gd name="T49" fmla="*/ 567 h 765"/>
                  <a:gd name="T50" fmla="*/ 1560 w 1616"/>
                  <a:gd name="T51" fmla="*/ 482 h 765"/>
                  <a:gd name="T52" fmla="*/ 1616 w 1616"/>
                  <a:gd name="T53" fmla="*/ 340 h 765"/>
                  <a:gd name="T54" fmla="*/ 1560 w 1616"/>
                  <a:gd name="T55" fmla="*/ 340 h 765"/>
                  <a:gd name="T56" fmla="*/ 1418 w 1616"/>
                  <a:gd name="T57" fmla="*/ 396 h 765"/>
                  <a:gd name="T58" fmla="*/ 1390 w 1616"/>
                  <a:gd name="T59" fmla="*/ 255 h 765"/>
                  <a:gd name="T60" fmla="*/ 1191 w 1616"/>
                  <a:gd name="T61" fmla="*/ 198 h 765"/>
                  <a:gd name="T62" fmla="*/ 1106 w 1616"/>
                  <a:gd name="T63" fmla="*/ 28 h 765"/>
                  <a:gd name="T64" fmla="*/ 1078 w 1616"/>
                  <a:gd name="T65" fmla="*/ 56 h 765"/>
                  <a:gd name="T66" fmla="*/ 993 w 1616"/>
                  <a:gd name="T67" fmla="*/ 85 h 765"/>
                  <a:gd name="T68" fmla="*/ 993 w 1616"/>
                  <a:gd name="T69" fmla="*/ 28 h 765"/>
                  <a:gd name="T70" fmla="*/ 879 w 1616"/>
                  <a:gd name="T71" fmla="*/ 170 h 765"/>
                  <a:gd name="T72" fmla="*/ 879 w 1616"/>
                  <a:gd name="T73" fmla="*/ 85 h 765"/>
                  <a:gd name="T74" fmla="*/ 794 w 1616"/>
                  <a:gd name="T75" fmla="*/ 85 h 765"/>
                  <a:gd name="T76" fmla="*/ 794 w 1616"/>
                  <a:gd name="T77" fmla="*/ 28 h 765"/>
                  <a:gd name="T78" fmla="*/ 652 w 1616"/>
                  <a:gd name="T79" fmla="*/ 28 h 765"/>
                  <a:gd name="T80" fmla="*/ 567 w 1616"/>
                  <a:gd name="T81" fmla="*/ 85 h 765"/>
                  <a:gd name="T82" fmla="*/ 369 w 1616"/>
                  <a:gd name="T83" fmla="*/ 28 h 765"/>
                  <a:gd name="T84" fmla="*/ 341 w 1616"/>
                  <a:gd name="T85" fmla="*/ 56 h 765"/>
                  <a:gd name="T86" fmla="*/ 227 w 1616"/>
                  <a:gd name="T87" fmla="*/ 0 h 765"/>
                  <a:gd name="T88" fmla="*/ 29 w 1616"/>
                  <a:gd name="T89" fmla="*/ 85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616" h="765">
                    <a:moveTo>
                      <a:pt x="29" y="85"/>
                    </a:moveTo>
                    <a:lnTo>
                      <a:pt x="0" y="170"/>
                    </a:lnTo>
                    <a:lnTo>
                      <a:pt x="85" y="198"/>
                    </a:lnTo>
                    <a:lnTo>
                      <a:pt x="284" y="255"/>
                    </a:lnTo>
                    <a:lnTo>
                      <a:pt x="284" y="283"/>
                    </a:lnTo>
                    <a:lnTo>
                      <a:pt x="227" y="340"/>
                    </a:lnTo>
                    <a:lnTo>
                      <a:pt x="284" y="396"/>
                    </a:lnTo>
                    <a:lnTo>
                      <a:pt x="312" y="482"/>
                    </a:lnTo>
                    <a:lnTo>
                      <a:pt x="454" y="453"/>
                    </a:lnTo>
                    <a:lnTo>
                      <a:pt x="539" y="567"/>
                    </a:lnTo>
                    <a:lnTo>
                      <a:pt x="596" y="510"/>
                    </a:lnTo>
                    <a:lnTo>
                      <a:pt x="652" y="567"/>
                    </a:lnTo>
                    <a:lnTo>
                      <a:pt x="709" y="567"/>
                    </a:lnTo>
                    <a:lnTo>
                      <a:pt x="794" y="652"/>
                    </a:lnTo>
                    <a:lnTo>
                      <a:pt x="879" y="652"/>
                    </a:lnTo>
                    <a:lnTo>
                      <a:pt x="851" y="708"/>
                    </a:lnTo>
                    <a:lnTo>
                      <a:pt x="936" y="765"/>
                    </a:lnTo>
                    <a:lnTo>
                      <a:pt x="993" y="765"/>
                    </a:lnTo>
                    <a:lnTo>
                      <a:pt x="1049" y="708"/>
                    </a:lnTo>
                    <a:lnTo>
                      <a:pt x="1106" y="765"/>
                    </a:lnTo>
                    <a:lnTo>
                      <a:pt x="1304" y="652"/>
                    </a:lnTo>
                    <a:lnTo>
                      <a:pt x="1390" y="652"/>
                    </a:lnTo>
                    <a:lnTo>
                      <a:pt x="1446" y="595"/>
                    </a:lnTo>
                    <a:lnTo>
                      <a:pt x="1560" y="595"/>
                    </a:lnTo>
                    <a:lnTo>
                      <a:pt x="1616" y="567"/>
                    </a:lnTo>
                    <a:lnTo>
                      <a:pt x="1560" y="482"/>
                    </a:lnTo>
                    <a:lnTo>
                      <a:pt x="1616" y="340"/>
                    </a:lnTo>
                    <a:lnTo>
                      <a:pt x="1560" y="340"/>
                    </a:lnTo>
                    <a:lnTo>
                      <a:pt x="1418" y="396"/>
                    </a:lnTo>
                    <a:lnTo>
                      <a:pt x="1390" y="255"/>
                    </a:lnTo>
                    <a:lnTo>
                      <a:pt x="1191" y="198"/>
                    </a:lnTo>
                    <a:lnTo>
                      <a:pt x="1106" y="28"/>
                    </a:lnTo>
                    <a:lnTo>
                      <a:pt x="1078" y="56"/>
                    </a:lnTo>
                    <a:lnTo>
                      <a:pt x="993" y="85"/>
                    </a:lnTo>
                    <a:lnTo>
                      <a:pt x="993" y="28"/>
                    </a:lnTo>
                    <a:lnTo>
                      <a:pt x="879" y="170"/>
                    </a:lnTo>
                    <a:lnTo>
                      <a:pt x="879" y="85"/>
                    </a:lnTo>
                    <a:lnTo>
                      <a:pt x="794" y="85"/>
                    </a:lnTo>
                    <a:lnTo>
                      <a:pt x="794" y="28"/>
                    </a:lnTo>
                    <a:lnTo>
                      <a:pt x="652" y="28"/>
                    </a:lnTo>
                    <a:lnTo>
                      <a:pt x="567" y="85"/>
                    </a:lnTo>
                    <a:lnTo>
                      <a:pt x="369" y="28"/>
                    </a:lnTo>
                    <a:lnTo>
                      <a:pt x="341" y="56"/>
                    </a:lnTo>
                    <a:lnTo>
                      <a:pt x="227" y="0"/>
                    </a:lnTo>
                    <a:lnTo>
                      <a:pt x="29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1" name="Freeform 711"/>
              <p:cNvSpPr>
                <a:spLocks/>
              </p:cNvSpPr>
              <p:nvPr/>
            </p:nvSpPr>
            <p:spPr bwMode="auto">
              <a:xfrm>
                <a:off x="4514" y="104"/>
                <a:ext cx="1332" cy="1758"/>
              </a:xfrm>
              <a:custGeom>
                <a:avLst/>
                <a:gdLst>
                  <a:gd name="T0" fmla="*/ 227 w 1332"/>
                  <a:gd name="T1" fmla="*/ 1673 h 1758"/>
                  <a:gd name="T2" fmla="*/ 425 w 1332"/>
                  <a:gd name="T3" fmla="*/ 1588 h 1758"/>
                  <a:gd name="T4" fmla="*/ 539 w 1332"/>
                  <a:gd name="T5" fmla="*/ 1644 h 1758"/>
                  <a:gd name="T6" fmla="*/ 567 w 1332"/>
                  <a:gd name="T7" fmla="*/ 1616 h 1758"/>
                  <a:gd name="T8" fmla="*/ 765 w 1332"/>
                  <a:gd name="T9" fmla="*/ 1673 h 1758"/>
                  <a:gd name="T10" fmla="*/ 850 w 1332"/>
                  <a:gd name="T11" fmla="*/ 1616 h 1758"/>
                  <a:gd name="T12" fmla="*/ 992 w 1332"/>
                  <a:gd name="T13" fmla="*/ 1616 h 1758"/>
                  <a:gd name="T14" fmla="*/ 992 w 1332"/>
                  <a:gd name="T15" fmla="*/ 1673 h 1758"/>
                  <a:gd name="T16" fmla="*/ 1077 w 1332"/>
                  <a:gd name="T17" fmla="*/ 1673 h 1758"/>
                  <a:gd name="T18" fmla="*/ 1077 w 1332"/>
                  <a:gd name="T19" fmla="*/ 1758 h 1758"/>
                  <a:gd name="T20" fmla="*/ 1191 w 1332"/>
                  <a:gd name="T21" fmla="*/ 1616 h 1758"/>
                  <a:gd name="T22" fmla="*/ 1191 w 1332"/>
                  <a:gd name="T23" fmla="*/ 1673 h 1758"/>
                  <a:gd name="T24" fmla="*/ 1276 w 1332"/>
                  <a:gd name="T25" fmla="*/ 1644 h 1758"/>
                  <a:gd name="T26" fmla="*/ 1304 w 1332"/>
                  <a:gd name="T27" fmla="*/ 1616 h 1758"/>
                  <a:gd name="T28" fmla="*/ 1332 w 1332"/>
                  <a:gd name="T29" fmla="*/ 1559 h 1758"/>
                  <a:gd name="T30" fmla="*/ 1191 w 1332"/>
                  <a:gd name="T31" fmla="*/ 1361 h 1758"/>
                  <a:gd name="T32" fmla="*/ 1247 w 1332"/>
                  <a:gd name="T33" fmla="*/ 1332 h 1758"/>
                  <a:gd name="T34" fmla="*/ 1219 w 1332"/>
                  <a:gd name="T35" fmla="*/ 1276 h 1758"/>
                  <a:gd name="T36" fmla="*/ 1247 w 1332"/>
                  <a:gd name="T37" fmla="*/ 1191 h 1758"/>
                  <a:gd name="T38" fmla="*/ 1332 w 1332"/>
                  <a:gd name="T39" fmla="*/ 1049 h 1758"/>
                  <a:gd name="T40" fmla="*/ 1162 w 1332"/>
                  <a:gd name="T41" fmla="*/ 1049 h 1758"/>
                  <a:gd name="T42" fmla="*/ 1162 w 1332"/>
                  <a:gd name="T43" fmla="*/ 936 h 1758"/>
                  <a:gd name="T44" fmla="*/ 1134 w 1332"/>
                  <a:gd name="T45" fmla="*/ 850 h 1758"/>
                  <a:gd name="T46" fmla="*/ 1021 w 1332"/>
                  <a:gd name="T47" fmla="*/ 822 h 1758"/>
                  <a:gd name="T48" fmla="*/ 1049 w 1332"/>
                  <a:gd name="T49" fmla="*/ 737 h 1758"/>
                  <a:gd name="T50" fmla="*/ 964 w 1332"/>
                  <a:gd name="T51" fmla="*/ 737 h 1758"/>
                  <a:gd name="T52" fmla="*/ 964 w 1332"/>
                  <a:gd name="T53" fmla="*/ 652 h 1758"/>
                  <a:gd name="T54" fmla="*/ 992 w 1332"/>
                  <a:gd name="T55" fmla="*/ 624 h 1758"/>
                  <a:gd name="T56" fmla="*/ 907 w 1332"/>
                  <a:gd name="T57" fmla="*/ 510 h 1758"/>
                  <a:gd name="T58" fmla="*/ 935 w 1332"/>
                  <a:gd name="T59" fmla="*/ 369 h 1758"/>
                  <a:gd name="T60" fmla="*/ 992 w 1332"/>
                  <a:gd name="T61" fmla="*/ 340 h 1758"/>
                  <a:gd name="T62" fmla="*/ 935 w 1332"/>
                  <a:gd name="T63" fmla="*/ 283 h 1758"/>
                  <a:gd name="T64" fmla="*/ 935 w 1332"/>
                  <a:gd name="T65" fmla="*/ 198 h 1758"/>
                  <a:gd name="T66" fmla="*/ 964 w 1332"/>
                  <a:gd name="T67" fmla="*/ 170 h 1758"/>
                  <a:gd name="T68" fmla="*/ 765 w 1332"/>
                  <a:gd name="T69" fmla="*/ 85 h 1758"/>
                  <a:gd name="T70" fmla="*/ 709 w 1332"/>
                  <a:gd name="T71" fmla="*/ 0 h 1758"/>
                  <a:gd name="T72" fmla="*/ 624 w 1332"/>
                  <a:gd name="T73" fmla="*/ 28 h 1758"/>
                  <a:gd name="T74" fmla="*/ 624 w 1332"/>
                  <a:gd name="T75" fmla="*/ 113 h 1758"/>
                  <a:gd name="T76" fmla="*/ 510 w 1332"/>
                  <a:gd name="T77" fmla="*/ 85 h 1758"/>
                  <a:gd name="T78" fmla="*/ 482 w 1332"/>
                  <a:gd name="T79" fmla="*/ 142 h 1758"/>
                  <a:gd name="T80" fmla="*/ 340 w 1332"/>
                  <a:gd name="T81" fmla="*/ 85 h 1758"/>
                  <a:gd name="T82" fmla="*/ 340 w 1332"/>
                  <a:gd name="T83" fmla="*/ 28 h 1758"/>
                  <a:gd name="T84" fmla="*/ 198 w 1332"/>
                  <a:gd name="T85" fmla="*/ 0 h 1758"/>
                  <a:gd name="T86" fmla="*/ 170 w 1332"/>
                  <a:gd name="T87" fmla="*/ 85 h 1758"/>
                  <a:gd name="T88" fmla="*/ 198 w 1332"/>
                  <a:gd name="T89" fmla="*/ 198 h 1758"/>
                  <a:gd name="T90" fmla="*/ 142 w 1332"/>
                  <a:gd name="T91" fmla="*/ 312 h 1758"/>
                  <a:gd name="T92" fmla="*/ 170 w 1332"/>
                  <a:gd name="T93" fmla="*/ 425 h 1758"/>
                  <a:gd name="T94" fmla="*/ 113 w 1332"/>
                  <a:gd name="T95" fmla="*/ 680 h 1758"/>
                  <a:gd name="T96" fmla="*/ 170 w 1332"/>
                  <a:gd name="T97" fmla="*/ 794 h 1758"/>
                  <a:gd name="T98" fmla="*/ 255 w 1332"/>
                  <a:gd name="T99" fmla="*/ 822 h 1758"/>
                  <a:gd name="T100" fmla="*/ 28 w 1332"/>
                  <a:gd name="T101" fmla="*/ 1134 h 1758"/>
                  <a:gd name="T102" fmla="*/ 57 w 1332"/>
                  <a:gd name="T103" fmla="*/ 1191 h 1758"/>
                  <a:gd name="T104" fmla="*/ 28 w 1332"/>
                  <a:gd name="T105" fmla="*/ 1247 h 1758"/>
                  <a:gd name="T106" fmla="*/ 28 w 1332"/>
                  <a:gd name="T107" fmla="*/ 1417 h 1758"/>
                  <a:gd name="T108" fmla="*/ 0 w 1332"/>
                  <a:gd name="T109" fmla="*/ 1474 h 1758"/>
                  <a:gd name="T110" fmla="*/ 198 w 1332"/>
                  <a:gd name="T111" fmla="*/ 1588 h 1758"/>
                  <a:gd name="T112" fmla="*/ 227 w 1332"/>
                  <a:gd name="T113" fmla="*/ 1673 h 1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32" h="1758">
                    <a:moveTo>
                      <a:pt x="227" y="1673"/>
                    </a:moveTo>
                    <a:lnTo>
                      <a:pt x="425" y="1588"/>
                    </a:lnTo>
                    <a:lnTo>
                      <a:pt x="539" y="1644"/>
                    </a:lnTo>
                    <a:lnTo>
                      <a:pt x="567" y="1616"/>
                    </a:lnTo>
                    <a:lnTo>
                      <a:pt x="765" y="1673"/>
                    </a:lnTo>
                    <a:lnTo>
                      <a:pt x="850" y="1616"/>
                    </a:lnTo>
                    <a:lnTo>
                      <a:pt x="992" y="1616"/>
                    </a:lnTo>
                    <a:lnTo>
                      <a:pt x="992" y="1673"/>
                    </a:lnTo>
                    <a:lnTo>
                      <a:pt x="1077" y="1673"/>
                    </a:lnTo>
                    <a:lnTo>
                      <a:pt x="1077" y="1758"/>
                    </a:lnTo>
                    <a:lnTo>
                      <a:pt x="1191" y="1616"/>
                    </a:lnTo>
                    <a:lnTo>
                      <a:pt x="1191" y="1673"/>
                    </a:lnTo>
                    <a:lnTo>
                      <a:pt x="1276" y="1644"/>
                    </a:lnTo>
                    <a:lnTo>
                      <a:pt x="1304" y="1616"/>
                    </a:lnTo>
                    <a:lnTo>
                      <a:pt x="1332" y="1559"/>
                    </a:lnTo>
                    <a:lnTo>
                      <a:pt x="1191" y="1361"/>
                    </a:lnTo>
                    <a:lnTo>
                      <a:pt x="1247" y="1332"/>
                    </a:lnTo>
                    <a:lnTo>
                      <a:pt x="1219" y="1276"/>
                    </a:lnTo>
                    <a:lnTo>
                      <a:pt x="1247" y="1191"/>
                    </a:lnTo>
                    <a:lnTo>
                      <a:pt x="1332" y="1049"/>
                    </a:lnTo>
                    <a:lnTo>
                      <a:pt x="1162" y="1049"/>
                    </a:lnTo>
                    <a:lnTo>
                      <a:pt x="1162" y="936"/>
                    </a:lnTo>
                    <a:lnTo>
                      <a:pt x="1134" y="850"/>
                    </a:lnTo>
                    <a:lnTo>
                      <a:pt x="1021" y="822"/>
                    </a:lnTo>
                    <a:lnTo>
                      <a:pt x="1049" y="737"/>
                    </a:lnTo>
                    <a:lnTo>
                      <a:pt x="964" y="737"/>
                    </a:lnTo>
                    <a:lnTo>
                      <a:pt x="964" y="652"/>
                    </a:lnTo>
                    <a:lnTo>
                      <a:pt x="992" y="624"/>
                    </a:lnTo>
                    <a:lnTo>
                      <a:pt x="907" y="510"/>
                    </a:lnTo>
                    <a:lnTo>
                      <a:pt x="935" y="369"/>
                    </a:lnTo>
                    <a:lnTo>
                      <a:pt x="992" y="340"/>
                    </a:lnTo>
                    <a:lnTo>
                      <a:pt x="935" y="283"/>
                    </a:lnTo>
                    <a:lnTo>
                      <a:pt x="935" y="198"/>
                    </a:lnTo>
                    <a:lnTo>
                      <a:pt x="964" y="170"/>
                    </a:lnTo>
                    <a:lnTo>
                      <a:pt x="765" y="85"/>
                    </a:lnTo>
                    <a:lnTo>
                      <a:pt x="709" y="0"/>
                    </a:lnTo>
                    <a:lnTo>
                      <a:pt x="624" y="28"/>
                    </a:lnTo>
                    <a:lnTo>
                      <a:pt x="624" y="113"/>
                    </a:lnTo>
                    <a:lnTo>
                      <a:pt x="510" y="85"/>
                    </a:lnTo>
                    <a:lnTo>
                      <a:pt x="482" y="142"/>
                    </a:lnTo>
                    <a:lnTo>
                      <a:pt x="340" y="85"/>
                    </a:lnTo>
                    <a:lnTo>
                      <a:pt x="340" y="28"/>
                    </a:lnTo>
                    <a:lnTo>
                      <a:pt x="198" y="0"/>
                    </a:lnTo>
                    <a:lnTo>
                      <a:pt x="170" y="85"/>
                    </a:lnTo>
                    <a:lnTo>
                      <a:pt x="198" y="198"/>
                    </a:lnTo>
                    <a:lnTo>
                      <a:pt x="142" y="312"/>
                    </a:lnTo>
                    <a:lnTo>
                      <a:pt x="170" y="425"/>
                    </a:lnTo>
                    <a:lnTo>
                      <a:pt x="113" y="680"/>
                    </a:lnTo>
                    <a:lnTo>
                      <a:pt x="170" y="794"/>
                    </a:lnTo>
                    <a:lnTo>
                      <a:pt x="255" y="822"/>
                    </a:lnTo>
                    <a:lnTo>
                      <a:pt x="28" y="1134"/>
                    </a:lnTo>
                    <a:lnTo>
                      <a:pt x="57" y="1191"/>
                    </a:lnTo>
                    <a:lnTo>
                      <a:pt x="28" y="1247"/>
                    </a:lnTo>
                    <a:lnTo>
                      <a:pt x="28" y="1417"/>
                    </a:lnTo>
                    <a:lnTo>
                      <a:pt x="0" y="1474"/>
                    </a:lnTo>
                    <a:lnTo>
                      <a:pt x="198" y="1588"/>
                    </a:lnTo>
                    <a:lnTo>
                      <a:pt x="227" y="167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2" name="Freeform 712"/>
              <p:cNvSpPr>
                <a:spLocks/>
              </p:cNvSpPr>
              <p:nvPr/>
            </p:nvSpPr>
            <p:spPr bwMode="auto">
              <a:xfrm>
                <a:off x="1169" y="3393"/>
                <a:ext cx="1899" cy="1672"/>
              </a:xfrm>
              <a:custGeom>
                <a:avLst/>
                <a:gdLst>
                  <a:gd name="T0" fmla="*/ 1871 w 1899"/>
                  <a:gd name="T1" fmla="*/ 708 h 1672"/>
                  <a:gd name="T2" fmla="*/ 1786 w 1899"/>
                  <a:gd name="T3" fmla="*/ 623 h 1672"/>
                  <a:gd name="T4" fmla="*/ 1814 w 1899"/>
                  <a:gd name="T5" fmla="*/ 425 h 1672"/>
                  <a:gd name="T6" fmla="*/ 1757 w 1899"/>
                  <a:gd name="T7" fmla="*/ 368 h 1672"/>
                  <a:gd name="T8" fmla="*/ 1616 w 1899"/>
                  <a:gd name="T9" fmla="*/ 396 h 1672"/>
                  <a:gd name="T10" fmla="*/ 1502 w 1899"/>
                  <a:gd name="T11" fmla="*/ 340 h 1672"/>
                  <a:gd name="T12" fmla="*/ 1105 w 1899"/>
                  <a:gd name="T13" fmla="*/ 340 h 1672"/>
                  <a:gd name="T14" fmla="*/ 1020 w 1899"/>
                  <a:gd name="T15" fmla="*/ 396 h 1672"/>
                  <a:gd name="T16" fmla="*/ 964 w 1899"/>
                  <a:gd name="T17" fmla="*/ 510 h 1672"/>
                  <a:gd name="T18" fmla="*/ 850 w 1899"/>
                  <a:gd name="T19" fmla="*/ 481 h 1672"/>
                  <a:gd name="T20" fmla="*/ 879 w 1899"/>
                  <a:gd name="T21" fmla="*/ 198 h 1672"/>
                  <a:gd name="T22" fmla="*/ 765 w 1899"/>
                  <a:gd name="T23" fmla="*/ 0 h 1672"/>
                  <a:gd name="T24" fmla="*/ 680 w 1899"/>
                  <a:gd name="T25" fmla="*/ 0 h 1672"/>
                  <a:gd name="T26" fmla="*/ 595 w 1899"/>
                  <a:gd name="T27" fmla="*/ 0 h 1672"/>
                  <a:gd name="T28" fmla="*/ 482 w 1899"/>
                  <a:gd name="T29" fmla="*/ 113 h 1672"/>
                  <a:gd name="T30" fmla="*/ 425 w 1899"/>
                  <a:gd name="T31" fmla="*/ 226 h 1672"/>
                  <a:gd name="T32" fmla="*/ 397 w 1899"/>
                  <a:gd name="T33" fmla="*/ 396 h 1672"/>
                  <a:gd name="T34" fmla="*/ 368 w 1899"/>
                  <a:gd name="T35" fmla="*/ 623 h 1672"/>
                  <a:gd name="T36" fmla="*/ 312 w 1899"/>
                  <a:gd name="T37" fmla="*/ 765 h 1672"/>
                  <a:gd name="T38" fmla="*/ 226 w 1899"/>
                  <a:gd name="T39" fmla="*/ 850 h 1672"/>
                  <a:gd name="T40" fmla="*/ 0 w 1899"/>
                  <a:gd name="T41" fmla="*/ 963 h 1672"/>
                  <a:gd name="T42" fmla="*/ 28 w 1899"/>
                  <a:gd name="T43" fmla="*/ 1105 h 1672"/>
                  <a:gd name="T44" fmla="*/ 141 w 1899"/>
                  <a:gd name="T45" fmla="*/ 1190 h 1672"/>
                  <a:gd name="T46" fmla="*/ 141 w 1899"/>
                  <a:gd name="T47" fmla="*/ 1360 h 1672"/>
                  <a:gd name="T48" fmla="*/ 255 w 1899"/>
                  <a:gd name="T49" fmla="*/ 1615 h 1672"/>
                  <a:gd name="T50" fmla="*/ 425 w 1899"/>
                  <a:gd name="T51" fmla="*/ 1644 h 1672"/>
                  <a:gd name="T52" fmla="*/ 680 w 1899"/>
                  <a:gd name="T53" fmla="*/ 1587 h 1672"/>
                  <a:gd name="T54" fmla="*/ 964 w 1899"/>
                  <a:gd name="T55" fmla="*/ 1474 h 1672"/>
                  <a:gd name="T56" fmla="*/ 1162 w 1899"/>
                  <a:gd name="T57" fmla="*/ 1332 h 1672"/>
                  <a:gd name="T58" fmla="*/ 1531 w 1899"/>
                  <a:gd name="T59" fmla="*/ 1162 h 1672"/>
                  <a:gd name="T60" fmla="*/ 1729 w 1899"/>
                  <a:gd name="T61" fmla="*/ 1105 h 1672"/>
                  <a:gd name="T62" fmla="*/ 1842 w 1899"/>
                  <a:gd name="T63" fmla="*/ 85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99" h="1672">
                    <a:moveTo>
                      <a:pt x="1899" y="850"/>
                    </a:moveTo>
                    <a:lnTo>
                      <a:pt x="1871" y="708"/>
                    </a:lnTo>
                    <a:lnTo>
                      <a:pt x="1814" y="708"/>
                    </a:lnTo>
                    <a:lnTo>
                      <a:pt x="1786" y="623"/>
                    </a:lnTo>
                    <a:lnTo>
                      <a:pt x="1842" y="595"/>
                    </a:lnTo>
                    <a:lnTo>
                      <a:pt x="1814" y="425"/>
                    </a:lnTo>
                    <a:lnTo>
                      <a:pt x="1757" y="425"/>
                    </a:lnTo>
                    <a:lnTo>
                      <a:pt x="1757" y="368"/>
                    </a:lnTo>
                    <a:lnTo>
                      <a:pt x="1644" y="340"/>
                    </a:lnTo>
                    <a:lnTo>
                      <a:pt x="1616" y="396"/>
                    </a:lnTo>
                    <a:lnTo>
                      <a:pt x="1502" y="396"/>
                    </a:lnTo>
                    <a:lnTo>
                      <a:pt x="1502" y="340"/>
                    </a:lnTo>
                    <a:lnTo>
                      <a:pt x="1275" y="255"/>
                    </a:lnTo>
                    <a:lnTo>
                      <a:pt x="1105" y="340"/>
                    </a:lnTo>
                    <a:lnTo>
                      <a:pt x="1105" y="425"/>
                    </a:lnTo>
                    <a:lnTo>
                      <a:pt x="1020" y="396"/>
                    </a:lnTo>
                    <a:lnTo>
                      <a:pt x="964" y="425"/>
                    </a:lnTo>
                    <a:lnTo>
                      <a:pt x="964" y="510"/>
                    </a:lnTo>
                    <a:lnTo>
                      <a:pt x="907" y="538"/>
                    </a:lnTo>
                    <a:lnTo>
                      <a:pt x="850" y="481"/>
                    </a:lnTo>
                    <a:lnTo>
                      <a:pt x="822" y="283"/>
                    </a:lnTo>
                    <a:lnTo>
                      <a:pt x="879" y="198"/>
                    </a:lnTo>
                    <a:lnTo>
                      <a:pt x="822" y="141"/>
                    </a:lnTo>
                    <a:lnTo>
                      <a:pt x="765" y="0"/>
                    </a:lnTo>
                    <a:lnTo>
                      <a:pt x="737" y="56"/>
                    </a:lnTo>
                    <a:lnTo>
                      <a:pt x="680" y="0"/>
                    </a:lnTo>
                    <a:lnTo>
                      <a:pt x="652" y="28"/>
                    </a:lnTo>
                    <a:lnTo>
                      <a:pt x="595" y="0"/>
                    </a:lnTo>
                    <a:lnTo>
                      <a:pt x="510" y="85"/>
                    </a:lnTo>
                    <a:lnTo>
                      <a:pt x="482" y="113"/>
                    </a:lnTo>
                    <a:lnTo>
                      <a:pt x="397" y="85"/>
                    </a:lnTo>
                    <a:lnTo>
                      <a:pt x="425" y="226"/>
                    </a:lnTo>
                    <a:lnTo>
                      <a:pt x="453" y="255"/>
                    </a:lnTo>
                    <a:lnTo>
                      <a:pt x="397" y="396"/>
                    </a:lnTo>
                    <a:lnTo>
                      <a:pt x="453" y="453"/>
                    </a:lnTo>
                    <a:lnTo>
                      <a:pt x="368" y="623"/>
                    </a:lnTo>
                    <a:lnTo>
                      <a:pt x="312" y="708"/>
                    </a:lnTo>
                    <a:lnTo>
                      <a:pt x="312" y="765"/>
                    </a:lnTo>
                    <a:lnTo>
                      <a:pt x="226" y="793"/>
                    </a:lnTo>
                    <a:lnTo>
                      <a:pt x="226" y="850"/>
                    </a:lnTo>
                    <a:lnTo>
                      <a:pt x="141" y="850"/>
                    </a:lnTo>
                    <a:lnTo>
                      <a:pt x="0" y="963"/>
                    </a:lnTo>
                    <a:lnTo>
                      <a:pt x="28" y="1020"/>
                    </a:lnTo>
                    <a:lnTo>
                      <a:pt x="28" y="1105"/>
                    </a:lnTo>
                    <a:lnTo>
                      <a:pt x="85" y="1190"/>
                    </a:lnTo>
                    <a:lnTo>
                      <a:pt x="141" y="1190"/>
                    </a:lnTo>
                    <a:lnTo>
                      <a:pt x="170" y="1304"/>
                    </a:lnTo>
                    <a:lnTo>
                      <a:pt x="141" y="1360"/>
                    </a:lnTo>
                    <a:lnTo>
                      <a:pt x="283" y="1445"/>
                    </a:lnTo>
                    <a:lnTo>
                      <a:pt x="255" y="1615"/>
                    </a:lnTo>
                    <a:lnTo>
                      <a:pt x="340" y="1672"/>
                    </a:lnTo>
                    <a:lnTo>
                      <a:pt x="425" y="1644"/>
                    </a:lnTo>
                    <a:lnTo>
                      <a:pt x="510" y="1672"/>
                    </a:lnTo>
                    <a:lnTo>
                      <a:pt x="680" y="1587"/>
                    </a:lnTo>
                    <a:lnTo>
                      <a:pt x="793" y="1445"/>
                    </a:lnTo>
                    <a:lnTo>
                      <a:pt x="964" y="1474"/>
                    </a:lnTo>
                    <a:lnTo>
                      <a:pt x="992" y="1389"/>
                    </a:lnTo>
                    <a:lnTo>
                      <a:pt x="1162" y="1332"/>
                    </a:lnTo>
                    <a:lnTo>
                      <a:pt x="1162" y="1247"/>
                    </a:lnTo>
                    <a:lnTo>
                      <a:pt x="1531" y="1162"/>
                    </a:lnTo>
                    <a:lnTo>
                      <a:pt x="1559" y="1077"/>
                    </a:lnTo>
                    <a:lnTo>
                      <a:pt x="1729" y="1105"/>
                    </a:lnTo>
                    <a:lnTo>
                      <a:pt x="1729" y="963"/>
                    </a:lnTo>
                    <a:lnTo>
                      <a:pt x="1842" y="850"/>
                    </a:lnTo>
                    <a:lnTo>
                      <a:pt x="1899" y="85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6" name="Freeform 716"/>
              <p:cNvSpPr>
                <a:spLocks/>
              </p:cNvSpPr>
              <p:nvPr/>
            </p:nvSpPr>
            <p:spPr bwMode="auto">
              <a:xfrm>
                <a:off x="347" y="2599"/>
                <a:ext cx="1615" cy="1757"/>
              </a:xfrm>
              <a:custGeom>
                <a:avLst/>
                <a:gdLst>
                  <a:gd name="T0" fmla="*/ 963 w 1615"/>
                  <a:gd name="T1" fmla="*/ 1644 h 1757"/>
                  <a:gd name="T2" fmla="*/ 1048 w 1615"/>
                  <a:gd name="T3" fmla="*/ 1587 h 1757"/>
                  <a:gd name="T4" fmla="*/ 1134 w 1615"/>
                  <a:gd name="T5" fmla="*/ 1502 h 1757"/>
                  <a:gd name="T6" fmla="*/ 1219 w 1615"/>
                  <a:gd name="T7" fmla="*/ 1190 h 1757"/>
                  <a:gd name="T8" fmla="*/ 1247 w 1615"/>
                  <a:gd name="T9" fmla="*/ 1020 h 1757"/>
                  <a:gd name="T10" fmla="*/ 1304 w 1615"/>
                  <a:gd name="T11" fmla="*/ 907 h 1757"/>
                  <a:gd name="T12" fmla="*/ 1474 w 1615"/>
                  <a:gd name="T13" fmla="*/ 822 h 1757"/>
                  <a:gd name="T14" fmla="*/ 1559 w 1615"/>
                  <a:gd name="T15" fmla="*/ 850 h 1757"/>
                  <a:gd name="T16" fmla="*/ 1615 w 1615"/>
                  <a:gd name="T17" fmla="*/ 737 h 1757"/>
                  <a:gd name="T18" fmla="*/ 1530 w 1615"/>
                  <a:gd name="T19" fmla="*/ 623 h 1757"/>
                  <a:gd name="T20" fmla="*/ 1530 w 1615"/>
                  <a:gd name="T21" fmla="*/ 567 h 1757"/>
                  <a:gd name="T22" fmla="*/ 1360 w 1615"/>
                  <a:gd name="T23" fmla="*/ 453 h 1757"/>
                  <a:gd name="T24" fmla="*/ 1219 w 1615"/>
                  <a:gd name="T25" fmla="*/ 623 h 1757"/>
                  <a:gd name="T26" fmla="*/ 1105 w 1615"/>
                  <a:gd name="T27" fmla="*/ 680 h 1757"/>
                  <a:gd name="T28" fmla="*/ 1048 w 1615"/>
                  <a:gd name="T29" fmla="*/ 623 h 1757"/>
                  <a:gd name="T30" fmla="*/ 907 w 1615"/>
                  <a:gd name="T31" fmla="*/ 538 h 1757"/>
                  <a:gd name="T32" fmla="*/ 793 w 1615"/>
                  <a:gd name="T33" fmla="*/ 425 h 1757"/>
                  <a:gd name="T34" fmla="*/ 850 w 1615"/>
                  <a:gd name="T35" fmla="*/ 283 h 1757"/>
                  <a:gd name="T36" fmla="*/ 878 w 1615"/>
                  <a:gd name="T37" fmla="*/ 170 h 1757"/>
                  <a:gd name="T38" fmla="*/ 907 w 1615"/>
                  <a:gd name="T39" fmla="*/ 56 h 1757"/>
                  <a:gd name="T40" fmla="*/ 623 w 1615"/>
                  <a:gd name="T41" fmla="*/ 85 h 1757"/>
                  <a:gd name="T42" fmla="*/ 198 w 1615"/>
                  <a:gd name="T43" fmla="*/ 113 h 1757"/>
                  <a:gd name="T44" fmla="*/ 198 w 1615"/>
                  <a:gd name="T45" fmla="*/ 397 h 1757"/>
                  <a:gd name="T46" fmla="*/ 283 w 1615"/>
                  <a:gd name="T47" fmla="*/ 510 h 1757"/>
                  <a:gd name="T48" fmla="*/ 198 w 1615"/>
                  <a:gd name="T49" fmla="*/ 680 h 1757"/>
                  <a:gd name="T50" fmla="*/ 141 w 1615"/>
                  <a:gd name="T51" fmla="*/ 992 h 1757"/>
                  <a:gd name="T52" fmla="*/ 0 w 1615"/>
                  <a:gd name="T53" fmla="*/ 1190 h 1757"/>
                  <a:gd name="T54" fmla="*/ 198 w 1615"/>
                  <a:gd name="T55" fmla="*/ 1304 h 1757"/>
                  <a:gd name="T56" fmla="*/ 340 w 1615"/>
                  <a:gd name="T57" fmla="*/ 1332 h 1757"/>
                  <a:gd name="T58" fmla="*/ 510 w 1615"/>
                  <a:gd name="T59" fmla="*/ 1531 h 1757"/>
                  <a:gd name="T60" fmla="*/ 708 w 1615"/>
                  <a:gd name="T61" fmla="*/ 1531 h 1757"/>
                  <a:gd name="T62" fmla="*/ 708 w 1615"/>
                  <a:gd name="T63" fmla="*/ 1757 h 1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15" h="1757">
                    <a:moveTo>
                      <a:pt x="822" y="1757"/>
                    </a:moveTo>
                    <a:lnTo>
                      <a:pt x="963" y="1644"/>
                    </a:lnTo>
                    <a:lnTo>
                      <a:pt x="1048" y="1644"/>
                    </a:lnTo>
                    <a:lnTo>
                      <a:pt x="1048" y="1587"/>
                    </a:lnTo>
                    <a:lnTo>
                      <a:pt x="1134" y="1559"/>
                    </a:lnTo>
                    <a:lnTo>
                      <a:pt x="1134" y="1502"/>
                    </a:lnTo>
                    <a:lnTo>
                      <a:pt x="1275" y="1247"/>
                    </a:lnTo>
                    <a:lnTo>
                      <a:pt x="1219" y="1190"/>
                    </a:lnTo>
                    <a:lnTo>
                      <a:pt x="1275" y="1049"/>
                    </a:lnTo>
                    <a:lnTo>
                      <a:pt x="1247" y="1020"/>
                    </a:lnTo>
                    <a:lnTo>
                      <a:pt x="1219" y="879"/>
                    </a:lnTo>
                    <a:lnTo>
                      <a:pt x="1304" y="907"/>
                    </a:lnTo>
                    <a:lnTo>
                      <a:pt x="1417" y="794"/>
                    </a:lnTo>
                    <a:lnTo>
                      <a:pt x="1474" y="822"/>
                    </a:lnTo>
                    <a:lnTo>
                      <a:pt x="1502" y="794"/>
                    </a:lnTo>
                    <a:lnTo>
                      <a:pt x="1559" y="850"/>
                    </a:lnTo>
                    <a:lnTo>
                      <a:pt x="1587" y="794"/>
                    </a:lnTo>
                    <a:lnTo>
                      <a:pt x="1615" y="737"/>
                    </a:lnTo>
                    <a:lnTo>
                      <a:pt x="1474" y="680"/>
                    </a:lnTo>
                    <a:lnTo>
                      <a:pt x="1530" y="623"/>
                    </a:lnTo>
                    <a:lnTo>
                      <a:pt x="1474" y="595"/>
                    </a:lnTo>
                    <a:lnTo>
                      <a:pt x="1530" y="567"/>
                    </a:lnTo>
                    <a:lnTo>
                      <a:pt x="1417" y="510"/>
                    </a:lnTo>
                    <a:lnTo>
                      <a:pt x="1360" y="453"/>
                    </a:lnTo>
                    <a:lnTo>
                      <a:pt x="1275" y="510"/>
                    </a:lnTo>
                    <a:lnTo>
                      <a:pt x="1219" y="623"/>
                    </a:lnTo>
                    <a:lnTo>
                      <a:pt x="1134" y="623"/>
                    </a:lnTo>
                    <a:lnTo>
                      <a:pt x="1105" y="680"/>
                    </a:lnTo>
                    <a:lnTo>
                      <a:pt x="1048" y="680"/>
                    </a:lnTo>
                    <a:lnTo>
                      <a:pt x="1048" y="623"/>
                    </a:lnTo>
                    <a:lnTo>
                      <a:pt x="963" y="652"/>
                    </a:lnTo>
                    <a:lnTo>
                      <a:pt x="907" y="538"/>
                    </a:lnTo>
                    <a:lnTo>
                      <a:pt x="850" y="567"/>
                    </a:lnTo>
                    <a:lnTo>
                      <a:pt x="793" y="425"/>
                    </a:lnTo>
                    <a:lnTo>
                      <a:pt x="850" y="368"/>
                    </a:lnTo>
                    <a:lnTo>
                      <a:pt x="850" y="283"/>
                    </a:lnTo>
                    <a:lnTo>
                      <a:pt x="878" y="255"/>
                    </a:lnTo>
                    <a:lnTo>
                      <a:pt x="878" y="170"/>
                    </a:lnTo>
                    <a:lnTo>
                      <a:pt x="907" y="142"/>
                    </a:lnTo>
                    <a:lnTo>
                      <a:pt x="907" y="56"/>
                    </a:lnTo>
                    <a:lnTo>
                      <a:pt x="737" y="0"/>
                    </a:lnTo>
                    <a:lnTo>
                      <a:pt x="623" y="85"/>
                    </a:lnTo>
                    <a:lnTo>
                      <a:pt x="396" y="113"/>
                    </a:lnTo>
                    <a:lnTo>
                      <a:pt x="198" y="113"/>
                    </a:lnTo>
                    <a:lnTo>
                      <a:pt x="141" y="283"/>
                    </a:lnTo>
                    <a:lnTo>
                      <a:pt x="198" y="397"/>
                    </a:lnTo>
                    <a:lnTo>
                      <a:pt x="226" y="425"/>
                    </a:lnTo>
                    <a:lnTo>
                      <a:pt x="283" y="510"/>
                    </a:lnTo>
                    <a:lnTo>
                      <a:pt x="255" y="595"/>
                    </a:lnTo>
                    <a:lnTo>
                      <a:pt x="198" y="680"/>
                    </a:lnTo>
                    <a:lnTo>
                      <a:pt x="226" y="765"/>
                    </a:lnTo>
                    <a:lnTo>
                      <a:pt x="141" y="992"/>
                    </a:lnTo>
                    <a:lnTo>
                      <a:pt x="0" y="1105"/>
                    </a:lnTo>
                    <a:lnTo>
                      <a:pt x="0" y="1190"/>
                    </a:lnTo>
                    <a:lnTo>
                      <a:pt x="141" y="1389"/>
                    </a:lnTo>
                    <a:lnTo>
                      <a:pt x="198" y="1304"/>
                    </a:lnTo>
                    <a:lnTo>
                      <a:pt x="255" y="1417"/>
                    </a:lnTo>
                    <a:lnTo>
                      <a:pt x="340" y="1332"/>
                    </a:lnTo>
                    <a:lnTo>
                      <a:pt x="453" y="1531"/>
                    </a:lnTo>
                    <a:lnTo>
                      <a:pt x="510" y="1531"/>
                    </a:lnTo>
                    <a:lnTo>
                      <a:pt x="680" y="1474"/>
                    </a:lnTo>
                    <a:lnTo>
                      <a:pt x="708" y="1531"/>
                    </a:lnTo>
                    <a:lnTo>
                      <a:pt x="652" y="1559"/>
                    </a:lnTo>
                    <a:lnTo>
                      <a:pt x="708" y="1757"/>
                    </a:lnTo>
                    <a:lnTo>
                      <a:pt x="822" y="17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7" name="Freeform 717"/>
              <p:cNvSpPr>
                <a:spLocks/>
              </p:cNvSpPr>
              <p:nvPr/>
            </p:nvSpPr>
            <p:spPr bwMode="auto">
              <a:xfrm>
                <a:off x="602" y="3931"/>
                <a:ext cx="907" cy="1446"/>
              </a:xfrm>
              <a:custGeom>
                <a:avLst/>
                <a:gdLst>
                  <a:gd name="T0" fmla="*/ 907 w 907"/>
                  <a:gd name="T1" fmla="*/ 1134 h 1446"/>
                  <a:gd name="T2" fmla="*/ 822 w 907"/>
                  <a:gd name="T3" fmla="*/ 1077 h 1446"/>
                  <a:gd name="T4" fmla="*/ 850 w 907"/>
                  <a:gd name="T5" fmla="*/ 907 h 1446"/>
                  <a:gd name="T6" fmla="*/ 708 w 907"/>
                  <a:gd name="T7" fmla="*/ 822 h 1446"/>
                  <a:gd name="T8" fmla="*/ 737 w 907"/>
                  <a:gd name="T9" fmla="*/ 766 h 1446"/>
                  <a:gd name="T10" fmla="*/ 708 w 907"/>
                  <a:gd name="T11" fmla="*/ 652 h 1446"/>
                  <a:gd name="T12" fmla="*/ 652 w 907"/>
                  <a:gd name="T13" fmla="*/ 652 h 1446"/>
                  <a:gd name="T14" fmla="*/ 595 w 907"/>
                  <a:gd name="T15" fmla="*/ 567 h 1446"/>
                  <a:gd name="T16" fmla="*/ 595 w 907"/>
                  <a:gd name="T17" fmla="*/ 482 h 1446"/>
                  <a:gd name="T18" fmla="*/ 567 w 907"/>
                  <a:gd name="T19" fmla="*/ 425 h 1446"/>
                  <a:gd name="T20" fmla="*/ 453 w 907"/>
                  <a:gd name="T21" fmla="*/ 425 h 1446"/>
                  <a:gd name="T22" fmla="*/ 397 w 907"/>
                  <a:gd name="T23" fmla="*/ 227 h 1446"/>
                  <a:gd name="T24" fmla="*/ 453 w 907"/>
                  <a:gd name="T25" fmla="*/ 199 h 1446"/>
                  <a:gd name="T26" fmla="*/ 425 w 907"/>
                  <a:gd name="T27" fmla="*/ 142 h 1446"/>
                  <a:gd name="T28" fmla="*/ 255 w 907"/>
                  <a:gd name="T29" fmla="*/ 199 h 1446"/>
                  <a:gd name="T30" fmla="*/ 198 w 907"/>
                  <a:gd name="T31" fmla="*/ 199 h 1446"/>
                  <a:gd name="T32" fmla="*/ 85 w 907"/>
                  <a:gd name="T33" fmla="*/ 0 h 1446"/>
                  <a:gd name="T34" fmla="*/ 0 w 907"/>
                  <a:gd name="T35" fmla="*/ 85 h 1446"/>
                  <a:gd name="T36" fmla="*/ 85 w 907"/>
                  <a:gd name="T37" fmla="*/ 199 h 1446"/>
                  <a:gd name="T38" fmla="*/ 0 w 907"/>
                  <a:gd name="T39" fmla="*/ 510 h 1446"/>
                  <a:gd name="T40" fmla="*/ 113 w 907"/>
                  <a:gd name="T41" fmla="*/ 737 h 1446"/>
                  <a:gd name="T42" fmla="*/ 56 w 907"/>
                  <a:gd name="T43" fmla="*/ 907 h 1446"/>
                  <a:gd name="T44" fmla="*/ 85 w 907"/>
                  <a:gd name="T45" fmla="*/ 964 h 1446"/>
                  <a:gd name="T46" fmla="*/ 56 w 907"/>
                  <a:gd name="T47" fmla="*/ 1248 h 1446"/>
                  <a:gd name="T48" fmla="*/ 0 w 907"/>
                  <a:gd name="T49" fmla="*/ 1304 h 1446"/>
                  <a:gd name="T50" fmla="*/ 56 w 907"/>
                  <a:gd name="T51" fmla="*/ 1333 h 1446"/>
                  <a:gd name="T52" fmla="*/ 113 w 907"/>
                  <a:gd name="T53" fmla="*/ 1276 h 1446"/>
                  <a:gd name="T54" fmla="*/ 170 w 907"/>
                  <a:gd name="T55" fmla="*/ 1333 h 1446"/>
                  <a:gd name="T56" fmla="*/ 226 w 907"/>
                  <a:gd name="T57" fmla="*/ 1333 h 1446"/>
                  <a:gd name="T58" fmla="*/ 283 w 907"/>
                  <a:gd name="T59" fmla="*/ 1361 h 1446"/>
                  <a:gd name="T60" fmla="*/ 425 w 907"/>
                  <a:gd name="T61" fmla="*/ 1361 h 1446"/>
                  <a:gd name="T62" fmla="*/ 482 w 907"/>
                  <a:gd name="T63" fmla="*/ 1418 h 1446"/>
                  <a:gd name="T64" fmla="*/ 567 w 907"/>
                  <a:gd name="T65" fmla="*/ 1389 h 1446"/>
                  <a:gd name="T66" fmla="*/ 623 w 907"/>
                  <a:gd name="T67" fmla="*/ 1446 h 1446"/>
                  <a:gd name="T68" fmla="*/ 680 w 907"/>
                  <a:gd name="T69" fmla="*/ 1361 h 1446"/>
                  <a:gd name="T70" fmla="*/ 765 w 907"/>
                  <a:gd name="T71" fmla="*/ 1361 h 1446"/>
                  <a:gd name="T72" fmla="*/ 793 w 907"/>
                  <a:gd name="T73" fmla="*/ 1248 h 1446"/>
                  <a:gd name="T74" fmla="*/ 907 w 907"/>
                  <a:gd name="T75" fmla="*/ 1219 h 1446"/>
                  <a:gd name="T76" fmla="*/ 907 w 907"/>
                  <a:gd name="T77" fmla="*/ 1134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07" h="1446">
                    <a:moveTo>
                      <a:pt x="907" y="1134"/>
                    </a:moveTo>
                    <a:lnTo>
                      <a:pt x="822" y="1077"/>
                    </a:lnTo>
                    <a:lnTo>
                      <a:pt x="850" y="907"/>
                    </a:lnTo>
                    <a:lnTo>
                      <a:pt x="708" y="822"/>
                    </a:lnTo>
                    <a:lnTo>
                      <a:pt x="737" y="766"/>
                    </a:lnTo>
                    <a:lnTo>
                      <a:pt x="708" y="652"/>
                    </a:lnTo>
                    <a:lnTo>
                      <a:pt x="652" y="652"/>
                    </a:lnTo>
                    <a:lnTo>
                      <a:pt x="595" y="567"/>
                    </a:lnTo>
                    <a:lnTo>
                      <a:pt x="595" y="482"/>
                    </a:lnTo>
                    <a:lnTo>
                      <a:pt x="567" y="425"/>
                    </a:lnTo>
                    <a:lnTo>
                      <a:pt x="453" y="425"/>
                    </a:lnTo>
                    <a:lnTo>
                      <a:pt x="397" y="227"/>
                    </a:lnTo>
                    <a:lnTo>
                      <a:pt x="453" y="199"/>
                    </a:lnTo>
                    <a:lnTo>
                      <a:pt x="425" y="142"/>
                    </a:lnTo>
                    <a:lnTo>
                      <a:pt x="255" y="199"/>
                    </a:lnTo>
                    <a:lnTo>
                      <a:pt x="198" y="199"/>
                    </a:lnTo>
                    <a:lnTo>
                      <a:pt x="85" y="0"/>
                    </a:lnTo>
                    <a:lnTo>
                      <a:pt x="0" y="85"/>
                    </a:lnTo>
                    <a:lnTo>
                      <a:pt x="85" y="199"/>
                    </a:lnTo>
                    <a:lnTo>
                      <a:pt x="0" y="510"/>
                    </a:lnTo>
                    <a:lnTo>
                      <a:pt x="113" y="737"/>
                    </a:lnTo>
                    <a:lnTo>
                      <a:pt x="56" y="907"/>
                    </a:lnTo>
                    <a:lnTo>
                      <a:pt x="85" y="964"/>
                    </a:lnTo>
                    <a:lnTo>
                      <a:pt x="56" y="1248"/>
                    </a:lnTo>
                    <a:lnTo>
                      <a:pt x="0" y="1304"/>
                    </a:lnTo>
                    <a:lnTo>
                      <a:pt x="56" y="1333"/>
                    </a:lnTo>
                    <a:lnTo>
                      <a:pt x="113" y="1276"/>
                    </a:lnTo>
                    <a:lnTo>
                      <a:pt x="170" y="1333"/>
                    </a:lnTo>
                    <a:lnTo>
                      <a:pt x="226" y="1333"/>
                    </a:lnTo>
                    <a:lnTo>
                      <a:pt x="283" y="1361"/>
                    </a:lnTo>
                    <a:lnTo>
                      <a:pt x="425" y="1361"/>
                    </a:lnTo>
                    <a:lnTo>
                      <a:pt x="482" y="1418"/>
                    </a:lnTo>
                    <a:lnTo>
                      <a:pt x="567" y="1389"/>
                    </a:lnTo>
                    <a:lnTo>
                      <a:pt x="623" y="1446"/>
                    </a:lnTo>
                    <a:lnTo>
                      <a:pt x="680" y="1361"/>
                    </a:lnTo>
                    <a:lnTo>
                      <a:pt x="765" y="1361"/>
                    </a:lnTo>
                    <a:lnTo>
                      <a:pt x="793" y="1248"/>
                    </a:lnTo>
                    <a:lnTo>
                      <a:pt x="907" y="1219"/>
                    </a:lnTo>
                    <a:lnTo>
                      <a:pt x="907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8" name="Freeform 718"/>
              <p:cNvSpPr>
                <a:spLocks/>
              </p:cNvSpPr>
              <p:nvPr/>
            </p:nvSpPr>
            <p:spPr bwMode="auto">
              <a:xfrm>
                <a:off x="2019" y="2088"/>
                <a:ext cx="709" cy="1134"/>
              </a:xfrm>
              <a:custGeom>
                <a:avLst/>
                <a:gdLst>
                  <a:gd name="T0" fmla="*/ 425 w 709"/>
                  <a:gd name="T1" fmla="*/ 0 h 1134"/>
                  <a:gd name="T2" fmla="*/ 510 w 709"/>
                  <a:gd name="T3" fmla="*/ 29 h 1134"/>
                  <a:gd name="T4" fmla="*/ 624 w 709"/>
                  <a:gd name="T5" fmla="*/ 57 h 1134"/>
                  <a:gd name="T6" fmla="*/ 624 w 709"/>
                  <a:gd name="T7" fmla="*/ 86 h 1134"/>
                  <a:gd name="T8" fmla="*/ 596 w 709"/>
                  <a:gd name="T9" fmla="*/ 142 h 1134"/>
                  <a:gd name="T10" fmla="*/ 681 w 709"/>
                  <a:gd name="T11" fmla="*/ 199 h 1134"/>
                  <a:gd name="T12" fmla="*/ 681 w 709"/>
                  <a:gd name="T13" fmla="*/ 284 h 1134"/>
                  <a:gd name="T14" fmla="*/ 652 w 709"/>
                  <a:gd name="T15" fmla="*/ 341 h 1134"/>
                  <a:gd name="T16" fmla="*/ 709 w 709"/>
                  <a:gd name="T17" fmla="*/ 397 h 1134"/>
                  <a:gd name="T18" fmla="*/ 681 w 709"/>
                  <a:gd name="T19" fmla="*/ 426 h 1134"/>
                  <a:gd name="T20" fmla="*/ 681 w 709"/>
                  <a:gd name="T21" fmla="*/ 454 h 1134"/>
                  <a:gd name="T22" fmla="*/ 596 w 709"/>
                  <a:gd name="T23" fmla="*/ 539 h 1134"/>
                  <a:gd name="T24" fmla="*/ 624 w 709"/>
                  <a:gd name="T25" fmla="*/ 681 h 1134"/>
                  <a:gd name="T26" fmla="*/ 652 w 709"/>
                  <a:gd name="T27" fmla="*/ 709 h 1134"/>
                  <a:gd name="T28" fmla="*/ 624 w 709"/>
                  <a:gd name="T29" fmla="*/ 766 h 1134"/>
                  <a:gd name="T30" fmla="*/ 652 w 709"/>
                  <a:gd name="T31" fmla="*/ 851 h 1134"/>
                  <a:gd name="T32" fmla="*/ 596 w 709"/>
                  <a:gd name="T33" fmla="*/ 908 h 1134"/>
                  <a:gd name="T34" fmla="*/ 624 w 709"/>
                  <a:gd name="T35" fmla="*/ 964 h 1134"/>
                  <a:gd name="T36" fmla="*/ 567 w 709"/>
                  <a:gd name="T37" fmla="*/ 1049 h 1134"/>
                  <a:gd name="T38" fmla="*/ 482 w 709"/>
                  <a:gd name="T39" fmla="*/ 1049 h 1134"/>
                  <a:gd name="T40" fmla="*/ 340 w 709"/>
                  <a:gd name="T41" fmla="*/ 1134 h 1134"/>
                  <a:gd name="T42" fmla="*/ 312 w 709"/>
                  <a:gd name="T43" fmla="*/ 1134 h 1134"/>
                  <a:gd name="T44" fmla="*/ 170 w 709"/>
                  <a:gd name="T45" fmla="*/ 1021 h 1134"/>
                  <a:gd name="T46" fmla="*/ 227 w 709"/>
                  <a:gd name="T47" fmla="*/ 993 h 1134"/>
                  <a:gd name="T48" fmla="*/ 284 w 709"/>
                  <a:gd name="T49" fmla="*/ 936 h 1134"/>
                  <a:gd name="T50" fmla="*/ 255 w 709"/>
                  <a:gd name="T51" fmla="*/ 851 h 1134"/>
                  <a:gd name="T52" fmla="*/ 255 w 709"/>
                  <a:gd name="T53" fmla="*/ 681 h 1134"/>
                  <a:gd name="T54" fmla="*/ 369 w 709"/>
                  <a:gd name="T55" fmla="*/ 567 h 1134"/>
                  <a:gd name="T56" fmla="*/ 340 w 709"/>
                  <a:gd name="T57" fmla="*/ 482 h 1134"/>
                  <a:gd name="T58" fmla="*/ 397 w 709"/>
                  <a:gd name="T59" fmla="*/ 511 h 1134"/>
                  <a:gd name="T60" fmla="*/ 482 w 709"/>
                  <a:gd name="T61" fmla="*/ 482 h 1134"/>
                  <a:gd name="T62" fmla="*/ 425 w 709"/>
                  <a:gd name="T63" fmla="*/ 454 h 1134"/>
                  <a:gd name="T64" fmla="*/ 425 w 709"/>
                  <a:gd name="T65" fmla="*/ 397 h 1134"/>
                  <a:gd name="T66" fmla="*/ 340 w 709"/>
                  <a:gd name="T67" fmla="*/ 397 h 1134"/>
                  <a:gd name="T68" fmla="*/ 255 w 709"/>
                  <a:gd name="T69" fmla="*/ 397 h 1134"/>
                  <a:gd name="T70" fmla="*/ 227 w 709"/>
                  <a:gd name="T71" fmla="*/ 369 h 1134"/>
                  <a:gd name="T72" fmla="*/ 85 w 709"/>
                  <a:gd name="T73" fmla="*/ 397 h 1134"/>
                  <a:gd name="T74" fmla="*/ 57 w 709"/>
                  <a:gd name="T75" fmla="*/ 397 h 1134"/>
                  <a:gd name="T76" fmla="*/ 0 w 709"/>
                  <a:gd name="T77" fmla="*/ 369 h 1134"/>
                  <a:gd name="T78" fmla="*/ 0 w 709"/>
                  <a:gd name="T79" fmla="*/ 341 h 1134"/>
                  <a:gd name="T80" fmla="*/ 284 w 709"/>
                  <a:gd name="T81" fmla="*/ 341 h 1134"/>
                  <a:gd name="T82" fmla="*/ 312 w 709"/>
                  <a:gd name="T83" fmla="*/ 256 h 1134"/>
                  <a:gd name="T84" fmla="*/ 340 w 709"/>
                  <a:gd name="T85" fmla="*/ 312 h 1134"/>
                  <a:gd name="T86" fmla="*/ 369 w 709"/>
                  <a:gd name="T87" fmla="*/ 256 h 1134"/>
                  <a:gd name="T88" fmla="*/ 340 w 709"/>
                  <a:gd name="T89" fmla="*/ 199 h 1134"/>
                  <a:gd name="T90" fmla="*/ 425 w 709"/>
                  <a:gd name="T91" fmla="*/ 86 h 1134"/>
                  <a:gd name="T92" fmla="*/ 397 w 709"/>
                  <a:gd name="T93" fmla="*/ 57 h 1134"/>
                  <a:gd name="T94" fmla="*/ 425 w 709"/>
                  <a:gd name="T95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09" h="1134">
                    <a:moveTo>
                      <a:pt x="425" y="0"/>
                    </a:moveTo>
                    <a:lnTo>
                      <a:pt x="510" y="29"/>
                    </a:lnTo>
                    <a:lnTo>
                      <a:pt x="624" y="57"/>
                    </a:lnTo>
                    <a:lnTo>
                      <a:pt x="624" y="86"/>
                    </a:lnTo>
                    <a:lnTo>
                      <a:pt x="596" y="142"/>
                    </a:lnTo>
                    <a:lnTo>
                      <a:pt x="681" y="199"/>
                    </a:lnTo>
                    <a:lnTo>
                      <a:pt x="681" y="284"/>
                    </a:lnTo>
                    <a:lnTo>
                      <a:pt x="652" y="341"/>
                    </a:lnTo>
                    <a:lnTo>
                      <a:pt x="709" y="397"/>
                    </a:lnTo>
                    <a:lnTo>
                      <a:pt x="681" y="426"/>
                    </a:lnTo>
                    <a:lnTo>
                      <a:pt x="681" y="454"/>
                    </a:lnTo>
                    <a:lnTo>
                      <a:pt x="596" y="539"/>
                    </a:lnTo>
                    <a:lnTo>
                      <a:pt x="624" y="681"/>
                    </a:lnTo>
                    <a:lnTo>
                      <a:pt x="652" y="709"/>
                    </a:lnTo>
                    <a:lnTo>
                      <a:pt x="624" y="766"/>
                    </a:lnTo>
                    <a:lnTo>
                      <a:pt x="652" y="851"/>
                    </a:lnTo>
                    <a:lnTo>
                      <a:pt x="596" y="908"/>
                    </a:lnTo>
                    <a:lnTo>
                      <a:pt x="624" y="964"/>
                    </a:lnTo>
                    <a:lnTo>
                      <a:pt x="567" y="1049"/>
                    </a:lnTo>
                    <a:lnTo>
                      <a:pt x="482" y="1049"/>
                    </a:lnTo>
                    <a:lnTo>
                      <a:pt x="340" y="1134"/>
                    </a:lnTo>
                    <a:lnTo>
                      <a:pt x="312" y="1134"/>
                    </a:lnTo>
                    <a:lnTo>
                      <a:pt x="170" y="1021"/>
                    </a:lnTo>
                    <a:lnTo>
                      <a:pt x="227" y="993"/>
                    </a:lnTo>
                    <a:lnTo>
                      <a:pt x="284" y="936"/>
                    </a:lnTo>
                    <a:lnTo>
                      <a:pt x="255" y="851"/>
                    </a:lnTo>
                    <a:lnTo>
                      <a:pt x="255" y="681"/>
                    </a:lnTo>
                    <a:lnTo>
                      <a:pt x="369" y="567"/>
                    </a:lnTo>
                    <a:lnTo>
                      <a:pt x="340" y="482"/>
                    </a:lnTo>
                    <a:lnTo>
                      <a:pt x="397" y="511"/>
                    </a:lnTo>
                    <a:lnTo>
                      <a:pt x="482" y="482"/>
                    </a:lnTo>
                    <a:lnTo>
                      <a:pt x="425" y="454"/>
                    </a:lnTo>
                    <a:lnTo>
                      <a:pt x="425" y="397"/>
                    </a:lnTo>
                    <a:lnTo>
                      <a:pt x="340" y="397"/>
                    </a:lnTo>
                    <a:lnTo>
                      <a:pt x="255" y="397"/>
                    </a:lnTo>
                    <a:lnTo>
                      <a:pt x="227" y="369"/>
                    </a:lnTo>
                    <a:lnTo>
                      <a:pt x="85" y="397"/>
                    </a:lnTo>
                    <a:lnTo>
                      <a:pt x="57" y="397"/>
                    </a:lnTo>
                    <a:lnTo>
                      <a:pt x="0" y="369"/>
                    </a:lnTo>
                    <a:lnTo>
                      <a:pt x="0" y="341"/>
                    </a:lnTo>
                    <a:lnTo>
                      <a:pt x="284" y="341"/>
                    </a:lnTo>
                    <a:lnTo>
                      <a:pt x="312" y="256"/>
                    </a:lnTo>
                    <a:lnTo>
                      <a:pt x="340" y="312"/>
                    </a:lnTo>
                    <a:lnTo>
                      <a:pt x="369" y="256"/>
                    </a:lnTo>
                    <a:lnTo>
                      <a:pt x="340" y="199"/>
                    </a:lnTo>
                    <a:lnTo>
                      <a:pt x="425" y="86"/>
                    </a:lnTo>
                    <a:lnTo>
                      <a:pt x="397" y="57"/>
                    </a:lnTo>
                    <a:lnTo>
                      <a:pt x="42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9" name="Freeform 719"/>
              <p:cNvSpPr>
                <a:spLocks/>
              </p:cNvSpPr>
              <p:nvPr/>
            </p:nvSpPr>
            <p:spPr bwMode="auto">
              <a:xfrm>
                <a:off x="2303" y="813"/>
                <a:ext cx="1332" cy="1275"/>
              </a:xfrm>
              <a:custGeom>
                <a:avLst/>
                <a:gdLst>
                  <a:gd name="T0" fmla="*/ 226 w 1332"/>
                  <a:gd name="T1" fmla="*/ 1190 h 1275"/>
                  <a:gd name="T2" fmla="*/ 226 w 1332"/>
                  <a:gd name="T3" fmla="*/ 1134 h 1275"/>
                  <a:gd name="T4" fmla="*/ 283 w 1332"/>
                  <a:gd name="T5" fmla="*/ 1162 h 1275"/>
                  <a:gd name="T6" fmla="*/ 397 w 1332"/>
                  <a:gd name="T7" fmla="*/ 1162 h 1275"/>
                  <a:gd name="T8" fmla="*/ 425 w 1332"/>
                  <a:gd name="T9" fmla="*/ 1190 h 1275"/>
                  <a:gd name="T10" fmla="*/ 453 w 1332"/>
                  <a:gd name="T11" fmla="*/ 1190 h 1275"/>
                  <a:gd name="T12" fmla="*/ 482 w 1332"/>
                  <a:gd name="T13" fmla="*/ 964 h 1275"/>
                  <a:gd name="T14" fmla="*/ 567 w 1332"/>
                  <a:gd name="T15" fmla="*/ 964 h 1275"/>
                  <a:gd name="T16" fmla="*/ 567 w 1332"/>
                  <a:gd name="T17" fmla="*/ 1020 h 1275"/>
                  <a:gd name="T18" fmla="*/ 538 w 1332"/>
                  <a:gd name="T19" fmla="*/ 1020 h 1275"/>
                  <a:gd name="T20" fmla="*/ 538 w 1332"/>
                  <a:gd name="T21" fmla="*/ 1077 h 1275"/>
                  <a:gd name="T22" fmla="*/ 595 w 1332"/>
                  <a:gd name="T23" fmla="*/ 1105 h 1275"/>
                  <a:gd name="T24" fmla="*/ 623 w 1332"/>
                  <a:gd name="T25" fmla="*/ 1162 h 1275"/>
                  <a:gd name="T26" fmla="*/ 680 w 1332"/>
                  <a:gd name="T27" fmla="*/ 1134 h 1275"/>
                  <a:gd name="T28" fmla="*/ 708 w 1332"/>
                  <a:gd name="T29" fmla="*/ 1190 h 1275"/>
                  <a:gd name="T30" fmla="*/ 765 w 1332"/>
                  <a:gd name="T31" fmla="*/ 1190 h 1275"/>
                  <a:gd name="T32" fmla="*/ 765 w 1332"/>
                  <a:gd name="T33" fmla="*/ 1247 h 1275"/>
                  <a:gd name="T34" fmla="*/ 822 w 1332"/>
                  <a:gd name="T35" fmla="*/ 1219 h 1275"/>
                  <a:gd name="T36" fmla="*/ 850 w 1332"/>
                  <a:gd name="T37" fmla="*/ 1162 h 1275"/>
                  <a:gd name="T38" fmla="*/ 935 w 1332"/>
                  <a:gd name="T39" fmla="*/ 1219 h 1275"/>
                  <a:gd name="T40" fmla="*/ 1049 w 1332"/>
                  <a:gd name="T41" fmla="*/ 1275 h 1275"/>
                  <a:gd name="T42" fmla="*/ 1190 w 1332"/>
                  <a:gd name="T43" fmla="*/ 1162 h 1275"/>
                  <a:gd name="T44" fmla="*/ 1190 w 1332"/>
                  <a:gd name="T45" fmla="*/ 1105 h 1275"/>
                  <a:gd name="T46" fmla="*/ 1304 w 1332"/>
                  <a:gd name="T47" fmla="*/ 1105 h 1275"/>
                  <a:gd name="T48" fmla="*/ 1332 w 1332"/>
                  <a:gd name="T49" fmla="*/ 1020 h 1275"/>
                  <a:gd name="T50" fmla="*/ 1105 w 1332"/>
                  <a:gd name="T51" fmla="*/ 879 h 1275"/>
                  <a:gd name="T52" fmla="*/ 1020 w 1332"/>
                  <a:gd name="T53" fmla="*/ 935 h 1275"/>
                  <a:gd name="T54" fmla="*/ 992 w 1332"/>
                  <a:gd name="T55" fmla="*/ 935 h 1275"/>
                  <a:gd name="T56" fmla="*/ 992 w 1332"/>
                  <a:gd name="T57" fmla="*/ 822 h 1275"/>
                  <a:gd name="T58" fmla="*/ 1134 w 1332"/>
                  <a:gd name="T59" fmla="*/ 680 h 1275"/>
                  <a:gd name="T60" fmla="*/ 1162 w 1332"/>
                  <a:gd name="T61" fmla="*/ 680 h 1275"/>
                  <a:gd name="T62" fmla="*/ 1219 w 1332"/>
                  <a:gd name="T63" fmla="*/ 567 h 1275"/>
                  <a:gd name="T64" fmla="*/ 1275 w 1332"/>
                  <a:gd name="T65" fmla="*/ 567 h 1275"/>
                  <a:gd name="T66" fmla="*/ 1275 w 1332"/>
                  <a:gd name="T67" fmla="*/ 368 h 1275"/>
                  <a:gd name="T68" fmla="*/ 1190 w 1332"/>
                  <a:gd name="T69" fmla="*/ 255 h 1275"/>
                  <a:gd name="T70" fmla="*/ 1162 w 1332"/>
                  <a:gd name="T71" fmla="*/ 85 h 1275"/>
                  <a:gd name="T72" fmla="*/ 1049 w 1332"/>
                  <a:gd name="T73" fmla="*/ 0 h 1275"/>
                  <a:gd name="T74" fmla="*/ 1020 w 1332"/>
                  <a:gd name="T75" fmla="*/ 113 h 1275"/>
                  <a:gd name="T76" fmla="*/ 850 w 1332"/>
                  <a:gd name="T77" fmla="*/ 113 h 1275"/>
                  <a:gd name="T78" fmla="*/ 765 w 1332"/>
                  <a:gd name="T79" fmla="*/ 28 h 1275"/>
                  <a:gd name="T80" fmla="*/ 567 w 1332"/>
                  <a:gd name="T81" fmla="*/ 113 h 1275"/>
                  <a:gd name="T82" fmla="*/ 482 w 1332"/>
                  <a:gd name="T83" fmla="*/ 28 h 1275"/>
                  <a:gd name="T84" fmla="*/ 255 w 1332"/>
                  <a:gd name="T85" fmla="*/ 85 h 1275"/>
                  <a:gd name="T86" fmla="*/ 312 w 1332"/>
                  <a:gd name="T87" fmla="*/ 227 h 1275"/>
                  <a:gd name="T88" fmla="*/ 283 w 1332"/>
                  <a:gd name="T89" fmla="*/ 227 h 1275"/>
                  <a:gd name="T90" fmla="*/ 255 w 1332"/>
                  <a:gd name="T91" fmla="*/ 312 h 1275"/>
                  <a:gd name="T92" fmla="*/ 283 w 1332"/>
                  <a:gd name="T93" fmla="*/ 397 h 1275"/>
                  <a:gd name="T94" fmla="*/ 141 w 1332"/>
                  <a:gd name="T95" fmla="*/ 737 h 1275"/>
                  <a:gd name="T96" fmla="*/ 170 w 1332"/>
                  <a:gd name="T97" fmla="*/ 765 h 1275"/>
                  <a:gd name="T98" fmla="*/ 141 w 1332"/>
                  <a:gd name="T99" fmla="*/ 822 h 1275"/>
                  <a:gd name="T100" fmla="*/ 170 w 1332"/>
                  <a:gd name="T101" fmla="*/ 879 h 1275"/>
                  <a:gd name="T102" fmla="*/ 141 w 1332"/>
                  <a:gd name="T103" fmla="*/ 964 h 1275"/>
                  <a:gd name="T104" fmla="*/ 56 w 1332"/>
                  <a:gd name="T105" fmla="*/ 992 h 1275"/>
                  <a:gd name="T106" fmla="*/ 0 w 1332"/>
                  <a:gd name="T107" fmla="*/ 1049 h 1275"/>
                  <a:gd name="T108" fmla="*/ 56 w 1332"/>
                  <a:gd name="T109" fmla="*/ 1049 h 1275"/>
                  <a:gd name="T110" fmla="*/ 28 w 1332"/>
                  <a:gd name="T111" fmla="*/ 1105 h 1275"/>
                  <a:gd name="T112" fmla="*/ 56 w 1332"/>
                  <a:gd name="T113" fmla="*/ 1134 h 1275"/>
                  <a:gd name="T114" fmla="*/ 141 w 1332"/>
                  <a:gd name="T115" fmla="*/ 1077 h 1275"/>
                  <a:gd name="T116" fmla="*/ 170 w 1332"/>
                  <a:gd name="T117" fmla="*/ 1219 h 1275"/>
                  <a:gd name="T118" fmla="*/ 198 w 1332"/>
                  <a:gd name="T119" fmla="*/ 1219 h 1275"/>
                  <a:gd name="T120" fmla="*/ 226 w 1332"/>
                  <a:gd name="T121" fmla="*/ 1190 h 1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32" h="1275">
                    <a:moveTo>
                      <a:pt x="226" y="1190"/>
                    </a:moveTo>
                    <a:lnTo>
                      <a:pt x="226" y="1134"/>
                    </a:lnTo>
                    <a:lnTo>
                      <a:pt x="283" y="1162"/>
                    </a:lnTo>
                    <a:lnTo>
                      <a:pt x="397" y="1162"/>
                    </a:lnTo>
                    <a:lnTo>
                      <a:pt x="425" y="1190"/>
                    </a:lnTo>
                    <a:lnTo>
                      <a:pt x="453" y="1190"/>
                    </a:lnTo>
                    <a:lnTo>
                      <a:pt x="482" y="964"/>
                    </a:lnTo>
                    <a:lnTo>
                      <a:pt x="567" y="964"/>
                    </a:lnTo>
                    <a:lnTo>
                      <a:pt x="567" y="1020"/>
                    </a:lnTo>
                    <a:lnTo>
                      <a:pt x="538" y="1020"/>
                    </a:lnTo>
                    <a:lnTo>
                      <a:pt x="538" y="1077"/>
                    </a:lnTo>
                    <a:lnTo>
                      <a:pt x="595" y="1105"/>
                    </a:lnTo>
                    <a:lnTo>
                      <a:pt x="623" y="1162"/>
                    </a:lnTo>
                    <a:lnTo>
                      <a:pt x="680" y="1134"/>
                    </a:lnTo>
                    <a:lnTo>
                      <a:pt x="708" y="1190"/>
                    </a:lnTo>
                    <a:lnTo>
                      <a:pt x="765" y="1190"/>
                    </a:lnTo>
                    <a:lnTo>
                      <a:pt x="765" y="1247"/>
                    </a:lnTo>
                    <a:lnTo>
                      <a:pt x="822" y="1219"/>
                    </a:lnTo>
                    <a:lnTo>
                      <a:pt x="850" y="1162"/>
                    </a:lnTo>
                    <a:lnTo>
                      <a:pt x="935" y="1219"/>
                    </a:lnTo>
                    <a:lnTo>
                      <a:pt x="1049" y="1275"/>
                    </a:lnTo>
                    <a:lnTo>
                      <a:pt x="1190" y="1162"/>
                    </a:lnTo>
                    <a:lnTo>
                      <a:pt x="1190" y="1105"/>
                    </a:lnTo>
                    <a:lnTo>
                      <a:pt x="1304" y="1105"/>
                    </a:lnTo>
                    <a:lnTo>
                      <a:pt x="1332" y="1020"/>
                    </a:lnTo>
                    <a:lnTo>
                      <a:pt x="1105" y="879"/>
                    </a:lnTo>
                    <a:lnTo>
                      <a:pt x="1020" y="935"/>
                    </a:lnTo>
                    <a:lnTo>
                      <a:pt x="992" y="935"/>
                    </a:lnTo>
                    <a:lnTo>
                      <a:pt x="992" y="822"/>
                    </a:lnTo>
                    <a:lnTo>
                      <a:pt x="1134" y="680"/>
                    </a:lnTo>
                    <a:lnTo>
                      <a:pt x="1162" y="680"/>
                    </a:lnTo>
                    <a:lnTo>
                      <a:pt x="1219" y="567"/>
                    </a:lnTo>
                    <a:lnTo>
                      <a:pt x="1275" y="567"/>
                    </a:lnTo>
                    <a:lnTo>
                      <a:pt x="1275" y="368"/>
                    </a:lnTo>
                    <a:lnTo>
                      <a:pt x="1190" y="255"/>
                    </a:lnTo>
                    <a:lnTo>
                      <a:pt x="1162" y="85"/>
                    </a:lnTo>
                    <a:lnTo>
                      <a:pt x="1049" y="0"/>
                    </a:lnTo>
                    <a:lnTo>
                      <a:pt x="1020" y="113"/>
                    </a:lnTo>
                    <a:lnTo>
                      <a:pt x="850" y="113"/>
                    </a:lnTo>
                    <a:lnTo>
                      <a:pt x="765" y="28"/>
                    </a:lnTo>
                    <a:lnTo>
                      <a:pt x="567" y="113"/>
                    </a:lnTo>
                    <a:lnTo>
                      <a:pt x="482" y="28"/>
                    </a:lnTo>
                    <a:lnTo>
                      <a:pt x="255" y="85"/>
                    </a:lnTo>
                    <a:lnTo>
                      <a:pt x="312" y="227"/>
                    </a:lnTo>
                    <a:lnTo>
                      <a:pt x="283" y="227"/>
                    </a:lnTo>
                    <a:lnTo>
                      <a:pt x="255" y="312"/>
                    </a:lnTo>
                    <a:lnTo>
                      <a:pt x="283" y="397"/>
                    </a:lnTo>
                    <a:lnTo>
                      <a:pt x="141" y="737"/>
                    </a:lnTo>
                    <a:lnTo>
                      <a:pt x="170" y="765"/>
                    </a:lnTo>
                    <a:lnTo>
                      <a:pt x="141" y="822"/>
                    </a:lnTo>
                    <a:lnTo>
                      <a:pt x="170" y="879"/>
                    </a:lnTo>
                    <a:lnTo>
                      <a:pt x="141" y="964"/>
                    </a:lnTo>
                    <a:lnTo>
                      <a:pt x="56" y="992"/>
                    </a:lnTo>
                    <a:lnTo>
                      <a:pt x="0" y="1049"/>
                    </a:lnTo>
                    <a:lnTo>
                      <a:pt x="56" y="1049"/>
                    </a:lnTo>
                    <a:lnTo>
                      <a:pt x="28" y="1105"/>
                    </a:lnTo>
                    <a:lnTo>
                      <a:pt x="56" y="1134"/>
                    </a:lnTo>
                    <a:lnTo>
                      <a:pt x="141" y="1077"/>
                    </a:lnTo>
                    <a:lnTo>
                      <a:pt x="170" y="1219"/>
                    </a:lnTo>
                    <a:lnTo>
                      <a:pt x="198" y="1219"/>
                    </a:lnTo>
                    <a:lnTo>
                      <a:pt x="226" y="119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1" name="Freeform 721"/>
              <p:cNvSpPr>
                <a:spLocks/>
              </p:cNvSpPr>
              <p:nvPr/>
            </p:nvSpPr>
            <p:spPr bwMode="auto">
              <a:xfrm>
                <a:off x="2983" y="2031"/>
                <a:ext cx="1077" cy="1333"/>
              </a:xfrm>
              <a:custGeom>
                <a:avLst/>
                <a:gdLst>
                  <a:gd name="T0" fmla="*/ 1077 w 1077"/>
                  <a:gd name="T1" fmla="*/ 596 h 1333"/>
                  <a:gd name="T2" fmla="*/ 1049 w 1077"/>
                  <a:gd name="T3" fmla="*/ 681 h 1333"/>
                  <a:gd name="T4" fmla="*/ 851 w 1077"/>
                  <a:gd name="T5" fmla="*/ 823 h 1333"/>
                  <a:gd name="T6" fmla="*/ 822 w 1077"/>
                  <a:gd name="T7" fmla="*/ 993 h 1333"/>
                  <a:gd name="T8" fmla="*/ 851 w 1077"/>
                  <a:gd name="T9" fmla="*/ 1106 h 1333"/>
                  <a:gd name="T10" fmla="*/ 794 w 1077"/>
                  <a:gd name="T11" fmla="*/ 1220 h 1333"/>
                  <a:gd name="T12" fmla="*/ 737 w 1077"/>
                  <a:gd name="T13" fmla="*/ 1220 h 1333"/>
                  <a:gd name="T14" fmla="*/ 680 w 1077"/>
                  <a:gd name="T15" fmla="*/ 1305 h 1333"/>
                  <a:gd name="T16" fmla="*/ 652 w 1077"/>
                  <a:gd name="T17" fmla="*/ 1276 h 1333"/>
                  <a:gd name="T18" fmla="*/ 567 w 1077"/>
                  <a:gd name="T19" fmla="*/ 1276 h 1333"/>
                  <a:gd name="T20" fmla="*/ 425 w 1077"/>
                  <a:gd name="T21" fmla="*/ 1220 h 1333"/>
                  <a:gd name="T22" fmla="*/ 425 w 1077"/>
                  <a:gd name="T23" fmla="*/ 1305 h 1333"/>
                  <a:gd name="T24" fmla="*/ 284 w 1077"/>
                  <a:gd name="T25" fmla="*/ 1333 h 1333"/>
                  <a:gd name="T26" fmla="*/ 312 w 1077"/>
                  <a:gd name="T27" fmla="*/ 1135 h 1333"/>
                  <a:gd name="T28" fmla="*/ 284 w 1077"/>
                  <a:gd name="T29" fmla="*/ 1135 h 1333"/>
                  <a:gd name="T30" fmla="*/ 199 w 1077"/>
                  <a:gd name="T31" fmla="*/ 1220 h 1333"/>
                  <a:gd name="T32" fmla="*/ 142 w 1077"/>
                  <a:gd name="T33" fmla="*/ 1106 h 1333"/>
                  <a:gd name="T34" fmla="*/ 170 w 1077"/>
                  <a:gd name="T35" fmla="*/ 1050 h 1333"/>
                  <a:gd name="T36" fmla="*/ 284 w 1077"/>
                  <a:gd name="T37" fmla="*/ 1021 h 1333"/>
                  <a:gd name="T38" fmla="*/ 340 w 1077"/>
                  <a:gd name="T39" fmla="*/ 908 h 1333"/>
                  <a:gd name="T40" fmla="*/ 255 w 1077"/>
                  <a:gd name="T41" fmla="*/ 823 h 1333"/>
                  <a:gd name="T42" fmla="*/ 255 w 1077"/>
                  <a:gd name="T43" fmla="*/ 653 h 1333"/>
                  <a:gd name="T44" fmla="*/ 227 w 1077"/>
                  <a:gd name="T45" fmla="*/ 596 h 1333"/>
                  <a:gd name="T46" fmla="*/ 170 w 1077"/>
                  <a:gd name="T47" fmla="*/ 596 h 1333"/>
                  <a:gd name="T48" fmla="*/ 142 w 1077"/>
                  <a:gd name="T49" fmla="*/ 653 h 1333"/>
                  <a:gd name="T50" fmla="*/ 85 w 1077"/>
                  <a:gd name="T51" fmla="*/ 596 h 1333"/>
                  <a:gd name="T52" fmla="*/ 57 w 1077"/>
                  <a:gd name="T53" fmla="*/ 511 h 1333"/>
                  <a:gd name="T54" fmla="*/ 0 w 1077"/>
                  <a:gd name="T55" fmla="*/ 398 h 1333"/>
                  <a:gd name="T56" fmla="*/ 28 w 1077"/>
                  <a:gd name="T57" fmla="*/ 284 h 1333"/>
                  <a:gd name="T58" fmla="*/ 113 w 1077"/>
                  <a:gd name="T59" fmla="*/ 284 h 1333"/>
                  <a:gd name="T60" fmla="*/ 113 w 1077"/>
                  <a:gd name="T61" fmla="*/ 228 h 1333"/>
                  <a:gd name="T62" fmla="*/ 227 w 1077"/>
                  <a:gd name="T63" fmla="*/ 199 h 1333"/>
                  <a:gd name="T64" fmla="*/ 227 w 1077"/>
                  <a:gd name="T65" fmla="*/ 143 h 1333"/>
                  <a:gd name="T66" fmla="*/ 199 w 1077"/>
                  <a:gd name="T67" fmla="*/ 57 h 1333"/>
                  <a:gd name="T68" fmla="*/ 254 w 1077"/>
                  <a:gd name="T69" fmla="*/ 0 h 1333"/>
                  <a:gd name="T70" fmla="*/ 369 w 1077"/>
                  <a:gd name="T71" fmla="*/ 57 h 1333"/>
                  <a:gd name="T72" fmla="*/ 454 w 1077"/>
                  <a:gd name="T73" fmla="*/ 86 h 1333"/>
                  <a:gd name="T74" fmla="*/ 454 w 1077"/>
                  <a:gd name="T75" fmla="*/ 143 h 1333"/>
                  <a:gd name="T76" fmla="*/ 539 w 1077"/>
                  <a:gd name="T77" fmla="*/ 171 h 1333"/>
                  <a:gd name="T78" fmla="*/ 567 w 1077"/>
                  <a:gd name="T79" fmla="*/ 143 h 1333"/>
                  <a:gd name="T80" fmla="*/ 624 w 1077"/>
                  <a:gd name="T81" fmla="*/ 199 h 1333"/>
                  <a:gd name="T82" fmla="*/ 680 w 1077"/>
                  <a:gd name="T83" fmla="*/ 228 h 1333"/>
                  <a:gd name="T84" fmla="*/ 680 w 1077"/>
                  <a:gd name="T85" fmla="*/ 256 h 1333"/>
                  <a:gd name="T86" fmla="*/ 766 w 1077"/>
                  <a:gd name="T87" fmla="*/ 426 h 1333"/>
                  <a:gd name="T88" fmla="*/ 1077 w 1077"/>
                  <a:gd name="T89" fmla="*/ 596 h 1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77" h="1333">
                    <a:moveTo>
                      <a:pt x="1077" y="596"/>
                    </a:moveTo>
                    <a:lnTo>
                      <a:pt x="1049" y="681"/>
                    </a:lnTo>
                    <a:lnTo>
                      <a:pt x="851" y="823"/>
                    </a:lnTo>
                    <a:lnTo>
                      <a:pt x="822" y="993"/>
                    </a:lnTo>
                    <a:lnTo>
                      <a:pt x="851" y="1106"/>
                    </a:lnTo>
                    <a:lnTo>
                      <a:pt x="794" y="1220"/>
                    </a:lnTo>
                    <a:lnTo>
                      <a:pt x="737" y="1220"/>
                    </a:lnTo>
                    <a:lnTo>
                      <a:pt x="680" y="1305"/>
                    </a:lnTo>
                    <a:lnTo>
                      <a:pt x="652" y="1276"/>
                    </a:lnTo>
                    <a:lnTo>
                      <a:pt x="567" y="1276"/>
                    </a:lnTo>
                    <a:lnTo>
                      <a:pt x="425" y="1220"/>
                    </a:lnTo>
                    <a:lnTo>
                      <a:pt x="425" y="1305"/>
                    </a:lnTo>
                    <a:lnTo>
                      <a:pt x="284" y="1333"/>
                    </a:lnTo>
                    <a:lnTo>
                      <a:pt x="312" y="1135"/>
                    </a:lnTo>
                    <a:lnTo>
                      <a:pt x="284" y="1135"/>
                    </a:lnTo>
                    <a:lnTo>
                      <a:pt x="199" y="1220"/>
                    </a:lnTo>
                    <a:lnTo>
                      <a:pt x="142" y="1106"/>
                    </a:lnTo>
                    <a:lnTo>
                      <a:pt x="170" y="1050"/>
                    </a:lnTo>
                    <a:lnTo>
                      <a:pt x="284" y="1021"/>
                    </a:lnTo>
                    <a:lnTo>
                      <a:pt x="340" y="908"/>
                    </a:lnTo>
                    <a:lnTo>
                      <a:pt x="255" y="823"/>
                    </a:lnTo>
                    <a:lnTo>
                      <a:pt x="255" y="653"/>
                    </a:lnTo>
                    <a:lnTo>
                      <a:pt x="227" y="596"/>
                    </a:lnTo>
                    <a:lnTo>
                      <a:pt x="170" y="596"/>
                    </a:lnTo>
                    <a:lnTo>
                      <a:pt x="142" y="653"/>
                    </a:lnTo>
                    <a:lnTo>
                      <a:pt x="85" y="596"/>
                    </a:lnTo>
                    <a:lnTo>
                      <a:pt x="57" y="511"/>
                    </a:lnTo>
                    <a:lnTo>
                      <a:pt x="0" y="398"/>
                    </a:lnTo>
                    <a:lnTo>
                      <a:pt x="28" y="284"/>
                    </a:lnTo>
                    <a:lnTo>
                      <a:pt x="113" y="284"/>
                    </a:lnTo>
                    <a:lnTo>
                      <a:pt x="113" y="228"/>
                    </a:lnTo>
                    <a:lnTo>
                      <a:pt x="227" y="199"/>
                    </a:lnTo>
                    <a:lnTo>
                      <a:pt x="227" y="143"/>
                    </a:lnTo>
                    <a:lnTo>
                      <a:pt x="199" y="57"/>
                    </a:lnTo>
                    <a:lnTo>
                      <a:pt x="254" y="0"/>
                    </a:lnTo>
                    <a:lnTo>
                      <a:pt x="369" y="57"/>
                    </a:lnTo>
                    <a:lnTo>
                      <a:pt x="454" y="86"/>
                    </a:lnTo>
                    <a:lnTo>
                      <a:pt x="454" y="143"/>
                    </a:lnTo>
                    <a:lnTo>
                      <a:pt x="539" y="171"/>
                    </a:lnTo>
                    <a:lnTo>
                      <a:pt x="567" y="143"/>
                    </a:lnTo>
                    <a:lnTo>
                      <a:pt x="624" y="199"/>
                    </a:lnTo>
                    <a:lnTo>
                      <a:pt x="680" y="228"/>
                    </a:lnTo>
                    <a:lnTo>
                      <a:pt x="680" y="256"/>
                    </a:lnTo>
                    <a:lnTo>
                      <a:pt x="766" y="426"/>
                    </a:lnTo>
                    <a:lnTo>
                      <a:pt x="1077" y="59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2" name="Freeform 722"/>
              <p:cNvSpPr>
                <a:spLocks/>
              </p:cNvSpPr>
              <p:nvPr/>
            </p:nvSpPr>
            <p:spPr bwMode="auto">
              <a:xfrm>
                <a:off x="3068" y="1975"/>
                <a:ext cx="170" cy="284"/>
              </a:xfrm>
              <a:custGeom>
                <a:avLst/>
                <a:gdLst>
                  <a:gd name="T0" fmla="*/ 0 w 170"/>
                  <a:gd name="T1" fmla="*/ 85 h 284"/>
                  <a:gd name="T2" fmla="*/ 57 w 170"/>
                  <a:gd name="T3" fmla="*/ 57 h 284"/>
                  <a:gd name="T4" fmla="*/ 85 w 170"/>
                  <a:gd name="T5" fmla="*/ 0 h 284"/>
                  <a:gd name="T6" fmla="*/ 170 w 170"/>
                  <a:gd name="T7" fmla="*/ 57 h 284"/>
                  <a:gd name="T8" fmla="*/ 114 w 170"/>
                  <a:gd name="T9" fmla="*/ 113 h 284"/>
                  <a:gd name="T10" fmla="*/ 142 w 170"/>
                  <a:gd name="T11" fmla="*/ 199 h 284"/>
                  <a:gd name="T12" fmla="*/ 142 w 170"/>
                  <a:gd name="T13" fmla="*/ 255 h 284"/>
                  <a:gd name="T14" fmla="*/ 28 w 170"/>
                  <a:gd name="T15" fmla="*/ 284 h 284"/>
                  <a:gd name="T16" fmla="*/ 0 w 170"/>
                  <a:gd name="T17" fmla="*/ 255 h 284"/>
                  <a:gd name="T18" fmla="*/ 0 w 170"/>
                  <a:gd name="T19" fmla="*/ 85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0" h="284">
                    <a:moveTo>
                      <a:pt x="0" y="85"/>
                    </a:moveTo>
                    <a:lnTo>
                      <a:pt x="57" y="57"/>
                    </a:lnTo>
                    <a:lnTo>
                      <a:pt x="85" y="0"/>
                    </a:lnTo>
                    <a:lnTo>
                      <a:pt x="170" y="57"/>
                    </a:lnTo>
                    <a:lnTo>
                      <a:pt x="114" y="113"/>
                    </a:lnTo>
                    <a:lnTo>
                      <a:pt x="142" y="199"/>
                    </a:lnTo>
                    <a:lnTo>
                      <a:pt x="142" y="255"/>
                    </a:lnTo>
                    <a:lnTo>
                      <a:pt x="28" y="284"/>
                    </a:lnTo>
                    <a:lnTo>
                      <a:pt x="0" y="255"/>
                    </a:lnTo>
                    <a:lnTo>
                      <a:pt x="0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3" name="Freeform 723"/>
              <p:cNvSpPr>
                <a:spLocks/>
              </p:cNvSpPr>
              <p:nvPr/>
            </p:nvSpPr>
            <p:spPr bwMode="auto">
              <a:xfrm>
                <a:off x="2501" y="1777"/>
                <a:ext cx="595" cy="623"/>
              </a:xfrm>
              <a:custGeom>
                <a:avLst/>
                <a:gdLst>
                  <a:gd name="T0" fmla="*/ 199 w 595"/>
                  <a:gd name="T1" fmla="*/ 595 h 623"/>
                  <a:gd name="T2" fmla="*/ 199 w 595"/>
                  <a:gd name="T3" fmla="*/ 510 h 623"/>
                  <a:gd name="T4" fmla="*/ 114 w 595"/>
                  <a:gd name="T5" fmla="*/ 453 h 623"/>
                  <a:gd name="T6" fmla="*/ 142 w 595"/>
                  <a:gd name="T7" fmla="*/ 397 h 623"/>
                  <a:gd name="T8" fmla="*/ 142 w 595"/>
                  <a:gd name="T9" fmla="*/ 368 h 623"/>
                  <a:gd name="T10" fmla="*/ 28 w 595"/>
                  <a:gd name="T11" fmla="*/ 340 h 623"/>
                  <a:gd name="T12" fmla="*/ 57 w 595"/>
                  <a:gd name="T13" fmla="*/ 283 h 623"/>
                  <a:gd name="T14" fmla="*/ 0 w 595"/>
                  <a:gd name="T15" fmla="*/ 255 h 623"/>
                  <a:gd name="T16" fmla="*/ 28 w 595"/>
                  <a:gd name="T17" fmla="*/ 226 h 623"/>
                  <a:gd name="T18" fmla="*/ 28 w 595"/>
                  <a:gd name="T19" fmla="*/ 170 h 623"/>
                  <a:gd name="T20" fmla="*/ 85 w 595"/>
                  <a:gd name="T21" fmla="*/ 198 h 623"/>
                  <a:gd name="T22" fmla="*/ 199 w 595"/>
                  <a:gd name="T23" fmla="*/ 198 h 623"/>
                  <a:gd name="T24" fmla="*/ 227 w 595"/>
                  <a:gd name="T25" fmla="*/ 226 h 623"/>
                  <a:gd name="T26" fmla="*/ 255 w 595"/>
                  <a:gd name="T27" fmla="*/ 226 h 623"/>
                  <a:gd name="T28" fmla="*/ 284 w 595"/>
                  <a:gd name="T29" fmla="*/ 0 h 623"/>
                  <a:gd name="T30" fmla="*/ 369 w 595"/>
                  <a:gd name="T31" fmla="*/ 0 h 623"/>
                  <a:gd name="T32" fmla="*/ 369 w 595"/>
                  <a:gd name="T33" fmla="*/ 56 h 623"/>
                  <a:gd name="T34" fmla="*/ 340 w 595"/>
                  <a:gd name="T35" fmla="*/ 56 h 623"/>
                  <a:gd name="T36" fmla="*/ 340 w 595"/>
                  <a:gd name="T37" fmla="*/ 113 h 623"/>
                  <a:gd name="T38" fmla="*/ 397 w 595"/>
                  <a:gd name="T39" fmla="*/ 141 h 623"/>
                  <a:gd name="T40" fmla="*/ 425 w 595"/>
                  <a:gd name="T41" fmla="*/ 198 h 623"/>
                  <a:gd name="T42" fmla="*/ 482 w 595"/>
                  <a:gd name="T43" fmla="*/ 170 h 623"/>
                  <a:gd name="T44" fmla="*/ 510 w 595"/>
                  <a:gd name="T45" fmla="*/ 226 h 623"/>
                  <a:gd name="T46" fmla="*/ 567 w 595"/>
                  <a:gd name="T47" fmla="*/ 226 h 623"/>
                  <a:gd name="T48" fmla="*/ 567 w 595"/>
                  <a:gd name="T49" fmla="*/ 453 h 623"/>
                  <a:gd name="T50" fmla="*/ 595 w 595"/>
                  <a:gd name="T51" fmla="*/ 482 h 623"/>
                  <a:gd name="T52" fmla="*/ 595 w 595"/>
                  <a:gd name="T53" fmla="*/ 538 h 623"/>
                  <a:gd name="T54" fmla="*/ 425 w 595"/>
                  <a:gd name="T55" fmla="*/ 538 h 623"/>
                  <a:gd name="T56" fmla="*/ 369 w 595"/>
                  <a:gd name="T57" fmla="*/ 567 h 623"/>
                  <a:gd name="T58" fmla="*/ 312 w 595"/>
                  <a:gd name="T59" fmla="*/ 538 h 623"/>
                  <a:gd name="T60" fmla="*/ 227 w 595"/>
                  <a:gd name="T61" fmla="*/ 623 h 623"/>
                  <a:gd name="T62" fmla="*/ 199 w 595"/>
                  <a:gd name="T63" fmla="*/ 595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95" h="623">
                    <a:moveTo>
                      <a:pt x="199" y="595"/>
                    </a:moveTo>
                    <a:lnTo>
                      <a:pt x="199" y="510"/>
                    </a:lnTo>
                    <a:lnTo>
                      <a:pt x="114" y="453"/>
                    </a:lnTo>
                    <a:lnTo>
                      <a:pt x="142" y="397"/>
                    </a:lnTo>
                    <a:lnTo>
                      <a:pt x="142" y="368"/>
                    </a:lnTo>
                    <a:lnTo>
                      <a:pt x="28" y="340"/>
                    </a:lnTo>
                    <a:lnTo>
                      <a:pt x="57" y="283"/>
                    </a:lnTo>
                    <a:lnTo>
                      <a:pt x="0" y="255"/>
                    </a:lnTo>
                    <a:lnTo>
                      <a:pt x="28" y="226"/>
                    </a:lnTo>
                    <a:lnTo>
                      <a:pt x="28" y="170"/>
                    </a:lnTo>
                    <a:lnTo>
                      <a:pt x="85" y="198"/>
                    </a:lnTo>
                    <a:lnTo>
                      <a:pt x="199" y="198"/>
                    </a:lnTo>
                    <a:lnTo>
                      <a:pt x="227" y="226"/>
                    </a:lnTo>
                    <a:lnTo>
                      <a:pt x="255" y="226"/>
                    </a:lnTo>
                    <a:lnTo>
                      <a:pt x="284" y="0"/>
                    </a:lnTo>
                    <a:lnTo>
                      <a:pt x="369" y="0"/>
                    </a:lnTo>
                    <a:lnTo>
                      <a:pt x="369" y="56"/>
                    </a:lnTo>
                    <a:lnTo>
                      <a:pt x="340" y="56"/>
                    </a:lnTo>
                    <a:lnTo>
                      <a:pt x="340" y="113"/>
                    </a:lnTo>
                    <a:lnTo>
                      <a:pt x="397" y="141"/>
                    </a:lnTo>
                    <a:lnTo>
                      <a:pt x="425" y="198"/>
                    </a:lnTo>
                    <a:lnTo>
                      <a:pt x="482" y="170"/>
                    </a:lnTo>
                    <a:lnTo>
                      <a:pt x="510" y="226"/>
                    </a:lnTo>
                    <a:lnTo>
                      <a:pt x="567" y="226"/>
                    </a:lnTo>
                    <a:lnTo>
                      <a:pt x="567" y="453"/>
                    </a:lnTo>
                    <a:lnTo>
                      <a:pt x="595" y="482"/>
                    </a:lnTo>
                    <a:lnTo>
                      <a:pt x="595" y="538"/>
                    </a:lnTo>
                    <a:lnTo>
                      <a:pt x="425" y="538"/>
                    </a:lnTo>
                    <a:lnTo>
                      <a:pt x="369" y="567"/>
                    </a:lnTo>
                    <a:lnTo>
                      <a:pt x="312" y="538"/>
                    </a:lnTo>
                    <a:lnTo>
                      <a:pt x="227" y="623"/>
                    </a:lnTo>
                    <a:lnTo>
                      <a:pt x="199" y="59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4" name="Freeform 724"/>
              <p:cNvSpPr>
                <a:spLocks/>
              </p:cNvSpPr>
              <p:nvPr/>
            </p:nvSpPr>
            <p:spPr bwMode="auto">
              <a:xfrm>
                <a:off x="2501" y="2315"/>
                <a:ext cx="822" cy="1219"/>
              </a:xfrm>
              <a:custGeom>
                <a:avLst/>
                <a:gdLst>
                  <a:gd name="T0" fmla="*/ 0 w 822"/>
                  <a:gd name="T1" fmla="*/ 822 h 1219"/>
                  <a:gd name="T2" fmla="*/ 85 w 822"/>
                  <a:gd name="T3" fmla="*/ 822 h 1219"/>
                  <a:gd name="T4" fmla="*/ 142 w 822"/>
                  <a:gd name="T5" fmla="*/ 737 h 1219"/>
                  <a:gd name="T6" fmla="*/ 114 w 822"/>
                  <a:gd name="T7" fmla="*/ 681 h 1219"/>
                  <a:gd name="T8" fmla="*/ 170 w 822"/>
                  <a:gd name="T9" fmla="*/ 624 h 1219"/>
                  <a:gd name="T10" fmla="*/ 142 w 822"/>
                  <a:gd name="T11" fmla="*/ 539 h 1219"/>
                  <a:gd name="T12" fmla="*/ 170 w 822"/>
                  <a:gd name="T13" fmla="*/ 482 h 1219"/>
                  <a:gd name="T14" fmla="*/ 142 w 822"/>
                  <a:gd name="T15" fmla="*/ 454 h 1219"/>
                  <a:gd name="T16" fmla="*/ 114 w 822"/>
                  <a:gd name="T17" fmla="*/ 312 h 1219"/>
                  <a:gd name="T18" fmla="*/ 199 w 822"/>
                  <a:gd name="T19" fmla="*/ 227 h 1219"/>
                  <a:gd name="T20" fmla="*/ 199 w 822"/>
                  <a:gd name="T21" fmla="*/ 199 h 1219"/>
                  <a:gd name="T22" fmla="*/ 227 w 822"/>
                  <a:gd name="T23" fmla="*/ 170 h 1219"/>
                  <a:gd name="T24" fmla="*/ 170 w 822"/>
                  <a:gd name="T25" fmla="*/ 114 h 1219"/>
                  <a:gd name="T26" fmla="*/ 199 w 822"/>
                  <a:gd name="T27" fmla="*/ 57 h 1219"/>
                  <a:gd name="T28" fmla="*/ 227 w 822"/>
                  <a:gd name="T29" fmla="*/ 85 h 1219"/>
                  <a:gd name="T30" fmla="*/ 312 w 822"/>
                  <a:gd name="T31" fmla="*/ 0 h 1219"/>
                  <a:gd name="T32" fmla="*/ 369 w 822"/>
                  <a:gd name="T33" fmla="*/ 29 h 1219"/>
                  <a:gd name="T34" fmla="*/ 425 w 822"/>
                  <a:gd name="T35" fmla="*/ 0 h 1219"/>
                  <a:gd name="T36" fmla="*/ 510 w 822"/>
                  <a:gd name="T37" fmla="*/ 0 h 1219"/>
                  <a:gd name="T38" fmla="*/ 482 w 822"/>
                  <a:gd name="T39" fmla="*/ 114 h 1219"/>
                  <a:gd name="T40" fmla="*/ 539 w 822"/>
                  <a:gd name="T41" fmla="*/ 227 h 1219"/>
                  <a:gd name="T42" fmla="*/ 567 w 822"/>
                  <a:gd name="T43" fmla="*/ 312 h 1219"/>
                  <a:gd name="T44" fmla="*/ 624 w 822"/>
                  <a:gd name="T45" fmla="*/ 369 h 1219"/>
                  <a:gd name="T46" fmla="*/ 652 w 822"/>
                  <a:gd name="T47" fmla="*/ 312 h 1219"/>
                  <a:gd name="T48" fmla="*/ 709 w 822"/>
                  <a:gd name="T49" fmla="*/ 312 h 1219"/>
                  <a:gd name="T50" fmla="*/ 737 w 822"/>
                  <a:gd name="T51" fmla="*/ 369 h 1219"/>
                  <a:gd name="T52" fmla="*/ 737 w 822"/>
                  <a:gd name="T53" fmla="*/ 539 h 1219"/>
                  <a:gd name="T54" fmla="*/ 822 w 822"/>
                  <a:gd name="T55" fmla="*/ 624 h 1219"/>
                  <a:gd name="T56" fmla="*/ 766 w 822"/>
                  <a:gd name="T57" fmla="*/ 737 h 1219"/>
                  <a:gd name="T58" fmla="*/ 652 w 822"/>
                  <a:gd name="T59" fmla="*/ 766 h 1219"/>
                  <a:gd name="T60" fmla="*/ 624 w 822"/>
                  <a:gd name="T61" fmla="*/ 822 h 1219"/>
                  <a:gd name="T62" fmla="*/ 539 w 822"/>
                  <a:gd name="T63" fmla="*/ 851 h 1219"/>
                  <a:gd name="T64" fmla="*/ 539 w 822"/>
                  <a:gd name="T65" fmla="*/ 907 h 1219"/>
                  <a:gd name="T66" fmla="*/ 510 w 822"/>
                  <a:gd name="T67" fmla="*/ 936 h 1219"/>
                  <a:gd name="T68" fmla="*/ 482 w 822"/>
                  <a:gd name="T69" fmla="*/ 907 h 1219"/>
                  <a:gd name="T70" fmla="*/ 454 w 822"/>
                  <a:gd name="T71" fmla="*/ 907 h 1219"/>
                  <a:gd name="T72" fmla="*/ 454 w 822"/>
                  <a:gd name="T73" fmla="*/ 964 h 1219"/>
                  <a:gd name="T74" fmla="*/ 425 w 822"/>
                  <a:gd name="T75" fmla="*/ 1021 h 1219"/>
                  <a:gd name="T76" fmla="*/ 425 w 822"/>
                  <a:gd name="T77" fmla="*/ 1049 h 1219"/>
                  <a:gd name="T78" fmla="*/ 284 w 822"/>
                  <a:gd name="T79" fmla="*/ 1134 h 1219"/>
                  <a:gd name="T80" fmla="*/ 284 w 822"/>
                  <a:gd name="T81" fmla="*/ 1191 h 1219"/>
                  <a:gd name="T82" fmla="*/ 227 w 822"/>
                  <a:gd name="T83" fmla="*/ 1219 h 1219"/>
                  <a:gd name="T84" fmla="*/ 114 w 822"/>
                  <a:gd name="T85" fmla="*/ 1163 h 1219"/>
                  <a:gd name="T86" fmla="*/ 57 w 822"/>
                  <a:gd name="T87" fmla="*/ 964 h 1219"/>
                  <a:gd name="T88" fmla="*/ 0 w 822"/>
                  <a:gd name="T89" fmla="*/ 907 h 1219"/>
                  <a:gd name="T90" fmla="*/ 0 w 822"/>
                  <a:gd name="T91" fmla="*/ 851 h 1219"/>
                  <a:gd name="T92" fmla="*/ 0 w 822"/>
                  <a:gd name="T93" fmla="*/ 822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22" h="1219">
                    <a:moveTo>
                      <a:pt x="0" y="822"/>
                    </a:moveTo>
                    <a:lnTo>
                      <a:pt x="85" y="822"/>
                    </a:lnTo>
                    <a:lnTo>
                      <a:pt x="142" y="737"/>
                    </a:lnTo>
                    <a:lnTo>
                      <a:pt x="114" y="681"/>
                    </a:lnTo>
                    <a:lnTo>
                      <a:pt x="170" y="624"/>
                    </a:lnTo>
                    <a:lnTo>
                      <a:pt x="142" y="539"/>
                    </a:lnTo>
                    <a:lnTo>
                      <a:pt x="170" y="482"/>
                    </a:lnTo>
                    <a:lnTo>
                      <a:pt x="142" y="454"/>
                    </a:lnTo>
                    <a:lnTo>
                      <a:pt x="114" y="312"/>
                    </a:lnTo>
                    <a:lnTo>
                      <a:pt x="199" y="227"/>
                    </a:lnTo>
                    <a:lnTo>
                      <a:pt x="199" y="199"/>
                    </a:lnTo>
                    <a:lnTo>
                      <a:pt x="227" y="170"/>
                    </a:lnTo>
                    <a:lnTo>
                      <a:pt x="170" y="114"/>
                    </a:lnTo>
                    <a:lnTo>
                      <a:pt x="199" y="57"/>
                    </a:lnTo>
                    <a:lnTo>
                      <a:pt x="227" y="85"/>
                    </a:lnTo>
                    <a:lnTo>
                      <a:pt x="312" y="0"/>
                    </a:lnTo>
                    <a:lnTo>
                      <a:pt x="369" y="29"/>
                    </a:lnTo>
                    <a:lnTo>
                      <a:pt x="425" y="0"/>
                    </a:lnTo>
                    <a:lnTo>
                      <a:pt x="510" y="0"/>
                    </a:lnTo>
                    <a:lnTo>
                      <a:pt x="482" y="114"/>
                    </a:lnTo>
                    <a:lnTo>
                      <a:pt x="539" y="227"/>
                    </a:lnTo>
                    <a:lnTo>
                      <a:pt x="567" y="312"/>
                    </a:lnTo>
                    <a:lnTo>
                      <a:pt x="624" y="369"/>
                    </a:lnTo>
                    <a:lnTo>
                      <a:pt x="652" y="312"/>
                    </a:lnTo>
                    <a:lnTo>
                      <a:pt x="709" y="312"/>
                    </a:lnTo>
                    <a:lnTo>
                      <a:pt x="737" y="369"/>
                    </a:lnTo>
                    <a:lnTo>
                      <a:pt x="737" y="539"/>
                    </a:lnTo>
                    <a:lnTo>
                      <a:pt x="822" y="624"/>
                    </a:lnTo>
                    <a:lnTo>
                      <a:pt x="766" y="737"/>
                    </a:lnTo>
                    <a:lnTo>
                      <a:pt x="652" y="766"/>
                    </a:lnTo>
                    <a:lnTo>
                      <a:pt x="624" y="822"/>
                    </a:lnTo>
                    <a:lnTo>
                      <a:pt x="539" y="851"/>
                    </a:lnTo>
                    <a:lnTo>
                      <a:pt x="539" y="907"/>
                    </a:lnTo>
                    <a:lnTo>
                      <a:pt x="510" y="936"/>
                    </a:lnTo>
                    <a:lnTo>
                      <a:pt x="482" y="907"/>
                    </a:lnTo>
                    <a:lnTo>
                      <a:pt x="454" y="907"/>
                    </a:lnTo>
                    <a:lnTo>
                      <a:pt x="454" y="964"/>
                    </a:lnTo>
                    <a:lnTo>
                      <a:pt x="425" y="1021"/>
                    </a:lnTo>
                    <a:lnTo>
                      <a:pt x="425" y="1049"/>
                    </a:lnTo>
                    <a:lnTo>
                      <a:pt x="284" y="1134"/>
                    </a:lnTo>
                    <a:lnTo>
                      <a:pt x="284" y="1191"/>
                    </a:lnTo>
                    <a:lnTo>
                      <a:pt x="227" y="1219"/>
                    </a:lnTo>
                    <a:lnTo>
                      <a:pt x="114" y="1163"/>
                    </a:lnTo>
                    <a:lnTo>
                      <a:pt x="57" y="964"/>
                    </a:lnTo>
                    <a:lnTo>
                      <a:pt x="0" y="907"/>
                    </a:lnTo>
                    <a:lnTo>
                      <a:pt x="0" y="851"/>
                    </a:lnTo>
                    <a:lnTo>
                      <a:pt x="0" y="82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5" name="Freeform 725"/>
              <p:cNvSpPr>
                <a:spLocks/>
              </p:cNvSpPr>
              <p:nvPr/>
            </p:nvSpPr>
            <p:spPr bwMode="auto">
              <a:xfrm>
                <a:off x="2444" y="3137"/>
                <a:ext cx="1219" cy="1106"/>
              </a:xfrm>
              <a:custGeom>
                <a:avLst/>
                <a:gdLst>
                  <a:gd name="T0" fmla="*/ 1219 w 1219"/>
                  <a:gd name="T1" fmla="*/ 199 h 1106"/>
                  <a:gd name="T2" fmla="*/ 1191 w 1219"/>
                  <a:gd name="T3" fmla="*/ 170 h 1106"/>
                  <a:gd name="T4" fmla="*/ 1106 w 1219"/>
                  <a:gd name="T5" fmla="*/ 170 h 1106"/>
                  <a:gd name="T6" fmla="*/ 964 w 1219"/>
                  <a:gd name="T7" fmla="*/ 114 h 1106"/>
                  <a:gd name="T8" fmla="*/ 964 w 1219"/>
                  <a:gd name="T9" fmla="*/ 199 h 1106"/>
                  <a:gd name="T10" fmla="*/ 823 w 1219"/>
                  <a:gd name="T11" fmla="*/ 227 h 1106"/>
                  <a:gd name="T12" fmla="*/ 851 w 1219"/>
                  <a:gd name="T13" fmla="*/ 29 h 1106"/>
                  <a:gd name="T14" fmla="*/ 823 w 1219"/>
                  <a:gd name="T15" fmla="*/ 29 h 1106"/>
                  <a:gd name="T16" fmla="*/ 738 w 1219"/>
                  <a:gd name="T17" fmla="*/ 114 h 1106"/>
                  <a:gd name="T18" fmla="*/ 681 w 1219"/>
                  <a:gd name="T19" fmla="*/ 0 h 1106"/>
                  <a:gd name="T20" fmla="*/ 596 w 1219"/>
                  <a:gd name="T21" fmla="*/ 29 h 1106"/>
                  <a:gd name="T22" fmla="*/ 596 w 1219"/>
                  <a:gd name="T23" fmla="*/ 85 h 1106"/>
                  <a:gd name="T24" fmla="*/ 567 w 1219"/>
                  <a:gd name="T25" fmla="*/ 114 h 1106"/>
                  <a:gd name="T26" fmla="*/ 539 w 1219"/>
                  <a:gd name="T27" fmla="*/ 85 h 1106"/>
                  <a:gd name="T28" fmla="*/ 511 w 1219"/>
                  <a:gd name="T29" fmla="*/ 85 h 1106"/>
                  <a:gd name="T30" fmla="*/ 511 w 1219"/>
                  <a:gd name="T31" fmla="*/ 142 h 1106"/>
                  <a:gd name="T32" fmla="*/ 482 w 1219"/>
                  <a:gd name="T33" fmla="*/ 199 h 1106"/>
                  <a:gd name="T34" fmla="*/ 482 w 1219"/>
                  <a:gd name="T35" fmla="*/ 227 h 1106"/>
                  <a:gd name="T36" fmla="*/ 341 w 1219"/>
                  <a:gd name="T37" fmla="*/ 312 h 1106"/>
                  <a:gd name="T38" fmla="*/ 341 w 1219"/>
                  <a:gd name="T39" fmla="*/ 369 h 1106"/>
                  <a:gd name="T40" fmla="*/ 284 w 1219"/>
                  <a:gd name="T41" fmla="*/ 397 h 1106"/>
                  <a:gd name="T42" fmla="*/ 171 w 1219"/>
                  <a:gd name="T43" fmla="*/ 341 h 1106"/>
                  <a:gd name="T44" fmla="*/ 85 w 1219"/>
                  <a:gd name="T45" fmla="*/ 426 h 1106"/>
                  <a:gd name="T46" fmla="*/ 29 w 1219"/>
                  <a:gd name="T47" fmla="*/ 454 h 1106"/>
                  <a:gd name="T48" fmla="*/ 0 w 1219"/>
                  <a:gd name="T49" fmla="*/ 511 h 1106"/>
                  <a:gd name="T50" fmla="*/ 227 w 1219"/>
                  <a:gd name="T51" fmla="*/ 596 h 1106"/>
                  <a:gd name="T52" fmla="*/ 227 w 1219"/>
                  <a:gd name="T53" fmla="*/ 652 h 1106"/>
                  <a:gd name="T54" fmla="*/ 341 w 1219"/>
                  <a:gd name="T55" fmla="*/ 652 h 1106"/>
                  <a:gd name="T56" fmla="*/ 369 w 1219"/>
                  <a:gd name="T57" fmla="*/ 596 h 1106"/>
                  <a:gd name="T58" fmla="*/ 482 w 1219"/>
                  <a:gd name="T59" fmla="*/ 624 h 1106"/>
                  <a:gd name="T60" fmla="*/ 482 w 1219"/>
                  <a:gd name="T61" fmla="*/ 681 h 1106"/>
                  <a:gd name="T62" fmla="*/ 539 w 1219"/>
                  <a:gd name="T63" fmla="*/ 681 h 1106"/>
                  <a:gd name="T64" fmla="*/ 567 w 1219"/>
                  <a:gd name="T65" fmla="*/ 851 h 1106"/>
                  <a:gd name="T66" fmla="*/ 511 w 1219"/>
                  <a:gd name="T67" fmla="*/ 879 h 1106"/>
                  <a:gd name="T68" fmla="*/ 539 w 1219"/>
                  <a:gd name="T69" fmla="*/ 964 h 1106"/>
                  <a:gd name="T70" fmla="*/ 596 w 1219"/>
                  <a:gd name="T71" fmla="*/ 964 h 1106"/>
                  <a:gd name="T72" fmla="*/ 624 w 1219"/>
                  <a:gd name="T73" fmla="*/ 1106 h 1106"/>
                  <a:gd name="T74" fmla="*/ 794 w 1219"/>
                  <a:gd name="T75" fmla="*/ 1049 h 1106"/>
                  <a:gd name="T76" fmla="*/ 823 w 1219"/>
                  <a:gd name="T77" fmla="*/ 1078 h 1106"/>
                  <a:gd name="T78" fmla="*/ 1021 w 1219"/>
                  <a:gd name="T79" fmla="*/ 1049 h 1106"/>
                  <a:gd name="T80" fmla="*/ 993 w 1219"/>
                  <a:gd name="T81" fmla="*/ 908 h 1106"/>
                  <a:gd name="T82" fmla="*/ 1106 w 1219"/>
                  <a:gd name="T83" fmla="*/ 794 h 1106"/>
                  <a:gd name="T84" fmla="*/ 1049 w 1219"/>
                  <a:gd name="T85" fmla="*/ 794 h 1106"/>
                  <a:gd name="T86" fmla="*/ 993 w 1219"/>
                  <a:gd name="T87" fmla="*/ 737 h 1106"/>
                  <a:gd name="T88" fmla="*/ 964 w 1219"/>
                  <a:gd name="T89" fmla="*/ 624 h 1106"/>
                  <a:gd name="T90" fmla="*/ 1021 w 1219"/>
                  <a:gd name="T91" fmla="*/ 596 h 1106"/>
                  <a:gd name="T92" fmla="*/ 1049 w 1219"/>
                  <a:gd name="T93" fmla="*/ 539 h 1106"/>
                  <a:gd name="T94" fmla="*/ 1021 w 1219"/>
                  <a:gd name="T95" fmla="*/ 454 h 1106"/>
                  <a:gd name="T96" fmla="*/ 1078 w 1219"/>
                  <a:gd name="T97" fmla="*/ 426 h 1106"/>
                  <a:gd name="T98" fmla="*/ 1134 w 1219"/>
                  <a:gd name="T99" fmla="*/ 284 h 1106"/>
                  <a:gd name="T100" fmla="*/ 1219 w 1219"/>
                  <a:gd name="T101" fmla="*/ 199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19" h="1106">
                    <a:moveTo>
                      <a:pt x="1219" y="199"/>
                    </a:moveTo>
                    <a:lnTo>
                      <a:pt x="1191" y="170"/>
                    </a:lnTo>
                    <a:lnTo>
                      <a:pt x="1106" y="170"/>
                    </a:lnTo>
                    <a:lnTo>
                      <a:pt x="964" y="114"/>
                    </a:lnTo>
                    <a:lnTo>
                      <a:pt x="964" y="199"/>
                    </a:lnTo>
                    <a:lnTo>
                      <a:pt x="823" y="227"/>
                    </a:lnTo>
                    <a:lnTo>
                      <a:pt x="851" y="29"/>
                    </a:lnTo>
                    <a:lnTo>
                      <a:pt x="823" y="29"/>
                    </a:lnTo>
                    <a:lnTo>
                      <a:pt x="738" y="114"/>
                    </a:lnTo>
                    <a:lnTo>
                      <a:pt x="681" y="0"/>
                    </a:lnTo>
                    <a:lnTo>
                      <a:pt x="596" y="29"/>
                    </a:lnTo>
                    <a:lnTo>
                      <a:pt x="596" y="85"/>
                    </a:lnTo>
                    <a:lnTo>
                      <a:pt x="567" y="114"/>
                    </a:lnTo>
                    <a:lnTo>
                      <a:pt x="539" y="85"/>
                    </a:lnTo>
                    <a:lnTo>
                      <a:pt x="511" y="85"/>
                    </a:lnTo>
                    <a:lnTo>
                      <a:pt x="511" y="142"/>
                    </a:lnTo>
                    <a:lnTo>
                      <a:pt x="482" y="199"/>
                    </a:lnTo>
                    <a:lnTo>
                      <a:pt x="482" y="227"/>
                    </a:lnTo>
                    <a:lnTo>
                      <a:pt x="341" y="312"/>
                    </a:lnTo>
                    <a:lnTo>
                      <a:pt x="341" y="369"/>
                    </a:lnTo>
                    <a:lnTo>
                      <a:pt x="284" y="397"/>
                    </a:lnTo>
                    <a:lnTo>
                      <a:pt x="171" y="341"/>
                    </a:lnTo>
                    <a:lnTo>
                      <a:pt x="85" y="426"/>
                    </a:lnTo>
                    <a:lnTo>
                      <a:pt x="29" y="454"/>
                    </a:lnTo>
                    <a:lnTo>
                      <a:pt x="0" y="511"/>
                    </a:lnTo>
                    <a:lnTo>
                      <a:pt x="227" y="596"/>
                    </a:lnTo>
                    <a:lnTo>
                      <a:pt x="227" y="652"/>
                    </a:lnTo>
                    <a:lnTo>
                      <a:pt x="341" y="652"/>
                    </a:lnTo>
                    <a:lnTo>
                      <a:pt x="369" y="596"/>
                    </a:lnTo>
                    <a:lnTo>
                      <a:pt x="482" y="624"/>
                    </a:lnTo>
                    <a:lnTo>
                      <a:pt x="482" y="681"/>
                    </a:lnTo>
                    <a:lnTo>
                      <a:pt x="539" y="681"/>
                    </a:lnTo>
                    <a:lnTo>
                      <a:pt x="567" y="851"/>
                    </a:lnTo>
                    <a:lnTo>
                      <a:pt x="511" y="879"/>
                    </a:lnTo>
                    <a:lnTo>
                      <a:pt x="539" y="964"/>
                    </a:lnTo>
                    <a:lnTo>
                      <a:pt x="596" y="964"/>
                    </a:lnTo>
                    <a:lnTo>
                      <a:pt x="624" y="1106"/>
                    </a:lnTo>
                    <a:lnTo>
                      <a:pt x="794" y="1049"/>
                    </a:lnTo>
                    <a:lnTo>
                      <a:pt x="823" y="1078"/>
                    </a:lnTo>
                    <a:lnTo>
                      <a:pt x="1021" y="1049"/>
                    </a:lnTo>
                    <a:lnTo>
                      <a:pt x="993" y="908"/>
                    </a:lnTo>
                    <a:lnTo>
                      <a:pt x="1106" y="794"/>
                    </a:lnTo>
                    <a:lnTo>
                      <a:pt x="1049" y="794"/>
                    </a:lnTo>
                    <a:lnTo>
                      <a:pt x="993" y="737"/>
                    </a:lnTo>
                    <a:lnTo>
                      <a:pt x="964" y="624"/>
                    </a:lnTo>
                    <a:lnTo>
                      <a:pt x="1021" y="596"/>
                    </a:lnTo>
                    <a:lnTo>
                      <a:pt x="1049" y="539"/>
                    </a:lnTo>
                    <a:lnTo>
                      <a:pt x="1021" y="454"/>
                    </a:lnTo>
                    <a:lnTo>
                      <a:pt x="1078" y="426"/>
                    </a:lnTo>
                    <a:lnTo>
                      <a:pt x="1134" y="284"/>
                    </a:lnTo>
                    <a:lnTo>
                      <a:pt x="1219" y="19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6" name="Freeform 726"/>
              <p:cNvSpPr>
                <a:spLocks/>
              </p:cNvSpPr>
              <p:nvPr/>
            </p:nvSpPr>
            <p:spPr bwMode="auto">
              <a:xfrm>
                <a:off x="1991" y="2457"/>
                <a:ext cx="510" cy="680"/>
              </a:xfrm>
              <a:custGeom>
                <a:avLst/>
                <a:gdLst>
                  <a:gd name="T0" fmla="*/ 453 w 510"/>
                  <a:gd name="T1" fmla="*/ 28 h 680"/>
                  <a:gd name="T2" fmla="*/ 283 w 510"/>
                  <a:gd name="T3" fmla="*/ 28 h 680"/>
                  <a:gd name="T4" fmla="*/ 255 w 510"/>
                  <a:gd name="T5" fmla="*/ 0 h 680"/>
                  <a:gd name="T6" fmla="*/ 113 w 510"/>
                  <a:gd name="T7" fmla="*/ 28 h 680"/>
                  <a:gd name="T8" fmla="*/ 85 w 510"/>
                  <a:gd name="T9" fmla="*/ 28 h 680"/>
                  <a:gd name="T10" fmla="*/ 0 w 510"/>
                  <a:gd name="T11" fmla="*/ 142 h 680"/>
                  <a:gd name="T12" fmla="*/ 57 w 510"/>
                  <a:gd name="T13" fmla="*/ 227 h 680"/>
                  <a:gd name="T14" fmla="*/ 113 w 510"/>
                  <a:gd name="T15" fmla="*/ 198 h 680"/>
                  <a:gd name="T16" fmla="*/ 85 w 510"/>
                  <a:gd name="T17" fmla="*/ 340 h 680"/>
                  <a:gd name="T18" fmla="*/ 0 w 510"/>
                  <a:gd name="T19" fmla="*/ 397 h 680"/>
                  <a:gd name="T20" fmla="*/ 57 w 510"/>
                  <a:gd name="T21" fmla="*/ 567 h 680"/>
                  <a:gd name="T22" fmla="*/ 85 w 510"/>
                  <a:gd name="T23" fmla="*/ 567 h 680"/>
                  <a:gd name="T24" fmla="*/ 85 w 510"/>
                  <a:gd name="T25" fmla="*/ 624 h 680"/>
                  <a:gd name="T26" fmla="*/ 113 w 510"/>
                  <a:gd name="T27" fmla="*/ 680 h 680"/>
                  <a:gd name="T28" fmla="*/ 198 w 510"/>
                  <a:gd name="T29" fmla="*/ 652 h 680"/>
                  <a:gd name="T30" fmla="*/ 255 w 510"/>
                  <a:gd name="T31" fmla="*/ 624 h 680"/>
                  <a:gd name="T32" fmla="*/ 312 w 510"/>
                  <a:gd name="T33" fmla="*/ 567 h 680"/>
                  <a:gd name="T34" fmla="*/ 283 w 510"/>
                  <a:gd name="T35" fmla="*/ 482 h 680"/>
                  <a:gd name="T36" fmla="*/ 283 w 510"/>
                  <a:gd name="T37" fmla="*/ 312 h 680"/>
                  <a:gd name="T38" fmla="*/ 397 w 510"/>
                  <a:gd name="T39" fmla="*/ 198 h 680"/>
                  <a:gd name="T40" fmla="*/ 368 w 510"/>
                  <a:gd name="T41" fmla="*/ 113 h 680"/>
                  <a:gd name="T42" fmla="*/ 425 w 510"/>
                  <a:gd name="T43" fmla="*/ 142 h 680"/>
                  <a:gd name="T44" fmla="*/ 510 w 510"/>
                  <a:gd name="T45" fmla="*/ 113 h 680"/>
                  <a:gd name="T46" fmla="*/ 453 w 510"/>
                  <a:gd name="T47" fmla="*/ 85 h 680"/>
                  <a:gd name="T48" fmla="*/ 453 w 510"/>
                  <a:gd name="T49" fmla="*/ 28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10" h="680">
                    <a:moveTo>
                      <a:pt x="453" y="28"/>
                    </a:moveTo>
                    <a:lnTo>
                      <a:pt x="283" y="28"/>
                    </a:lnTo>
                    <a:lnTo>
                      <a:pt x="255" y="0"/>
                    </a:lnTo>
                    <a:lnTo>
                      <a:pt x="113" y="28"/>
                    </a:lnTo>
                    <a:lnTo>
                      <a:pt x="85" y="28"/>
                    </a:lnTo>
                    <a:lnTo>
                      <a:pt x="0" y="142"/>
                    </a:lnTo>
                    <a:lnTo>
                      <a:pt x="57" y="227"/>
                    </a:lnTo>
                    <a:lnTo>
                      <a:pt x="113" y="198"/>
                    </a:lnTo>
                    <a:lnTo>
                      <a:pt x="85" y="340"/>
                    </a:lnTo>
                    <a:lnTo>
                      <a:pt x="0" y="397"/>
                    </a:lnTo>
                    <a:lnTo>
                      <a:pt x="57" y="567"/>
                    </a:lnTo>
                    <a:lnTo>
                      <a:pt x="85" y="567"/>
                    </a:lnTo>
                    <a:lnTo>
                      <a:pt x="85" y="624"/>
                    </a:lnTo>
                    <a:lnTo>
                      <a:pt x="113" y="680"/>
                    </a:lnTo>
                    <a:lnTo>
                      <a:pt x="198" y="652"/>
                    </a:lnTo>
                    <a:lnTo>
                      <a:pt x="255" y="624"/>
                    </a:lnTo>
                    <a:lnTo>
                      <a:pt x="312" y="567"/>
                    </a:lnTo>
                    <a:lnTo>
                      <a:pt x="283" y="482"/>
                    </a:lnTo>
                    <a:lnTo>
                      <a:pt x="283" y="312"/>
                    </a:lnTo>
                    <a:lnTo>
                      <a:pt x="397" y="198"/>
                    </a:lnTo>
                    <a:lnTo>
                      <a:pt x="368" y="113"/>
                    </a:lnTo>
                    <a:lnTo>
                      <a:pt x="425" y="142"/>
                    </a:lnTo>
                    <a:lnTo>
                      <a:pt x="510" y="113"/>
                    </a:lnTo>
                    <a:lnTo>
                      <a:pt x="453" y="85"/>
                    </a:lnTo>
                    <a:lnTo>
                      <a:pt x="453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7" name="Freeform 727"/>
              <p:cNvSpPr>
                <a:spLocks/>
              </p:cNvSpPr>
              <p:nvPr/>
            </p:nvSpPr>
            <p:spPr bwMode="auto">
              <a:xfrm>
                <a:off x="3352" y="1890"/>
                <a:ext cx="567" cy="397"/>
              </a:xfrm>
              <a:custGeom>
                <a:avLst/>
                <a:gdLst>
                  <a:gd name="T0" fmla="*/ 141 w 567"/>
                  <a:gd name="T1" fmla="*/ 28 h 397"/>
                  <a:gd name="T2" fmla="*/ 141 w 567"/>
                  <a:gd name="T3" fmla="*/ 85 h 397"/>
                  <a:gd name="T4" fmla="*/ 0 w 567"/>
                  <a:gd name="T5" fmla="*/ 198 h 397"/>
                  <a:gd name="T6" fmla="*/ 85 w 567"/>
                  <a:gd name="T7" fmla="*/ 227 h 397"/>
                  <a:gd name="T8" fmla="*/ 85 w 567"/>
                  <a:gd name="T9" fmla="*/ 284 h 397"/>
                  <a:gd name="T10" fmla="*/ 170 w 567"/>
                  <a:gd name="T11" fmla="*/ 312 h 397"/>
                  <a:gd name="T12" fmla="*/ 198 w 567"/>
                  <a:gd name="T13" fmla="*/ 284 h 397"/>
                  <a:gd name="T14" fmla="*/ 255 w 567"/>
                  <a:gd name="T15" fmla="*/ 340 h 397"/>
                  <a:gd name="T16" fmla="*/ 311 w 567"/>
                  <a:gd name="T17" fmla="*/ 369 h 397"/>
                  <a:gd name="T18" fmla="*/ 311 w 567"/>
                  <a:gd name="T19" fmla="*/ 397 h 397"/>
                  <a:gd name="T20" fmla="*/ 482 w 567"/>
                  <a:gd name="T21" fmla="*/ 369 h 397"/>
                  <a:gd name="T22" fmla="*/ 482 w 567"/>
                  <a:gd name="T23" fmla="*/ 312 h 397"/>
                  <a:gd name="T24" fmla="*/ 397 w 567"/>
                  <a:gd name="T25" fmla="*/ 284 h 397"/>
                  <a:gd name="T26" fmla="*/ 453 w 567"/>
                  <a:gd name="T27" fmla="*/ 113 h 397"/>
                  <a:gd name="T28" fmla="*/ 567 w 567"/>
                  <a:gd name="T29" fmla="*/ 85 h 397"/>
                  <a:gd name="T30" fmla="*/ 567 w 567"/>
                  <a:gd name="T31" fmla="*/ 28 h 397"/>
                  <a:gd name="T32" fmla="*/ 453 w 567"/>
                  <a:gd name="T33" fmla="*/ 0 h 397"/>
                  <a:gd name="T34" fmla="*/ 283 w 567"/>
                  <a:gd name="T35" fmla="*/ 57 h 397"/>
                  <a:gd name="T36" fmla="*/ 255 w 567"/>
                  <a:gd name="T37" fmla="*/ 28 h 397"/>
                  <a:gd name="T38" fmla="*/ 141 w 567"/>
                  <a:gd name="T39" fmla="*/ 28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67" h="397">
                    <a:moveTo>
                      <a:pt x="141" y="28"/>
                    </a:moveTo>
                    <a:lnTo>
                      <a:pt x="141" y="85"/>
                    </a:lnTo>
                    <a:lnTo>
                      <a:pt x="0" y="198"/>
                    </a:lnTo>
                    <a:lnTo>
                      <a:pt x="85" y="227"/>
                    </a:lnTo>
                    <a:lnTo>
                      <a:pt x="85" y="284"/>
                    </a:lnTo>
                    <a:lnTo>
                      <a:pt x="170" y="312"/>
                    </a:lnTo>
                    <a:lnTo>
                      <a:pt x="198" y="284"/>
                    </a:lnTo>
                    <a:lnTo>
                      <a:pt x="255" y="340"/>
                    </a:lnTo>
                    <a:lnTo>
                      <a:pt x="311" y="369"/>
                    </a:lnTo>
                    <a:lnTo>
                      <a:pt x="311" y="397"/>
                    </a:lnTo>
                    <a:lnTo>
                      <a:pt x="482" y="369"/>
                    </a:lnTo>
                    <a:lnTo>
                      <a:pt x="482" y="312"/>
                    </a:lnTo>
                    <a:lnTo>
                      <a:pt x="397" y="284"/>
                    </a:lnTo>
                    <a:lnTo>
                      <a:pt x="453" y="113"/>
                    </a:lnTo>
                    <a:lnTo>
                      <a:pt x="567" y="85"/>
                    </a:lnTo>
                    <a:lnTo>
                      <a:pt x="567" y="28"/>
                    </a:lnTo>
                    <a:lnTo>
                      <a:pt x="453" y="0"/>
                    </a:lnTo>
                    <a:lnTo>
                      <a:pt x="283" y="57"/>
                    </a:lnTo>
                    <a:lnTo>
                      <a:pt x="255" y="28"/>
                    </a:lnTo>
                    <a:lnTo>
                      <a:pt x="141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8" name="Freeform 728"/>
              <p:cNvSpPr>
                <a:spLocks/>
              </p:cNvSpPr>
              <p:nvPr/>
            </p:nvSpPr>
            <p:spPr bwMode="auto">
              <a:xfrm>
                <a:off x="3295" y="1068"/>
                <a:ext cx="992" cy="879"/>
              </a:xfrm>
              <a:custGeom>
                <a:avLst/>
                <a:gdLst>
                  <a:gd name="T0" fmla="*/ 283 w 992"/>
                  <a:gd name="T1" fmla="*/ 113 h 879"/>
                  <a:gd name="T2" fmla="*/ 283 w 992"/>
                  <a:gd name="T3" fmla="*/ 312 h 879"/>
                  <a:gd name="T4" fmla="*/ 227 w 992"/>
                  <a:gd name="T5" fmla="*/ 312 h 879"/>
                  <a:gd name="T6" fmla="*/ 170 w 992"/>
                  <a:gd name="T7" fmla="*/ 425 h 879"/>
                  <a:gd name="T8" fmla="*/ 142 w 992"/>
                  <a:gd name="T9" fmla="*/ 425 h 879"/>
                  <a:gd name="T10" fmla="*/ 0 w 992"/>
                  <a:gd name="T11" fmla="*/ 567 h 879"/>
                  <a:gd name="T12" fmla="*/ 0 w 992"/>
                  <a:gd name="T13" fmla="*/ 680 h 879"/>
                  <a:gd name="T14" fmla="*/ 28 w 992"/>
                  <a:gd name="T15" fmla="*/ 680 h 879"/>
                  <a:gd name="T16" fmla="*/ 113 w 992"/>
                  <a:gd name="T17" fmla="*/ 624 h 879"/>
                  <a:gd name="T18" fmla="*/ 340 w 992"/>
                  <a:gd name="T19" fmla="*/ 765 h 879"/>
                  <a:gd name="T20" fmla="*/ 312 w 992"/>
                  <a:gd name="T21" fmla="*/ 850 h 879"/>
                  <a:gd name="T22" fmla="*/ 340 w 992"/>
                  <a:gd name="T23" fmla="*/ 879 h 879"/>
                  <a:gd name="T24" fmla="*/ 510 w 992"/>
                  <a:gd name="T25" fmla="*/ 822 h 879"/>
                  <a:gd name="T26" fmla="*/ 624 w 992"/>
                  <a:gd name="T27" fmla="*/ 850 h 879"/>
                  <a:gd name="T28" fmla="*/ 709 w 992"/>
                  <a:gd name="T29" fmla="*/ 652 h 879"/>
                  <a:gd name="T30" fmla="*/ 879 w 992"/>
                  <a:gd name="T31" fmla="*/ 567 h 879"/>
                  <a:gd name="T32" fmla="*/ 879 w 992"/>
                  <a:gd name="T33" fmla="*/ 482 h 879"/>
                  <a:gd name="T34" fmla="*/ 964 w 992"/>
                  <a:gd name="T35" fmla="*/ 368 h 879"/>
                  <a:gd name="T36" fmla="*/ 935 w 992"/>
                  <a:gd name="T37" fmla="*/ 255 h 879"/>
                  <a:gd name="T38" fmla="*/ 992 w 992"/>
                  <a:gd name="T39" fmla="*/ 227 h 879"/>
                  <a:gd name="T40" fmla="*/ 992 w 992"/>
                  <a:gd name="T41" fmla="*/ 113 h 879"/>
                  <a:gd name="T42" fmla="*/ 879 w 992"/>
                  <a:gd name="T43" fmla="*/ 142 h 879"/>
                  <a:gd name="T44" fmla="*/ 822 w 992"/>
                  <a:gd name="T45" fmla="*/ 227 h 879"/>
                  <a:gd name="T46" fmla="*/ 709 w 992"/>
                  <a:gd name="T47" fmla="*/ 198 h 879"/>
                  <a:gd name="T48" fmla="*/ 680 w 992"/>
                  <a:gd name="T49" fmla="*/ 113 h 879"/>
                  <a:gd name="T50" fmla="*/ 595 w 992"/>
                  <a:gd name="T51" fmla="*/ 113 h 879"/>
                  <a:gd name="T52" fmla="*/ 510 w 992"/>
                  <a:gd name="T53" fmla="*/ 0 h 879"/>
                  <a:gd name="T54" fmla="*/ 283 w 992"/>
                  <a:gd name="T55" fmla="*/ 113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92" h="879">
                    <a:moveTo>
                      <a:pt x="283" y="113"/>
                    </a:moveTo>
                    <a:lnTo>
                      <a:pt x="283" y="312"/>
                    </a:lnTo>
                    <a:lnTo>
                      <a:pt x="227" y="312"/>
                    </a:lnTo>
                    <a:lnTo>
                      <a:pt x="170" y="425"/>
                    </a:lnTo>
                    <a:lnTo>
                      <a:pt x="142" y="425"/>
                    </a:lnTo>
                    <a:lnTo>
                      <a:pt x="0" y="567"/>
                    </a:lnTo>
                    <a:lnTo>
                      <a:pt x="0" y="680"/>
                    </a:lnTo>
                    <a:lnTo>
                      <a:pt x="28" y="680"/>
                    </a:lnTo>
                    <a:lnTo>
                      <a:pt x="113" y="624"/>
                    </a:lnTo>
                    <a:lnTo>
                      <a:pt x="340" y="765"/>
                    </a:lnTo>
                    <a:lnTo>
                      <a:pt x="312" y="850"/>
                    </a:lnTo>
                    <a:lnTo>
                      <a:pt x="340" y="879"/>
                    </a:lnTo>
                    <a:lnTo>
                      <a:pt x="510" y="822"/>
                    </a:lnTo>
                    <a:lnTo>
                      <a:pt x="624" y="850"/>
                    </a:lnTo>
                    <a:lnTo>
                      <a:pt x="709" y="652"/>
                    </a:lnTo>
                    <a:lnTo>
                      <a:pt x="879" y="567"/>
                    </a:lnTo>
                    <a:lnTo>
                      <a:pt x="879" y="482"/>
                    </a:lnTo>
                    <a:lnTo>
                      <a:pt x="964" y="368"/>
                    </a:lnTo>
                    <a:lnTo>
                      <a:pt x="935" y="255"/>
                    </a:lnTo>
                    <a:lnTo>
                      <a:pt x="992" y="227"/>
                    </a:lnTo>
                    <a:lnTo>
                      <a:pt x="992" y="113"/>
                    </a:lnTo>
                    <a:lnTo>
                      <a:pt x="879" y="142"/>
                    </a:lnTo>
                    <a:lnTo>
                      <a:pt x="822" y="227"/>
                    </a:lnTo>
                    <a:lnTo>
                      <a:pt x="709" y="198"/>
                    </a:lnTo>
                    <a:lnTo>
                      <a:pt x="680" y="113"/>
                    </a:lnTo>
                    <a:lnTo>
                      <a:pt x="595" y="113"/>
                    </a:lnTo>
                    <a:lnTo>
                      <a:pt x="510" y="0"/>
                    </a:lnTo>
                    <a:lnTo>
                      <a:pt x="283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9" name="Freeform 729"/>
              <p:cNvSpPr>
                <a:spLocks/>
              </p:cNvSpPr>
              <p:nvPr/>
            </p:nvSpPr>
            <p:spPr bwMode="auto">
              <a:xfrm>
                <a:off x="1821" y="898"/>
                <a:ext cx="794" cy="1531"/>
              </a:xfrm>
              <a:custGeom>
                <a:avLst/>
                <a:gdLst>
                  <a:gd name="T0" fmla="*/ 482 w 794"/>
                  <a:gd name="T1" fmla="*/ 1531 h 1531"/>
                  <a:gd name="T2" fmla="*/ 198 w 794"/>
                  <a:gd name="T3" fmla="*/ 1531 h 1531"/>
                  <a:gd name="T4" fmla="*/ 141 w 794"/>
                  <a:gd name="T5" fmla="*/ 1474 h 1531"/>
                  <a:gd name="T6" fmla="*/ 170 w 794"/>
                  <a:gd name="T7" fmla="*/ 1446 h 1531"/>
                  <a:gd name="T8" fmla="*/ 85 w 794"/>
                  <a:gd name="T9" fmla="*/ 1361 h 1531"/>
                  <a:gd name="T10" fmla="*/ 113 w 794"/>
                  <a:gd name="T11" fmla="*/ 1219 h 1531"/>
                  <a:gd name="T12" fmla="*/ 85 w 794"/>
                  <a:gd name="T13" fmla="*/ 1077 h 1531"/>
                  <a:gd name="T14" fmla="*/ 28 w 794"/>
                  <a:gd name="T15" fmla="*/ 1049 h 1531"/>
                  <a:gd name="T16" fmla="*/ 0 w 794"/>
                  <a:gd name="T17" fmla="*/ 907 h 1531"/>
                  <a:gd name="T18" fmla="*/ 28 w 794"/>
                  <a:gd name="T19" fmla="*/ 879 h 1531"/>
                  <a:gd name="T20" fmla="*/ 28 w 794"/>
                  <a:gd name="T21" fmla="*/ 822 h 1531"/>
                  <a:gd name="T22" fmla="*/ 198 w 794"/>
                  <a:gd name="T23" fmla="*/ 765 h 1531"/>
                  <a:gd name="T24" fmla="*/ 255 w 794"/>
                  <a:gd name="T25" fmla="*/ 652 h 1531"/>
                  <a:gd name="T26" fmla="*/ 340 w 794"/>
                  <a:gd name="T27" fmla="*/ 623 h 1531"/>
                  <a:gd name="T28" fmla="*/ 312 w 794"/>
                  <a:gd name="T29" fmla="*/ 567 h 1531"/>
                  <a:gd name="T30" fmla="*/ 397 w 794"/>
                  <a:gd name="T31" fmla="*/ 482 h 1531"/>
                  <a:gd name="T32" fmla="*/ 482 w 794"/>
                  <a:gd name="T33" fmla="*/ 255 h 1531"/>
                  <a:gd name="T34" fmla="*/ 708 w 794"/>
                  <a:gd name="T35" fmla="*/ 0 h 1531"/>
                  <a:gd name="T36" fmla="*/ 737 w 794"/>
                  <a:gd name="T37" fmla="*/ 0 h 1531"/>
                  <a:gd name="T38" fmla="*/ 794 w 794"/>
                  <a:gd name="T39" fmla="*/ 142 h 1531"/>
                  <a:gd name="T40" fmla="*/ 765 w 794"/>
                  <a:gd name="T41" fmla="*/ 142 h 1531"/>
                  <a:gd name="T42" fmla="*/ 737 w 794"/>
                  <a:gd name="T43" fmla="*/ 227 h 1531"/>
                  <a:gd name="T44" fmla="*/ 765 w 794"/>
                  <a:gd name="T45" fmla="*/ 312 h 1531"/>
                  <a:gd name="T46" fmla="*/ 623 w 794"/>
                  <a:gd name="T47" fmla="*/ 652 h 1531"/>
                  <a:gd name="T48" fmla="*/ 652 w 794"/>
                  <a:gd name="T49" fmla="*/ 680 h 1531"/>
                  <a:gd name="T50" fmla="*/ 623 w 794"/>
                  <a:gd name="T51" fmla="*/ 737 h 1531"/>
                  <a:gd name="T52" fmla="*/ 652 w 794"/>
                  <a:gd name="T53" fmla="*/ 794 h 1531"/>
                  <a:gd name="T54" fmla="*/ 623 w 794"/>
                  <a:gd name="T55" fmla="*/ 879 h 1531"/>
                  <a:gd name="T56" fmla="*/ 538 w 794"/>
                  <a:gd name="T57" fmla="*/ 907 h 1531"/>
                  <a:gd name="T58" fmla="*/ 482 w 794"/>
                  <a:gd name="T59" fmla="*/ 964 h 1531"/>
                  <a:gd name="T60" fmla="*/ 538 w 794"/>
                  <a:gd name="T61" fmla="*/ 964 h 1531"/>
                  <a:gd name="T62" fmla="*/ 510 w 794"/>
                  <a:gd name="T63" fmla="*/ 1020 h 1531"/>
                  <a:gd name="T64" fmla="*/ 538 w 794"/>
                  <a:gd name="T65" fmla="*/ 1049 h 1531"/>
                  <a:gd name="T66" fmla="*/ 623 w 794"/>
                  <a:gd name="T67" fmla="*/ 992 h 1531"/>
                  <a:gd name="T68" fmla="*/ 652 w 794"/>
                  <a:gd name="T69" fmla="*/ 1134 h 1531"/>
                  <a:gd name="T70" fmla="*/ 680 w 794"/>
                  <a:gd name="T71" fmla="*/ 1134 h 1531"/>
                  <a:gd name="T72" fmla="*/ 737 w 794"/>
                  <a:gd name="T73" fmla="*/ 1162 h 1531"/>
                  <a:gd name="T74" fmla="*/ 708 w 794"/>
                  <a:gd name="T75" fmla="*/ 1219 h 1531"/>
                  <a:gd name="T76" fmla="*/ 623 w 794"/>
                  <a:gd name="T77" fmla="*/ 1190 h 1531"/>
                  <a:gd name="T78" fmla="*/ 595 w 794"/>
                  <a:gd name="T79" fmla="*/ 1247 h 1531"/>
                  <a:gd name="T80" fmla="*/ 623 w 794"/>
                  <a:gd name="T81" fmla="*/ 1276 h 1531"/>
                  <a:gd name="T82" fmla="*/ 538 w 794"/>
                  <a:gd name="T83" fmla="*/ 1389 h 1531"/>
                  <a:gd name="T84" fmla="*/ 567 w 794"/>
                  <a:gd name="T85" fmla="*/ 1446 h 1531"/>
                  <a:gd name="T86" fmla="*/ 538 w 794"/>
                  <a:gd name="T87" fmla="*/ 1502 h 1531"/>
                  <a:gd name="T88" fmla="*/ 510 w 794"/>
                  <a:gd name="T89" fmla="*/ 1446 h 1531"/>
                  <a:gd name="T90" fmla="*/ 482 w 794"/>
                  <a:gd name="T91" fmla="*/ 1531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94" h="1531">
                    <a:moveTo>
                      <a:pt x="482" y="1531"/>
                    </a:moveTo>
                    <a:lnTo>
                      <a:pt x="198" y="1531"/>
                    </a:lnTo>
                    <a:lnTo>
                      <a:pt x="141" y="1474"/>
                    </a:lnTo>
                    <a:lnTo>
                      <a:pt x="170" y="1446"/>
                    </a:lnTo>
                    <a:lnTo>
                      <a:pt x="85" y="1361"/>
                    </a:lnTo>
                    <a:lnTo>
                      <a:pt x="113" y="1219"/>
                    </a:lnTo>
                    <a:lnTo>
                      <a:pt x="85" y="1077"/>
                    </a:lnTo>
                    <a:lnTo>
                      <a:pt x="28" y="1049"/>
                    </a:lnTo>
                    <a:lnTo>
                      <a:pt x="0" y="907"/>
                    </a:lnTo>
                    <a:lnTo>
                      <a:pt x="28" y="879"/>
                    </a:lnTo>
                    <a:lnTo>
                      <a:pt x="28" y="822"/>
                    </a:lnTo>
                    <a:lnTo>
                      <a:pt x="198" y="765"/>
                    </a:lnTo>
                    <a:lnTo>
                      <a:pt x="255" y="652"/>
                    </a:lnTo>
                    <a:lnTo>
                      <a:pt x="340" y="623"/>
                    </a:lnTo>
                    <a:lnTo>
                      <a:pt x="312" y="567"/>
                    </a:lnTo>
                    <a:lnTo>
                      <a:pt x="397" y="482"/>
                    </a:lnTo>
                    <a:lnTo>
                      <a:pt x="482" y="255"/>
                    </a:lnTo>
                    <a:lnTo>
                      <a:pt x="708" y="0"/>
                    </a:lnTo>
                    <a:lnTo>
                      <a:pt x="737" y="0"/>
                    </a:lnTo>
                    <a:lnTo>
                      <a:pt x="794" y="142"/>
                    </a:lnTo>
                    <a:lnTo>
                      <a:pt x="765" y="142"/>
                    </a:lnTo>
                    <a:lnTo>
                      <a:pt x="737" y="227"/>
                    </a:lnTo>
                    <a:lnTo>
                      <a:pt x="765" y="312"/>
                    </a:lnTo>
                    <a:lnTo>
                      <a:pt x="623" y="652"/>
                    </a:lnTo>
                    <a:lnTo>
                      <a:pt x="652" y="680"/>
                    </a:lnTo>
                    <a:lnTo>
                      <a:pt x="623" y="737"/>
                    </a:lnTo>
                    <a:lnTo>
                      <a:pt x="652" y="794"/>
                    </a:lnTo>
                    <a:lnTo>
                      <a:pt x="623" y="879"/>
                    </a:lnTo>
                    <a:lnTo>
                      <a:pt x="538" y="907"/>
                    </a:lnTo>
                    <a:lnTo>
                      <a:pt x="482" y="964"/>
                    </a:lnTo>
                    <a:lnTo>
                      <a:pt x="538" y="964"/>
                    </a:lnTo>
                    <a:lnTo>
                      <a:pt x="510" y="1020"/>
                    </a:lnTo>
                    <a:lnTo>
                      <a:pt x="538" y="1049"/>
                    </a:lnTo>
                    <a:lnTo>
                      <a:pt x="623" y="992"/>
                    </a:lnTo>
                    <a:lnTo>
                      <a:pt x="652" y="1134"/>
                    </a:lnTo>
                    <a:lnTo>
                      <a:pt x="680" y="1134"/>
                    </a:lnTo>
                    <a:lnTo>
                      <a:pt x="737" y="1162"/>
                    </a:lnTo>
                    <a:lnTo>
                      <a:pt x="708" y="1219"/>
                    </a:lnTo>
                    <a:lnTo>
                      <a:pt x="623" y="1190"/>
                    </a:lnTo>
                    <a:lnTo>
                      <a:pt x="595" y="1247"/>
                    </a:lnTo>
                    <a:lnTo>
                      <a:pt x="623" y="1276"/>
                    </a:lnTo>
                    <a:lnTo>
                      <a:pt x="538" y="1389"/>
                    </a:lnTo>
                    <a:lnTo>
                      <a:pt x="567" y="1446"/>
                    </a:lnTo>
                    <a:lnTo>
                      <a:pt x="538" y="1502"/>
                    </a:lnTo>
                    <a:lnTo>
                      <a:pt x="510" y="1446"/>
                    </a:lnTo>
                    <a:lnTo>
                      <a:pt x="482" y="153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0" name="Freeform 730"/>
              <p:cNvSpPr>
                <a:spLocks/>
              </p:cNvSpPr>
              <p:nvPr/>
            </p:nvSpPr>
            <p:spPr bwMode="auto">
              <a:xfrm>
                <a:off x="1140" y="2344"/>
                <a:ext cx="964" cy="935"/>
              </a:xfrm>
              <a:custGeom>
                <a:avLst/>
                <a:gdLst>
                  <a:gd name="T0" fmla="*/ 908 w 964"/>
                  <a:gd name="T1" fmla="*/ 680 h 935"/>
                  <a:gd name="T2" fmla="*/ 851 w 964"/>
                  <a:gd name="T3" fmla="*/ 510 h 935"/>
                  <a:gd name="T4" fmla="*/ 936 w 964"/>
                  <a:gd name="T5" fmla="*/ 453 h 935"/>
                  <a:gd name="T6" fmla="*/ 964 w 964"/>
                  <a:gd name="T7" fmla="*/ 311 h 935"/>
                  <a:gd name="T8" fmla="*/ 908 w 964"/>
                  <a:gd name="T9" fmla="*/ 340 h 935"/>
                  <a:gd name="T10" fmla="*/ 851 w 964"/>
                  <a:gd name="T11" fmla="*/ 255 h 935"/>
                  <a:gd name="T12" fmla="*/ 936 w 964"/>
                  <a:gd name="T13" fmla="*/ 141 h 935"/>
                  <a:gd name="T14" fmla="*/ 879 w 964"/>
                  <a:gd name="T15" fmla="*/ 113 h 935"/>
                  <a:gd name="T16" fmla="*/ 879 w 964"/>
                  <a:gd name="T17" fmla="*/ 85 h 935"/>
                  <a:gd name="T18" fmla="*/ 822 w 964"/>
                  <a:gd name="T19" fmla="*/ 28 h 935"/>
                  <a:gd name="T20" fmla="*/ 766 w 964"/>
                  <a:gd name="T21" fmla="*/ 85 h 935"/>
                  <a:gd name="T22" fmla="*/ 596 w 964"/>
                  <a:gd name="T23" fmla="*/ 28 h 935"/>
                  <a:gd name="T24" fmla="*/ 426 w 964"/>
                  <a:gd name="T25" fmla="*/ 85 h 935"/>
                  <a:gd name="T26" fmla="*/ 341 w 964"/>
                  <a:gd name="T27" fmla="*/ 0 h 935"/>
                  <a:gd name="T28" fmla="*/ 170 w 964"/>
                  <a:gd name="T29" fmla="*/ 85 h 935"/>
                  <a:gd name="T30" fmla="*/ 114 w 964"/>
                  <a:gd name="T31" fmla="*/ 283 h 935"/>
                  <a:gd name="T32" fmla="*/ 114 w 964"/>
                  <a:gd name="T33" fmla="*/ 397 h 935"/>
                  <a:gd name="T34" fmla="*/ 85 w 964"/>
                  <a:gd name="T35" fmla="*/ 425 h 935"/>
                  <a:gd name="T36" fmla="*/ 85 w 964"/>
                  <a:gd name="T37" fmla="*/ 510 h 935"/>
                  <a:gd name="T38" fmla="*/ 57 w 964"/>
                  <a:gd name="T39" fmla="*/ 538 h 935"/>
                  <a:gd name="T40" fmla="*/ 57 w 964"/>
                  <a:gd name="T41" fmla="*/ 595 h 935"/>
                  <a:gd name="T42" fmla="*/ 57 w 964"/>
                  <a:gd name="T43" fmla="*/ 623 h 935"/>
                  <a:gd name="T44" fmla="*/ 0 w 964"/>
                  <a:gd name="T45" fmla="*/ 680 h 935"/>
                  <a:gd name="T46" fmla="*/ 57 w 964"/>
                  <a:gd name="T47" fmla="*/ 822 h 935"/>
                  <a:gd name="T48" fmla="*/ 114 w 964"/>
                  <a:gd name="T49" fmla="*/ 793 h 935"/>
                  <a:gd name="T50" fmla="*/ 170 w 964"/>
                  <a:gd name="T51" fmla="*/ 907 h 935"/>
                  <a:gd name="T52" fmla="*/ 255 w 964"/>
                  <a:gd name="T53" fmla="*/ 878 h 935"/>
                  <a:gd name="T54" fmla="*/ 255 w 964"/>
                  <a:gd name="T55" fmla="*/ 935 h 935"/>
                  <a:gd name="T56" fmla="*/ 312 w 964"/>
                  <a:gd name="T57" fmla="*/ 935 h 935"/>
                  <a:gd name="T58" fmla="*/ 341 w 964"/>
                  <a:gd name="T59" fmla="*/ 878 h 935"/>
                  <a:gd name="T60" fmla="*/ 426 w 964"/>
                  <a:gd name="T61" fmla="*/ 878 h 935"/>
                  <a:gd name="T62" fmla="*/ 482 w 964"/>
                  <a:gd name="T63" fmla="*/ 765 h 935"/>
                  <a:gd name="T64" fmla="*/ 567 w 964"/>
                  <a:gd name="T65" fmla="*/ 708 h 935"/>
                  <a:gd name="T66" fmla="*/ 596 w 964"/>
                  <a:gd name="T67" fmla="*/ 680 h 935"/>
                  <a:gd name="T68" fmla="*/ 709 w 964"/>
                  <a:gd name="T69" fmla="*/ 652 h 935"/>
                  <a:gd name="T70" fmla="*/ 794 w 964"/>
                  <a:gd name="T71" fmla="*/ 680 h 935"/>
                  <a:gd name="T72" fmla="*/ 908 w 964"/>
                  <a:gd name="T73" fmla="*/ 680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64" h="935">
                    <a:moveTo>
                      <a:pt x="908" y="680"/>
                    </a:moveTo>
                    <a:lnTo>
                      <a:pt x="851" y="510"/>
                    </a:lnTo>
                    <a:lnTo>
                      <a:pt x="936" y="453"/>
                    </a:lnTo>
                    <a:lnTo>
                      <a:pt x="964" y="311"/>
                    </a:lnTo>
                    <a:lnTo>
                      <a:pt x="908" y="340"/>
                    </a:lnTo>
                    <a:lnTo>
                      <a:pt x="851" y="255"/>
                    </a:lnTo>
                    <a:lnTo>
                      <a:pt x="936" y="141"/>
                    </a:lnTo>
                    <a:lnTo>
                      <a:pt x="879" y="113"/>
                    </a:lnTo>
                    <a:lnTo>
                      <a:pt x="879" y="85"/>
                    </a:lnTo>
                    <a:lnTo>
                      <a:pt x="822" y="28"/>
                    </a:lnTo>
                    <a:lnTo>
                      <a:pt x="766" y="85"/>
                    </a:lnTo>
                    <a:lnTo>
                      <a:pt x="596" y="28"/>
                    </a:lnTo>
                    <a:lnTo>
                      <a:pt x="426" y="85"/>
                    </a:lnTo>
                    <a:lnTo>
                      <a:pt x="341" y="0"/>
                    </a:lnTo>
                    <a:lnTo>
                      <a:pt x="170" y="85"/>
                    </a:lnTo>
                    <a:lnTo>
                      <a:pt x="114" y="283"/>
                    </a:lnTo>
                    <a:lnTo>
                      <a:pt x="114" y="397"/>
                    </a:lnTo>
                    <a:lnTo>
                      <a:pt x="85" y="425"/>
                    </a:lnTo>
                    <a:lnTo>
                      <a:pt x="85" y="510"/>
                    </a:lnTo>
                    <a:lnTo>
                      <a:pt x="57" y="538"/>
                    </a:lnTo>
                    <a:lnTo>
                      <a:pt x="57" y="595"/>
                    </a:lnTo>
                    <a:lnTo>
                      <a:pt x="57" y="623"/>
                    </a:lnTo>
                    <a:lnTo>
                      <a:pt x="0" y="680"/>
                    </a:lnTo>
                    <a:lnTo>
                      <a:pt x="57" y="822"/>
                    </a:lnTo>
                    <a:lnTo>
                      <a:pt x="114" y="793"/>
                    </a:lnTo>
                    <a:lnTo>
                      <a:pt x="170" y="907"/>
                    </a:lnTo>
                    <a:lnTo>
                      <a:pt x="255" y="878"/>
                    </a:lnTo>
                    <a:lnTo>
                      <a:pt x="255" y="935"/>
                    </a:lnTo>
                    <a:lnTo>
                      <a:pt x="312" y="935"/>
                    </a:lnTo>
                    <a:lnTo>
                      <a:pt x="341" y="878"/>
                    </a:lnTo>
                    <a:lnTo>
                      <a:pt x="426" y="878"/>
                    </a:lnTo>
                    <a:lnTo>
                      <a:pt x="482" y="765"/>
                    </a:lnTo>
                    <a:lnTo>
                      <a:pt x="567" y="708"/>
                    </a:lnTo>
                    <a:lnTo>
                      <a:pt x="596" y="680"/>
                    </a:lnTo>
                    <a:lnTo>
                      <a:pt x="709" y="652"/>
                    </a:lnTo>
                    <a:lnTo>
                      <a:pt x="794" y="680"/>
                    </a:lnTo>
                    <a:lnTo>
                      <a:pt x="908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1" name="Freeform 731"/>
              <p:cNvSpPr>
                <a:spLocks/>
              </p:cNvSpPr>
              <p:nvPr/>
            </p:nvSpPr>
            <p:spPr bwMode="auto">
              <a:xfrm>
                <a:off x="1707" y="2996"/>
                <a:ext cx="908" cy="935"/>
              </a:xfrm>
              <a:custGeom>
                <a:avLst/>
                <a:gdLst>
                  <a:gd name="T0" fmla="*/ 341 w 908"/>
                  <a:gd name="T1" fmla="*/ 28 h 935"/>
                  <a:gd name="T2" fmla="*/ 199 w 908"/>
                  <a:gd name="T3" fmla="*/ 28 h 935"/>
                  <a:gd name="T4" fmla="*/ 142 w 908"/>
                  <a:gd name="T5" fmla="*/ 0 h 935"/>
                  <a:gd name="T6" fmla="*/ 29 w 908"/>
                  <a:gd name="T7" fmla="*/ 28 h 935"/>
                  <a:gd name="T8" fmla="*/ 0 w 908"/>
                  <a:gd name="T9" fmla="*/ 56 h 935"/>
                  <a:gd name="T10" fmla="*/ 57 w 908"/>
                  <a:gd name="T11" fmla="*/ 113 h 935"/>
                  <a:gd name="T12" fmla="*/ 170 w 908"/>
                  <a:gd name="T13" fmla="*/ 170 h 935"/>
                  <a:gd name="T14" fmla="*/ 114 w 908"/>
                  <a:gd name="T15" fmla="*/ 198 h 935"/>
                  <a:gd name="T16" fmla="*/ 170 w 908"/>
                  <a:gd name="T17" fmla="*/ 226 h 935"/>
                  <a:gd name="T18" fmla="*/ 114 w 908"/>
                  <a:gd name="T19" fmla="*/ 283 h 935"/>
                  <a:gd name="T20" fmla="*/ 255 w 908"/>
                  <a:gd name="T21" fmla="*/ 340 h 935"/>
                  <a:gd name="T22" fmla="*/ 227 w 908"/>
                  <a:gd name="T23" fmla="*/ 397 h 935"/>
                  <a:gd name="T24" fmla="*/ 284 w 908"/>
                  <a:gd name="T25" fmla="*/ 538 h 935"/>
                  <a:gd name="T26" fmla="*/ 341 w 908"/>
                  <a:gd name="T27" fmla="*/ 595 h 935"/>
                  <a:gd name="T28" fmla="*/ 284 w 908"/>
                  <a:gd name="T29" fmla="*/ 680 h 935"/>
                  <a:gd name="T30" fmla="*/ 312 w 908"/>
                  <a:gd name="T31" fmla="*/ 878 h 935"/>
                  <a:gd name="T32" fmla="*/ 369 w 908"/>
                  <a:gd name="T33" fmla="*/ 935 h 935"/>
                  <a:gd name="T34" fmla="*/ 426 w 908"/>
                  <a:gd name="T35" fmla="*/ 907 h 935"/>
                  <a:gd name="T36" fmla="*/ 426 w 908"/>
                  <a:gd name="T37" fmla="*/ 822 h 935"/>
                  <a:gd name="T38" fmla="*/ 482 w 908"/>
                  <a:gd name="T39" fmla="*/ 793 h 935"/>
                  <a:gd name="T40" fmla="*/ 567 w 908"/>
                  <a:gd name="T41" fmla="*/ 822 h 935"/>
                  <a:gd name="T42" fmla="*/ 567 w 908"/>
                  <a:gd name="T43" fmla="*/ 737 h 935"/>
                  <a:gd name="T44" fmla="*/ 737 w 908"/>
                  <a:gd name="T45" fmla="*/ 652 h 935"/>
                  <a:gd name="T46" fmla="*/ 766 w 908"/>
                  <a:gd name="T47" fmla="*/ 595 h 935"/>
                  <a:gd name="T48" fmla="*/ 822 w 908"/>
                  <a:gd name="T49" fmla="*/ 567 h 935"/>
                  <a:gd name="T50" fmla="*/ 908 w 908"/>
                  <a:gd name="T51" fmla="*/ 482 h 935"/>
                  <a:gd name="T52" fmla="*/ 851 w 908"/>
                  <a:gd name="T53" fmla="*/ 283 h 935"/>
                  <a:gd name="T54" fmla="*/ 794 w 908"/>
                  <a:gd name="T55" fmla="*/ 226 h 935"/>
                  <a:gd name="T56" fmla="*/ 794 w 908"/>
                  <a:gd name="T57" fmla="*/ 141 h 935"/>
                  <a:gd name="T58" fmla="*/ 652 w 908"/>
                  <a:gd name="T59" fmla="*/ 226 h 935"/>
                  <a:gd name="T60" fmla="*/ 624 w 908"/>
                  <a:gd name="T61" fmla="*/ 226 h 935"/>
                  <a:gd name="T62" fmla="*/ 482 w 908"/>
                  <a:gd name="T63" fmla="*/ 113 h 935"/>
                  <a:gd name="T64" fmla="*/ 397 w 908"/>
                  <a:gd name="T65" fmla="*/ 141 h 935"/>
                  <a:gd name="T66" fmla="*/ 369 w 908"/>
                  <a:gd name="T67" fmla="*/ 85 h 935"/>
                  <a:gd name="T68" fmla="*/ 369 w 908"/>
                  <a:gd name="T69" fmla="*/ 28 h 935"/>
                  <a:gd name="T70" fmla="*/ 341 w 908"/>
                  <a:gd name="T71" fmla="*/ 28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08" h="935">
                    <a:moveTo>
                      <a:pt x="341" y="28"/>
                    </a:moveTo>
                    <a:lnTo>
                      <a:pt x="199" y="28"/>
                    </a:lnTo>
                    <a:lnTo>
                      <a:pt x="142" y="0"/>
                    </a:lnTo>
                    <a:lnTo>
                      <a:pt x="29" y="28"/>
                    </a:lnTo>
                    <a:lnTo>
                      <a:pt x="0" y="56"/>
                    </a:lnTo>
                    <a:lnTo>
                      <a:pt x="57" y="113"/>
                    </a:lnTo>
                    <a:lnTo>
                      <a:pt x="170" y="170"/>
                    </a:lnTo>
                    <a:lnTo>
                      <a:pt x="114" y="198"/>
                    </a:lnTo>
                    <a:lnTo>
                      <a:pt x="170" y="226"/>
                    </a:lnTo>
                    <a:lnTo>
                      <a:pt x="114" y="283"/>
                    </a:lnTo>
                    <a:lnTo>
                      <a:pt x="255" y="340"/>
                    </a:lnTo>
                    <a:lnTo>
                      <a:pt x="227" y="397"/>
                    </a:lnTo>
                    <a:lnTo>
                      <a:pt x="284" y="538"/>
                    </a:lnTo>
                    <a:lnTo>
                      <a:pt x="341" y="595"/>
                    </a:lnTo>
                    <a:lnTo>
                      <a:pt x="284" y="680"/>
                    </a:lnTo>
                    <a:lnTo>
                      <a:pt x="312" y="878"/>
                    </a:lnTo>
                    <a:lnTo>
                      <a:pt x="369" y="935"/>
                    </a:lnTo>
                    <a:lnTo>
                      <a:pt x="426" y="907"/>
                    </a:lnTo>
                    <a:lnTo>
                      <a:pt x="426" y="822"/>
                    </a:lnTo>
                    <a:lnTo>
                      <a:pt x="482" y="793"/>
                    </a:lnTo>
                    <a:lnTo>
                      <a:pt x="567" y="822"/>
                    </a:lnTo>
                    <a:lnTo>
                      <a:pt x="567" y="737"/>
                    </a:lnTo>
                    <a:lnTo>
                      <a:pt x="737" y="652"/>
                    </a:lnTo>
                    <a:lnTo>
                      <a:pt x="766" y="595"/>
                    </a:lnTo>
                    <a:lnTo>
                      <a:pt x="822" y="567"/>
                    </a:lnTo>
                    <a:lnTo>
                      <a:pt x="908" y="482"/>
                    </a:lnTo>
                    <a:lnTo>
                      <a:pt x="851" y="283"/>
                    </a:lnTo>
                    <a:lnTo>
                      <a:pt x="794" y="226"/>
                    </a:lnTo>
                    <a:lnTo>
                      <a:pt x="794" y="141"/>
                    </a:lnTo>
                    <a:lnTo>
                      <a:pt x="652" y="226"/>
                    </a:lnTo>
                    <a:lnTo>
                      <a:pt x="624" y="226"/>
                    </a:lnTo>
                    <a:lnTo>
                      <a:pt x="482" y="113"/>
                    </a:lnTo>
                    <a:lnTo>
                      <a:pt x="397" y="141"/>
                    </a:lnTo>
                    <a:lnTo>
                      <a:pt x="369" y="85"/>
                    </a:lnTo>
                    <a:lnTo>
                      <a:pt x="369" y="28"/>
                    </a:lnTo>
                    <a:lnTo>
                      <a:pt x="341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2" name="Freeform 732"/>
              <p:cNvSpPr>
                <a:spLocks/>
              </p:cNvSpPr>
              <p:nvPr/>
            </p:nvSpPr>
            <p:spPr bwMode="auto">
              <a:xfrm>
                <a:off x="5563" y="3591"/>
                <a:ext cx="453" cy="567"/>
              </a:xfrm>
              <a:custGeom>
                <a:avLst/>
                <a:gdLst>
                  <a:gd name="T0" fmla="*/ 453 w 453"/>
                  <a:gd name="T1" fmla="*/ 567 h 567"/>
                  <a:gd name="T2" fmla="*/ 425 w 453"/>
                  <a:gd name="T3" fmla="*/ 454 h 567"/>
                  <a:gd name="T4" fmla="*/ 453 w 453"/>
                  <a:gd name="T5" fmla="*/ 312 h 567"/>
                  <a:gd name="T6" fmla="*/ 397 w 453"/>
                  <a:gd name="T7" fmla="*/ 227 h 567"/>
                  <a:gd name="T8" fmla="*/ 397 w 453"/>
                  <a:gd name="T9" fmla="*/ 85 h 567"/>
                  <a:gd name="T10" fmla="*/ 340 w 453"/>
                  <a:gd name="T11" fmla="*/ 85 h 567"/>
                  <a:gd name="T12" fmla="*/ 227 w 453"/>
                  <a:gd name="T13" fmla="*/ 0 h 567"/>
                  <a:gd name="T14" fmla="*/ 142 w 453"/>
                  <a:gd name="T15" fmla="*/ 28 h 567"/>
                  <a:gd name="T16" fmla="*/ 85 w 453"/>
                  <a:gd name="T17" fmla="*/ 57 h 567"/>
                  <a:gd name="T18" fmla="*/ 57 w 453"/>
                  <a:gd name="T19" fmla="*/ 113 h 567"/>
                  <a:gd name="T20" fmla="*/ 57 w 453"/>
                  <a:gd name="T21" fmla="*/ 142 h 567"/>
                  <a:gd name="T22" fmla="*/ 85 w 453"/>
                  <a:gd name="T23" fmla="*/ 227 h 567"/>
                  <a:gd name="T24" fmla="*/ 0 w 453"/>
                  <a:gd name="T25" fmla="*/ 397 h 567"/>
                  <a:gd name="T26" fmla="*/ 113 w 453"/>
                  <a:gd name="T27" fmla="*/ 482 h 567"/>
                  <a:gd name="T28" fmla="*/ 85 w 453"/>
                  <a:gd name="T29" fmla="*/ 510 h 567"/>
                  <a:gd name="T30" fmla="*/ 170 w 453"/>
                  <a:gd name="T31" fmla="*/ 567 h 567"/>
                  <a:gd name="T32" fmla="*/ 283 w 453"/>
                  <a:gd name="T33" fmla="*/ 510 h 567"/>
                  <a:gd name="T34" fmla="*/ 368 w 453"/>
                  <a:gd name="T35" fmla="*/ 567 h 567"/>
                  <a:gd name="T36" fmla="*/ 453 w 453"/>
                  <a:gd name="T37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3" h="567">
                    <a:moveTo>
                      <a:pt x="453" y="567"/>
                    </a:moveTo>
                    <a:lnTo>
                      <a:pt x="425" y="454"/>
                    </a:lnTo>
                    <a:lnTo>
                      <a:pt x="453" y="312"/>
                    </a:lnTo>
                    <a:lnTo>
                      <a:pt x="397" y="227"/>
                    </a:lnTo>
                    <a:lnTo>
                      <a:pt x="397" y="85"/>
                    </a:lnTo>
                    <a:lnTo>
                      <a:pt x="340" y="85"/>
                    </a:lnTo>
                    <a:lnTo>
                      <a:pt x="227" y="0"/>
                    </a:lnTo>
                    <a:lnTo>
                      <a:pt x="142" y="28"/>
                    </a:lnTo>
                    <a:lnTo>
                      <a:pt x="85" y="57"/>
                    </a:lnTo>
                    <a:lnTo>
                      <a:pt x="57" y="113"/>
                    </a:lnTo>
                    <a:lnTo>
                      <a:pt x="57" y="142"/>
                    </a:lnTo>
                    <a:lnTo>
                      <a:pt x="85" y="227"/>
                    </a:lnTo>
                    <a:lnTo>
                      <a:pt x="0" y="397"/>
                    </a:lnTo>
                    <a:lnTo>
                      <a:pt x="113" y="482"/>
                    </a:lnTo>
                    <a:lnTo>
                      <a:pt x="85" y="510"/>
                    </a:lnTo>
                    <a:lnTo>
                      <a:pt x="170" y="567"/>
                    </a:lnTo>
                    <a:lnTo>
                      <a:pt x="283" y="510"/>
                    </a:lnTo>
                    <a:lnTo>
                      <a:pt x="368" y="567"/>
                    </a:lnTo>
                    <a:lnTo>
                      <a:pt x="453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3" name="Freeform 733"/>
              <p:cNvSpPr>
                <a:spLocks/>
              </p:cNvSpPr>
              <p:nvPr/>
            </p:nvSpPr>
            <p:spPr bwMode="auto">
              <a:xfrm>
                <a:off x="5563" y="4101"/>
                <a:ext cx="652" cy="907"/>
              </a:xfrm>
              <a:custGeom>
                <a:avLst/>
                <a:gdLst>
                  <a:gd name="T0" fmla="*/ 283 w 652"/>
                  <a:gd name="T1" fmla="*/ 907 h 907"/>
                  <a:gd name="T2" fmla="*/ 482 w 652"/>
                  <a:gd name="T3" fmla="*/ 737 h 907"/>
                  <a:gd name="T4" fmla="*/ 510 w 652"/>
                  <a:gd name="T5" fmla="*/ 567 h 907"/>
                  <a:gd name="T6" fmla="*/ 567 w 652"/>
                  <a:gd name="T7" fmla="*/ 539 h 907"/>
                  <a:gd name="T8" fmla="*/ 652 w 652"/>
                  <a:gd name="T9" fmla="*/ 369 h 907"/>
                  <a:gd name="T10" fmla="*/ 539 w 652"/>
                  <a:gd name="T11" fmla="*/ 57 h 907"/>
                  <a:gd name="T12" fmla="*/ 510 w 652"/>
                  <a:gd name="T13" fmla="*/ 85 h 907"/>
                  <a:gd name="T14" fmla="*/ 453 w 652"/>
                  <a:gd name="T15" fmla="*/ 57 h 907"/>
                  <a:gd name="T16" fmla="*/ 368 w 652"/>
                  <a:gd name="T17" fmla="*/ 57 h 907"/>
                  <a:gd name="T18" fmla="*/ 283 w 652"/>
                  <a:gd name="T19" fmla="*/ 0 h 907"/>
                  <a:gd name="T20" fmla="*/ 170 w 652"/>
                  <a:gd name="T21" fmla="*/ 57 h 907"/>
                  <a:gd name="T22" fmla="*/ 85 w 652"/>
                  <a:gd name="T23" fmla="*/ 170 h 907"/>
                  <a:gd name="T24" fmla="*/ 113 w 652"/>
                  <a:gd name="T25" fmla="*/ 227 h 907"/>
                  <a:gd name="T26" fmla="*/ 0 w 652"/>
                  <a:gd name="T27" fmla="*/ 284 h 907"/>
                  <a:gd name="T28" fmla="*/ 0 w 652"/>
                  <a:gd name="T29" fmla="*/ 426 h 907"/>
                  <a:gd name="T30" fmla="*/ 85 w 652"/>
                  <a:gd name="T31" fmla="*/ 482 h 907"/>
                  <a:gd name="T32" fmla="*/ 113 w 652"/>
                  <a:gd name="T33" fmla="*/ 511 h 907"/>
                  <a:gd name="T34" fmla="*/ 198 w 652"/>
                  <a:gd name="T35" fmla="*/ 511 h 907"/>
                  <a:gd name="T36" fmla="*/ 255 w 652"/>
                  <a:gd name="T37" fmla="*/ 567 h 907"/>
                  <a:gd name="T38" fmla="*/ 227 w 652"/>
                  <a:gd name="T39" fmla="*/ 822 h 907"/>
                  <a:gd name="T40" fmla="*/ 283 w 652"/>
                  <a:gd name="T41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52" h="907">
                    <a:moveTo>
                      <a:pt x="283" y="907"/>
                    </a:moveTo>
                    <a:lnTo>
                      <a:pt x="482" y="737"/>
                    </a:lnTo>
                    <a:lnTo>
                      <a:pt x="510" y="567"/>
                    </a:lnTo>
                    <a:lnTo>
                      <a:pt x="567" y="539"/>
                    </a:lnTo>
                    <a:lnTo>
                      <a:pt x="652" y="369"/>
                    </a:lnTo>
                    <a:lnTo>
                      <a:pt x="539" y="57"/>
                    </a:lnTo>
                    <a:lnTo>
                      <a:pt x="510" y="85"/>
                    </a:lnTo>
                    <a:lnTo>
                      <a:pt x="453" y="57"/>
                    </a:lnTo>
                    <a:lnTo>
                      <a:pt x="368" y="57"/>
                    </a:lnTo>
                    <a:lnTo>
                      <a:pt x="283" y="0"/>
                    </a:lnTo>
                    <a:lnTo>
                      <a:pt x="170" y="57"/>
                    </a:lnTo>
                    <a:lnTo>
                      <a:pt x="85" y="170"/>
                    </a:lnTo>
                    <a:lnTo>
                      <a:pt x="113" y="227"/>
                    </a:lnTo>
                    <a:lnTo>
                      <a:pt x="0" y="284"/>
                    </a:lnTo>
                    <a:lnTo>
                      <a:pt x="0" y="426"/>
                    </a:lnTo>
                    <a:lnTo>
                      <a:pt x="85" y="482"/>
                    </a:lnTo>
                    <a:lnTo>
                      <a:pt x="113" y="511"/>
                    </a:lnTo>
                    <a:lnTo>
                      <a:pt x="198" y="511"/>
                    </a:lnTo>
                    <a:lnTo>
                      <a:pt x="255" y="567"/>
                    </a:lnTo>
                    <a:lnTo>
                      <a:pt x="227" y="822"/>
                    </a:lnTo>
                    <a:lnTo>
                      <a:pt x="283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4" name="Freeform 734"/>
              <p:cNvSpPr>
                <a:spLocks/>
              </p:cNvSpPr>
              <p:nvPr/>
            </p:nvSpPr>
            <p:spPr bwMode="auto">
              <a:xfrm>
                <a:off x="5308" y="4527"/>
                <a:ext cx="595" cy="708"/>
              </a:xfrm>
              <a:custGeom>
                <a:avLst/>
                <a:gdLst>
                  <a:gd name="T0" fmla="*/ 595 w 595"/>
                  <a:gd name="T1" fmla="*/ 680 h 708"/>
                  <a:gd name="T2" fmla="*/ 538 w 595"/>
                  <a:gd name="T3" fmla="*/ 481 h 708"/>
                  <a:gd name="T4" fmla="*/ 482 w 595"/>
                  <a:gd name="T5" fmla="*/ 396 h 708"/>
                  <a:gd name="T6" fmla="*/ 510 w 595"/>
                  <a:gd name="T7" fmla="*/ 141 h 708"/>
                  <a:gd name="T8" fmla="*/ 453 w 595"/>
                  <a:gd name="T9" fmla="*/ 85 h 708"/>
                  <a:gd name="T10" fmla="*/ 368 w 595"/>
                  <a:gd name="T11" fmla="*/ 85 h 708"/>
                  <a:gd name="T12" fmla="*/ 340 w 595"/>
                  <a:gd name="T13" fmla="*/ 56 h 708"/>
                  <a:gd name="T14" fmla="*/ 255 w 595"/>
                  <a:gd name="T15" fmla="*/ 0 h 708"/>
                  <a:gd name="T16" fmla="*/ 227 w 595"/>
                  <a:gd name="T17" fmla="*/ 28 h 708"/>
                  <a:gd name="T18" fmla="*/ 56 w 595"/>
                  <a:gd name="T19" fmla="*/ 28 h 708"/>
                  <a:gd name="T20" fmla="*/ 0 w 595"/>
                  <a:gd name="T21" fmla="*/ 56 h 708"/>
                  <a:gd name="T22" fmla="*/ 113 w 595"/>
                  <a:gd name="T23" fmla="*/ 311 h 708"/>
                  <a:gd name="T24" fmla="*/ 170 w 595"/>
                  <a:gd name="T25" fmla="*/ 368 h 708"/>
                  <a:gd name="T26" fmla="*/ 85 w 595"/>
                  <a:gd name="T27" fmla="*/ 481 h 708"/>
                  <a:gd name="T28" fmla="*/ 170 w 595"/>
                  <a:gd name="T29" fmla="*/ 595 h 708"/>
                  <a:gd name="T30" fmla="*/ 397 w 595"/>
                  <a:gd name="T31" fmla="*/ 680 h 708"/>
                  <a:gd name="T32" fmla="*/ 482 w 595"/>
                  <a:gd name="T33" fmla="*/ 652 h 708"/>
                  <a:gd name="T34" fmla="*/ 538 w 595"/>
                  <a:gd name="T35" fmla="*/ 708 h 708"/>
                  <a:gd name="T36" fmla="*/ 595 w 595"/>
                  <a:gd name="T37" fmla="*/ 68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95" h="708">
                    <a:moveTo>
                      <a:pt x="595" y="680"/>
                    </a:moveTo>
                    <a:lnTo>
                      <a:pt x="538" y="481"/>
                    </a:lnTo>
                    <a:lnTo>
                      <a:pt x="482" y="396"/>
                    </a:lnTo>
                    <a:lnTo>
                      <a:pt x="510" y="141"/>
                    </a:lnTo>
                    <a:lnTo>
                      <a:pt x="453" y="85"/>
                    </a:lnTo>
                    <a:lnTo>
                      <a:pt x="368" y="85"/>
                    </a:lnTo>
                    <a:lnTo>
                      <a:pt x="340" y="56"/>
                    </a:lnTo>
                    <a:lnTo>
                      <a:pt x="255" y="0"/>
                    </a:lnTo>
                    <a:lnTo>
                      <a:pt x="227" y="28"/>
                    </a:lnTo>
                    <a:lnTo>
                      <a:pt x="56" y="28"/>
                    </a:lnTo>
                    <a:lnTo>
                      <a:pt x="0" y="56"/>
                    </a:lnTo>
                    <a:lnTo>
                      <a:pt x="113" y="311"/>
                    </a:lnTo>
                    <a:lnTo>
                      <a:pt x="170" y="368"/>
                    </a:lnTo>
                    <a:lnTo>
                      <a:pt x="85" y="481"/>
                    </a:lnTo>
                    <a:lnTo>
                      <a:pt x="170" y="595"/>
                    </a:lnTo>
                    <a:lnTo>
                      <a:pt x="397" y="680"/>
                    </a:lnTo>
                    <a:lnTo>
                      <a:pt x="482" y="652"/>
                    </a:lnTo>
                    <a:lnTo>
                      <a:pt x="538" y="708"/>
                    </a:lnTo>
                    <a:lnTo>
                      <a:pt x="595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5" name="Freeform 735"/>
              <p:cNvSpPr>
                <a:spLocks/>
              </p:cNvSpPr>
              <p:nvPr/>
            </p:nvSpPr>
            <p:spPr bwMode="auto">
              <a:xfrm>
                <a:off x="4968" y="3903"/>
                <a:ext cx="765" cy="652"/>
              </a:xfrm>
              <a:custGeom>
                <a:avLst/>
                <a:gdLst>
                  <a:gd name="T0" fmla="*/ 481 w 765"/>
                  <a:gd name="T1" fmla="*/ 652 h 652"/>
                  <a:gd name="T2" fmla="*/ 453 w 765"/>
                  <a:gd name="T3" fmla="*/ 482 h 652"/>
                  <a:gd name="T4" fmla="*/ 425 w 765"/>
                  <a:gd name="T5" fmla="*/ 510 h 652"/>
                  <a:gd name="T6" fmla="*/ 340 w 765"/>
                  <a:gd name="T7" fmla="*/ 482 h 652"/>
                  <a:gd name="T8" fmla="*/ 311 w 765"/>
                  <a:gd name="T9" fmla="*/ 425 h 652"/>
                  <a:gd name="T10" fmla="*/ 255 w 765"/>
                  <a:gd name="T11" fmla="*/ 453 h 652"/>
                  <a:gd name="T12" fmla="*/ 198 w 765"/>
                  <a:gd name="T13" fmla="*/ 425 h 652"/>
                  <a:gd name="T14" fmla="*/ 170 w 765"/>
                  <a:gd name="T15" fmla="*/ 397 h 652"/>
                  <a:gd name="T16" fmla="*/ 28 w 765"/>
                  <a:gd name="T17" fmla="*/ 453 h 652"/>
                  <a:gd name="T18" fmla="*/ 0 w 765"/>
                  <a:gd name="T19" fmla="*/ 425 h 652"/>
                  <a:gd name="T20" fmla="*/ 85 w 765"/>
                  <a:gd name="T21" fmla="*/ 397 h 652"/>
                  <a:gd name="T22" fmla="*/ 85 w 765"/>
                  <a:gd name="T23" fmla="*/ 340 h 652"/>
                  <a:gd name="T24" fmla="*/ 170 w 765"/>
                  <a:gd name="T25" fmla="*/ 227 h 652"/>
                  <a:gd name="T26" fmla="*/ 226 w 765"/>
                  <a:gd name="T27" fmla="*/ 227 h 652"/>
                  <a:gd name="T28" fmla="*/ 226 w 765"/>
                  <a:gd name="T29" fmla="*/ 198 h 652"/>
                  <a:gd name="T30" fmla="*/ 255 w 765"/>
                  <a:gd name="T31" fmla="*/ 142 h 652"/>
                  <a:gd name="T32" fmla="*/ 283 w 765"/>
                  <a:gd name="T33" fmla="*/ 142 h 652"/>
                  <a:gd name="T34" fmla="*/ 283 w 765"/>
                  <a:gd name="T35" fmla="*/ 85 h 652"/>
                  <a:gd name="T36" fmla="*/ 311 w 765"/>
                  <a:gd name="T37" fmla="*/ 85 h 652"/>
                  <a:gd name="T38" fmla="*/ 396 w 765"/>
                  <a:gd name="T39" fmla="*/ 57 h 652"/>
                  <a:gd name="T40" fmla="*/ 425 w 765"/>
                  <a:gd name="T41" fmla="*/ 85 h 652"/>
                  <a:gd name="T42" fmla="*/ 481 w 765"/>
                  <a:gd name="T43" fmla="*/ 0 h 652"/>
                  <a:gd name="T44" fmla="*/ 595 w 765"/>
                  <a:gd name="T45" fmla="*/ 85 h 652"/>
                  <a:gd name="T46" fmla="*/ 708 w 765"/>
                  <a:gd name="T47" fmla="*/ 170 h 652"/>
                  <a:gd name="T48" fmla="*/ 680 w 765"/>
                  <a:gd name="T49" fmla="*/ 198 h 652"/>
                  <a:gd name="T50" fmla="*/ 765 w 765"/>
                  <a:gd name="T51" fmla="*/ 255 h 652"/>
                  <a:gd name="T52" fmla="*/ 680 w 765"/>
                  <a:gd name="T53" fmla="*/ 368 h 652"/>
                  <a:gd name="T54" fmla="*/ 708 w 765"/>
                  <a:gd name="T55" fmla="*/ 425 h 652"/>
                  <a:gd name="T56" fmla="*/ 595 w 765"/>
                  <a:gd name="T57" fmla="*/ 482 h 652"/>
                  <a:gd name="T58" fmla="*/ 595 w 765"/>
                  <a:gd name="T59" fmla="*/ 624 h 652"/>
                  <a:gd name="T60" fmla="*/ 567 w 765"/>
                  <a:gd name="T61" fmla="*/ 652 h 652"/>
                  <a:gd name="T62" fmla="*/ 481 w 765"/>
                  <a:gd name="T63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65" h="652">
                    <a:moveTo>
                      <a:pt x="481" y="652"/>
                    </a:moveTo>
                    <a:lnTo>
                      <a:pt x="453" y="482"/>
                    </a:lnTo>
                    <a:lnTo>
                      <a:pt x="425" y="510"/>
                    </a:lnTo>
                    <a:lnTo>
                      <a:pt x="340" y="482"/>
                    </a:lnTo>
                    <a:lnTo>
                      <a:pt x="311" y="425"/>
                    </a:lnTo>
                    <a:lnTo>
                      <a:pt x="255" y="453"/>
                    </a:lnTo>
                    <a:lnTo>
                      <a:pt x="198" y="425"/>
                    </a:lnTo>
                    <a:lnTo>
                      <a:pt x="170" y="397"/>
                    </a:lnTo>
                    <a:lnTo>
                      <a:pt x="28" y="453"/>
                    </a:lnTo>
                    <a:lnTo>
                      <a:pt x="0" y="425"/>
                    </a:lnTo>
                    <a:lnTo>
                      <a:pt x="85" y="397"/>
                    </a:lnTo>
                    <a:lnTo>
                      <a:pt x="85" y="340"/>
                    </a:lnTo>
                    <a:lnTo>
                      <a:pt x="170" y="227"/>
                    </a:lnTo>
                    <a:lnTo>
                      <a:pt x="226" y="227"/>
                    </a:lnTo>
                    <a:lnTo>
                      <a:pt x="226" y="198"/>
                    </a:lnTo>
                    <a:lnTo>
                      <a:pt x="255" y="142"/>
                    </a:lnTo>
                    <a:lnTo>
                      <a:pt x="283" y="142"/>
                    </a:lnTo>
                    <a:lnTo>
                      <a:pt x="283" y="85"/>
                    </a:lnTo>
                    <a:lnTo>
                      <a:pt x="311" y="85"/>
                    </a:lnTo>
                    <a:lnTo>
                      <a:pt x="396" y="57"/>
                    </a:lnTo>
                    <a:lnTo>
                      <a:pt x="425" y="85"/>
                    </a:lnTo>
                    <a:lnTo>
                      <a:pt x="481" y="0"/>
                    </a:lnTo>
                    <a:lnTo>
                      <a:pt x="595" y="85"/>
                    </a:lnTo>
                    <a:lnTo>
                      <a:pt x="708" y="170"/>
                    </a:lnTo>
                    <a:lnTo>
                      <a:pt x="680" y="198"/>
                    </a:lnTo>
                    <a:lnTo>
                      <a:pt x="765" y="255"/>
                    </a:lnTo>
                    <a:lnTo>
                      <a:pt x="680" y="368"/>
                    </a:lnTo>
                    <a:lnTo>
                      <a:pt x="708" y="425"/>
                    </a:lnTo>
                    <a:lnTo>
                      <a:pt x="595" y="482"/>
                    </a:lnTo>
                    <a:lnTo>
                      <a:pt x="595" y="624"/>
                    </a:lnTo>
                    <a:lnTo>
                      <a:pt x="567" y="652"/>
                    </a:lnTo>
                    <a:lnTo>
                      <a:pt x="481" y="65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6" name="Freeform 736"/>
              <p:cNvSpPr>
                <a:spLocks/>
              </p:cNvSpPr>
              <p:nvPr/>
            </p:nvSpPr>
            <p:spPr bwMode="auto">
              <a:xfrm>
                <a:off x="5138" y="3704"/>
                <a:ext cx="510" cy="284"/>
              </a:xfrm>
              <a:custGeom>
                <a:avLst/>
                <a:gdLst>
                  <a:gd name="T0" fmla="*/ 482 w 510"/>
                  <a:gd name="T1" fmla="*/ 0 h 284"/>
                  <a:gd name="T2" fmla="*/ 482 w 510"/>
                  <a:gd name="T3" fmla="*/ 29 h 284"/>
                  <a:gd name="T4" fmla="*/ 510 w 510"/>
                  <a:gd name="T5" fmla="*/ 114 h 284"/>
                  <a:gd name="T6" fmla="*/ 425 w 510"/>
                  <a:gd name="T7" fmla="*/ 284 h 284"/>
                  <a:gd name="T8" fmla="*/ 311 w 510"/>
                  <a:gd name="T9" fmla="*/ 199 h 284"/>
                  <a:gd name="T10" fmla="*/ 255 w 510"/>
                  <a:gd name="T11" fmla="*/ 284 h 284"/>
                  <a:gd name="T12" fmla="*/ 226 w 510"/>
                  <a:gd name="T13" fmla="*/ 256 h 284"/>
                  <a:gd name="T14" fmla="*/ 141 w 510"/>
                  <a:gd name="T15" fmla="*/ 284 h 284"/>
                  <a:gd name="T16" fmla="*/ 113 w 510"/>
                  <a:gd name="T17" fmla="*/ 284 h 284"/>
                  <a:gd name="T18" fmla="*/ 56 w 510"/>
                  <a:gd name="T19" fmla="*/ 284 h 284"/>
                  <a:gd name="T20" fmla="*/ 28 w 510"/>
                  <a:gd name="T21" fmla="*/ 227 h 284"/>
                  <a:gd name="T22" fmla="*/ 56 w 510"/>
                  <a:gd name="T23" fmla="*/ 170 h 284"/>
                  <a:gd name="T24" fmla="*/ 28 w 510"/>
                  <a:gd name="T25" fmla="*/ 142 h 284"/>
                  <a:gd name="T26" fmla="*/ 28 w 510"/>
                  <a:gd name="T27" fmla="*/ 85 h 284"/>
                  <a:gd name="T28" fmla="*/ 0 w 510"/>
                  <a:gd name="T29" fmla="*/ 57 h 284"/>
                  <a:gd name="T30" fmla="*/ 0 w 510"/>
                  <a:gd name="T31" fmla="*/ 0 h 284"/>
                  <a:gd name="T32" fmla="*/ 56 w 510"/>
                  <a:gd name="T33" fmla="*/ 29 h 284"/>
                  <a:gd name="T34" fmla="*/ 141 w 510"/>
                  <a:gd name="T35" fmla="*/ 29 h 284"/>
                  <a:gd name="T36" fmla="*/ 170 w 510"/>
                  <a:gd name="T37" fmla="*/ 114 h 284"/>
                  <a:gd name="T38" fmla="*/ 255 w 510"/>
                  <a:gd name="T39" fmla="*/ 114 h 284"/>
                  <a:gd name="T40" fmla="*/ 397 w 510"/>
                  <a:gd name="T41" fmla="*/ 142 h 284"/>
                  <a:gd name="T42" fmla="*/ 397 w 510"/>
                  <a:gd name="T43" fmla="*/ 0 h 284"/>
                  <a:gd name="T44" fmla="*/ 482 w 510"/>
                  <a:gd name="T45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0" h="284">
                    <a:moveTo>
                      <a:pt x="482" y="0"/>
                    </a:moveTo>
                    <a:lnTo>
                      <a:pt x="482" y="29"/>
                    </a:lnTo>
                    <a:lnTo>
                      <a:pt x="510" y="114"/>
                    </a:lnTo>
                    <a:lnTo>
                      <a:pt x="425" y="284"/>
                    </a:lnTo>
                    <a:lnTo>
                      <a:pt x="311" y="199"/>
                    </a:lnTo>
                    <a:lnTo>
                      <a:pt x="255" y="284"/>
                    </a:lnTo>
                    <a:lnTo>
                      <a:pt x="226" y="256"/>
                    </a:lnTo>
                    <a:lnTo>
                      <a:pt x="141" y="284"/>
                    </a:lnTo>
                    <a:lnTo>
                      <a:pt x="113" y="284"/>
                    </a:lnTo>
                    <a:lnTo>
                      <a:pt x="56" y="284"/>
                    </a:lnTo>
                    <a:lnTo>
                      <a:pt x="28" y="227"/>
                    </a:lnTo>
                    <a:lnTo>
                      <a:pt x="56" y="170"/>
                    </a:lnTo>
                    <a:lnTo>
                      <a:pt x="28" y="142"/>
                    </a:lnTo>
                    <a:lnTo>
                      <a:pt x="28" y="85"/>
                    </a:lnTo>
                    <a:lnTo>
                      <a:pt x="0" y="57"/>
                    </a:lnTo>
                    <a:lnTo>
                      <a:pt x="0" y="0"/>
                    </a:lnTo>
                    <a:lnTo>
                      <a:pt x="56" y="29"/>
                    </a:lnTo>
                    <a:lnTo>
                      <a:pt x="141" y="29"/>
                    </a:lnTo>
                    <a:lnTo>
                      <a:pt x="170" y="114"/>
                    </a:lnTo>
                    <a:lnTo>
                      <a:pt x="255" y="114"/>
                    </a:lnTo>
                    <a:lnTo>
                      <a:pt x="397" y="142"/>
                    </a:lnTo>
                    <a:lnTo>
                      <a:pt x="397" y="0"/>
                    </a:lnTo>
                    <a:lnTo>
                      <a:pt x="48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7" name="Freeform 737"/>
              <p:cNvSpPr>
                <a:spLocks/>
              </p:cNvSpPr>
              <p:nvPr/>
            </p:nvSpPr>
            <p:spPr bwMode="auto">
              <a:xfrm>
                <a:off x="5705" y="3109"/>
                <a:ext cx="623" cy="794"/>
              </a:xfrm>
              <a:custGeom>
                <a:avLst/>
                <a:gdLst>
                  <a:gd name="T0" fmla="*/ 623 w 623"/>
                  <a:gd name="T1" fmla="*/ 397 h 794"/>
                  <a:gd name="T2" fmla="*/ 595 w 623"/>
                  <a:gd name="T3" fmla="*/ 680 h 794"/>
                  <a:gd name="T4" fmla="*/ 311 w 623"/>
                  <a:gd name="T5" fmla="*/ 794 h 794"/>
                  <a:gd name="T6" fmla="*/ 255 w 623"/>
                  <a:gd name="T7" fmla="*/ 709 h 794"/>
                  <a:gd name="T8" fmla="*/ 255 w 623"/>
                  <a:gd name="T9" fmla="*/ 567 h 794"/>
                  <a:gd name="T10" fmla="*/ 198 w 623"/>
                  <a:gd name="T11" fmla="*/ 567 h 794"/>
                  <a:gd name="T12" fmla="*/ 85 w 623"/>
                  <a:gd name="T13" fmla="*/ 482 h 794"/>
                  <a:gd name="T14" fmla="*/ 85 w 623"/>
                  <a:gd name="T15" fmla="*/ 340 h 794"/>
                  <a:gd name="T16" fmla="*/ 113 w 623"/>
                  <a:gd name="T17" fmla="*/ 284 h 794"/>
                  <a:gd name="T18" fmla="*/ 0 w 623"/>
                  <a:gd name="T19" fmla="*/ 170 h 794"/>
                  <a:gd name="T20" fmla="*/ 85 w 623"/>
                  <a:gd name="T21" fmla="*/ 28 h 794"/>
                  <a:gd name="T22" fmla="*/ 141 w 623"/>
                  <a:gd name="T23" fmla="*/ 0 h 794"/>
                  <a:gd name="T24" fmla="*/ 226 w 623"/>
                  <a:gd name="T25" fmla="*/ 85 h 794"/>
                  <a:gd name="T26" fmla="*/ 425 w 623"/>
                  <a:gd name="T27" fmla="*/ 142 h 794"/>
                  <a:gd name="T28" fmla="*/ 453 w 623"/>
                  <a:gd name="T29" fmla="*/ 227 h 794"/>
                  <a:gd name="T30" fmla="*/ 397 w 623"/>
                  <a:gd name="T31" fmla="*/ 312 h 794"/>
                  <a:gd name="T32" fmla="*/ 397 w 623"/>
                  <a:gd name="T33" fmla="*/ 425 h 794"/>
                  <a:gd name="T34" fmla="*/ 482 w 623"/>
                  <a:gd name="T35" fmla="*/ 482 h 794"/>
                  <a:gd name="T36" fmla="*/ 538 w 623"/>
                  <a:gd name="T37" fmla="*/ 397 h 794"/>
                  <a:gd name="T38" fmla="*/ 623 w 623"/>
                  <a:gd name="T39" fmla="*/ 39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23" h="794">
                    <a:moveTo>
                      <a:pt x="623" y="397"/>
                    </a:moveTo>
                    <a:lnTo>
                      <a:pt x="595" y="680"/>
                    </a:lnTo>
                    <a:lnTo>
                      <a:pt x="311" y="794"/>
                    </a:lnTo>
                    <a:lnTo>
                      <a:pt x="255" y="709"/>
                    </a:lnTo>
                    <a:lnTo>
                      <a:pt x="255" y="567"/>
                    </a:lnTo>
                    <a:lnTo>
                      <a:pt x="198" y="567"/>
                    </a:lnTo>
                    <a:lnTo>
                      <a:pt x="85" y="482"/>
                    </a:lnTo>
                    <a:lnTo>
                      <a:pt x="85" y="340"/>
                    </a:lnTo>
                    <a:lnTo>
                      <a:pt x="113" y="284"/>
                    </a:lnTo>
                    <a:lnTo>
                      <a:pt x="0" y="170"/>
                    </a:lnTo>
                    <a:lnTo>
                      <a:pt x="85" y="28"/>
                    </a:lnTo>
                    <a:lnTo>
                      <a:pt x="141" y="0"/>
                    </a:lnTo>
                    <a:lnTo>
                      <a:pt x="226" y="85"/>
                    </a:lnTo>
                    <a:lnTo>
                      <a:pt x="425" y="142"/>
                    </a:lnTo>
                    <a:lnTo>
                      <a:pt x="453" y="227"/>
                    </a:lnTo>
                    <a:lnTo>
                      <a:pt x="397" y="312"/>
                    </a:lnTo>
                    <a:lnTo>
                      <a:pt x="397" y="425"/>
                    </a:lnTo>
                    <a:lnTo>
                      <a:pt x="482" y="482"/>
                    </a:lnTo>
                    <a:lnTo>
                      <a:pt x="538" y="397"/>
                    </a:lnTo>
                    <a:lnTo>
                      <a:pt x="623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8" name="Freeform 738"/>
              <p:cNvSpPr>
                <a:spLocks/>
              </p:cNvSpPr>
              <p:nvPr/>
            </p:nvSpPr>
            <p:spPr bwMode="auto">
              <a:xfrm>
                <a:off x="5308" y="2400"/>
                <a:ext cx="510" cy="709"/>
              </a:xfrm>
              <a:custGeom>
                <a:avLst/>
                <a:gdLst>
                  <a:gd name="T0" fmla="*/ 510 w 510"/>
                  <a:gd name="T1" fmla="*/ 57 h 709"/>
                  <a:gd name="T2" fmla="*/ 453 w 510"/>
                  <a:gd name="T3" fmla="*/ 0 h 709"/>
                  <a:gd name="T4" fmla="*/ 397 w 510"/>
                  <a:gd name="T5" fmla="*/ 57 h 709"/>
                  <a:gd name="T6" fmla="*/ 340 w 510"/>
                  <a:gd name="T7" fmla="*/ 57 h 709"/>
                  <a:gd name="T8" fmla="*/ 283 w 510"/>
                  <a:gd name="T9" fmla="*/ 142 h 709"/>
                  <a:gd name="T10" fmla="*/ 170 w 510"/>
                  <a:gd name="T11" fmla="*/ 142 h 709"/>
                  <a:gd name="T12" fmla="*/ 198 w 510"/>
                  <a:gd name="T13" fmla="*/ 199 h 709"/>
                  <a:gd name="T14" fmla="*/ 170 w 510"/>
                  <a:gd name="T15" fmla="*/ 227 h 709"/>
                  <a:gd name="T16" fmla="*/ 141 w 510"/>
                  <a:gd name="T17" fmla="*/ 369 h 709"/>
                  <a:gd name="T18" fmla="*/ 56 w 510"/>
                  <a:gd name="T19" fmla="*/ 369 h 709"/>
                  <a:gd name="T20" fmla="*/ 56 w 510"/>
                  <a:gd name="T21" fmla="*/ 397 h 709"/>
                  <a:gd name="T22" fmla="*/ 0 w 510"/>
                  <a:gd name="T23" fmla="*/ 397 h 709"/>
                  <a:gd name="T24" fmla="*/ 0 w 510"/>
                  <a:gd name="T25" fmla="*/ 482 h 709"/>
                  <a:gd name="T26" fmla="*/ 85 w 510"/>
                  <a:gd name="T27" fmla="*/ 511 h 709"/>
                  <a:gd name="T28" fmla="*/ 28 w 510"/>
                  <a:gd name="T29" fmla="*/ 567 h 709"/>
                  <a:gd name="T30" fmla="*/ 85 w 510"/>
                  <a:gd name="T31" fmla="*/ 652 h 709"/>
                  <a:gd name="T32" fmla="*/ 141 w 510"/>
                  <a:gd name="T33" fmla="*/ 596 h 709"/>
                  <a:gd name="T34" fmla="*/ 198 w 510"/>
                  <a:gd name="T35" fmla="*/ 624 h 709"/>
                  <a:gd name="T36" fmla="*/ 170 w 510"/>
                  <a:gd name="T37" fmla="*/ 709 h 709"/>
                  <a:gd name="T38" fmla="*/ 227 w 510"/>
                  <a:gd name="T39" fmla="*/ 709 h 709"/>
                  <a:gd name="T40" fmla="*/ 255 w 510"/>
                  <a:gd name="T41" fmla="*/ 624 h 709"/>
                  <a:gd name="T42" fmla="*/ 340 w 510"/>
                  <a:gd name="T43" fmla="*/ 624 h 709"/>
                  <a:gd name="T44" fmla="*/ 368 w 510"/>
                  <a:gd name="T45" fmla="*/ 539 h 709"/>
                  <a:gd name="T46" fmla="*/ 312 w 510"/>
                  <a:gd name="T47" fmla="*/ 482 h 709"/>
                  <a:gd name="T48" fmla="*/ 340 w 510"/>
                  <a:gd name="T49" fmla="*/ 482 h 709"/>
                  <a:gd name="T50" fmla="*/ 340 w 510"/>
                  <a:gd name="T51" fmla="*/ 397 h 709"/>
                  <a:gd name="T52" fmla="*/ 397 w 510"/>
                  <a:gd name="T53" fmla="*/ 341 h 709"/>
                  <a:gd name="T54" fmla="*/ 397 w 510"/>
                  <a:gd name="T55" fmla="*/ 255 h 709"/>
                  <a:gd name="T56" fmla="*/ 482 w 510"/>
                  <a:gd name="T57" fmla="*/ 199 h 709"/>
                  <a:gd name="T58" fmla="*/ 510 w 510"/>
                  <a:gd name="T59" fmla="*/ 114 h 709"/>
                  <a:gd name="T60" fmla="*/ 510 w 510"/>
                  <a:gd name="T61" fmla="*/ 57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10" h="709">
                    <a:moveTo>
                      <a:pt x="510" y="57"/>
                    </a:moveTo>
                    <a:lnTo>
                      <a:pt x="453" y="0"/>
                    </a:lnTo>
                    <a:lnTo>
                      <a:pt x="397" y="57"/>
                    </a:lnTo>
                    <a:lnTo>
                      <a:pt x="340" y="57"/>
                    </a:lnTo>
                    <a:lnTo>
                      <a:pt x="283" y="142"/>
                    </a:lnTo>
                    <a:lnTo>
                      <a:pt x="170" y="142"/>
                    </a:lnTo>
                    <a:lnTo>
                      <a:pt x="198" y="199"/>
                    </a:lnTo>
                    <a:lnTo>
                      <a:pt x="170" y="227"/>
                    </a:lnTo>
                    <a:lnTo>
                      <a:pt x="141" y="369"/>
                    </a:lnTo>
                    <a:lnTo>
                      <a:pt x="56" y="369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482"/>
                    </a:lnTo>
                    <a:lnTo>
                      <a:pt x="85" y="511"/>
                    </a:lnTo>
                    <a:lnTo>
                      <a:pt x="28" y="567"/>
                    </a:lnTo>
                    <a:lnTo>
                      <a:pt x="85" y="652"/>
                    </a:lnTo>
                    <a:lnTo>
                      <a:pt x="141" y="596"/>
                    </a:lnTo>
                    <a:lnTo>
                      <a:pt x="198" y="624"/>
                    </a:lnTo>
                    <a:lnTo>
                      <a:pt x="170" y="709"/>
                    </a:lnTo>
                    <a:lnTo>
                      <a:pt x="227" y="709"/>
                    </a:lnTo>
                    <a:lnTo>
                      <a:pt x="255" y="624"/>
                    </a:lnTo>
                    <a:lnTo>
                      <a:pt x="340" y="624"/>
                    </a:lnTo>
                    <a:lnTo>
                      <a:pt x="368" y="539"/>
                    </a:lnTo>
                    <a:lnTo>
                      <a:pt x="312" y="482"/>
                    </a:lnTo>
                    <a:lnTo>
                      <a:pt x="340" y="482"/>
                    </a:lnTo>
                    <a:lnTo>
                      <a:pt x="340" y="397"/>
                    </a:lnTo>
                    <a:lnTo>
                      <a:pt x="397" y="341"/>
                    </a:lnTo>
                    <a:lnTo>
                      <a:pt x="397" y="255"/>
                    </a:lnTo>
                    <a:lnTo>
                      <a:pt x="482" y="199"/>
                    </a:lnTo>
                    <a:lnTo>
                      <a:pt x="510" y="114"/>
                    </a:lnTo>
                    <a:lnTo>
                      <a:pt x="51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9" name="Freeform 739"/>
              <p:cNvSpPr>
                <a:spLocks/>
              </p:cNvSpPr>
              <p:nvPr/>
            </p:nvSpPr>
            <p:spPr bwMode="auto">
              <a:xfrm>
                <a:off x="4854" y="2202"/>
                <a:ext cx="794" cy="397"/>
              </a:xfrm>
              <a:custGeom>
                <a:avLst/>
                <a:gdLst>
                  <a:gd name="T0" fmla="*/ 794 w 794"/>
                  <a:gd name="T1" fmla="*/ 255 h 397"/>
                  <a:gd name="T2" fmla="*/ 737 w 794"/>
                  <a:gd name="T3" fmla="*/ 340 h 397"/>
                  <a:gd name="T4" fmla="*/ 539 w 794"/>
                  <a:gd name="T5" fmla="*/ 340 h 397"/>
                  <a:gd name="T6" fmla="*/ 425 w 794"/>
                  <a:gd name="T7" fmla="*/ 312 h 397"/>
                  <a:gd name="T8" fmla="*/ 397 w 794"/>
                  <a:gd name="T9" fmla="*/ 368 h 397"/>
                  <a:gd name="T10" fmla="*/ 340 w 794"/>
                  <a:gd name="T11" fmla="*/ 312 h 397"/>
                  <a:gd name="T12" fmla="*/ 284 w 794"/>
                  <a:gd name="T13" fmla="*/ 368 h 397"/>
                  <a:gd name="T14" fmla="*/ 142 w 794"/>
                  <a:gd name="T15" fmla="*/ 397 h 397"/>
                  <a:gd name="T16" fmla="*/ 114 w 794"/>
                  <a:gd name="T17" fmla="*/ 368 h 397"/>
                  <a:gd name="T18" fmla="*/ 85 w 794"/>
                  <a:gd name="T19" fmla="*/ 397 h 397"/>
                  <a:gd name="T20" fmla="*/ 0 w 794"/>
                  <a:gd name="T21" fmla="*/ 368 h 397"/>
                  <a:gd name="T22" fmla="*/ 28 w 794"/>
                  <a:gd name="T23" fmla="*/ 198 h 397"/>
                  <a:gd name="T24" fmla="*/ 255 w 794"/>
                  <a:gd name="T25" fmla="*/ 170 h 397"/>
                  <a:gd name="T26" fmla="*/ 284 w 794"/>
                  <a:gd name="T27" fmla="*/ 113 h 397"/>
                  <a:gd name="T28" fmla="*/ 397 w 794"/>
                  <a:gd name="T29" fmla="*/ 85 h 397"/>
                  <a:gd name="T30" fmla="*/ 397 w 794"/>
                  <a:gd name="T31" fmla="*/ 57 h 397"/>
                  <a:gd name="T32" fmla="*/ 454 w 794"/>
                  <a:gd name="T33" fmla="*/ 0 h 397"/>
                  <a:gd name="T34" fmla="*/ 510 w 794"/>
                  <a:gd name="T35" fmla="*/ 57 h 397"/>
                  <a:gd name="T36" fmla="*/ 567 w 794"/>
                  <a:gd name="T37" fmla="*/ 57 h 397"/>
                  <a:gd name="T38" fmla="*/ 652 w 794"/>
                  <a:gd name="T39" fmla="*/ 142 h 397"/>
                  <a:gd name="T40" fmla="*/ 737 w 794"/>
                  <a:gd name="T41" fmla="*/ 142 h 397"/>
                  <a:gd name="T42" fmla="*/ 709 w 794"/>
                  <a:gd name="T43" fmla="*/ 198 h 397"/>
                  <a:gd name="T44" fmla="*/ 794 w 794"/>
                  <a:gd name="T45" fmla="*/ 255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94" h="397">
                    <a:moveTo>
                      <a:pt x="794" y="255"/>
                    </a:moveTo>
                    <a:lnTo>
                      <a:pt x="737" y="340"/>
                    </a:lnTo>
                    <a:lnTo>
                      <a:pt x="539" y="340"/>
                    </a:lnTo>
                    <a:lnTo>
                      <a:pt x="425" y="312"/>
                    </a:lnTo>
                    <a:lnTo>
                      <a:pt x="397" y="368"/>
                    </a:lnTo>
                    <a:lnTo>
                      <a:pt x="340" y="312"/>
                    </a:lnTo>
                    <a:lnTo>
                      <a:pt x="284" y="368"/>
                    </a:lnTo>
                    <a:lnTo>
                      <a:pt x="142" y="397"/>
                    </a:lnTo>
                    <a:lnTo>
                      <a:pt x="114" y="368"/>
                    </a:lnTo>
                    <a:lnTo>
                      <a:pt x="85" y="397"/>
                    </a:lnTo>
                    <a:lnTo>
                      <a:pt x="0" y="368"/>
                    </a:lnTo>
                    <a:lnTo>
                      <a:pt x="28" y="198"/>
                    </a:lnTo>
                    <a:lnTo>
                      <a:pt x="255" y="170"/>
                    </a:lnTo>
                    <a:lnTo>
                      <a:pt x="284" y="113"/>
                    </a:lnTo>
                    <a:lnTo>
                      <a:pt x="397" y="85"/>
                    </a:lnTo>
                    <a:lnTo>
                      <a:pt x="397" y="57"/>
                    </a:lnTo>
                    <a:lnTo>
                      <a:pt x="454" y="0"/>
                    </a:lnTo>
                    <a:lnTo>
                      <a:pt x="510" y="57"/>
                    </a:lnTo>
                    <a:lnTo>
                      <a:pt x="567" y="57"/>
                    </a:lnTo>
                    <a:lnTo>
                      <a:pt x="652" y="142"/>
                    </a:lnTo>
                    <a:lnTo>
                      <a:pt x="737" y="142"/>
                    </a:lnTo>
                    <a:lnTo>
                      <a:pt x="709" y="198"/>
                    </a:lnTo>
                    <a:lnTo>
                      <a:pt x="794" y="2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0" name="Freeform 740"/>
              <p:cNvSpPr>
                <a:spLocks/>
              </p:cNvSpPr>
              <p:nvPr/>
            </p:nvSpPr>
            <p:spPr bwMode="auto">
              <a:xfrm>
                <a:off x="4712" y="1884"/>
                <a:ext cx="539" cy="516"/>
              </a:xfrm>
              <a:custGeom>
                <a:avLst/>
                <a:gdLst>
                  <a:gd name="T0" fmla="*/ 397 w 539"/>
                  <a:gd name="T1" fmla="*/ 488 h 516"/>
                  <a:gd name="T2" fmla="*/ 170 w 539"/>
                  <a:gd name="T3" fmla="*/ 516 h 516"/>
                  <a:gd name="T4" fmla="*/ 142 w 539"/>
                  <a:gd name="T5" fmla="*/ 488 h 516"/>
                  <a:gd name="T6" fmla="*/ 114 w 539"/>
                  <a:gd name="T7" fmla="*/ 488 h 516"/>
                  <a:gd name="T8" fmla="*/ 0 w 539"/>
                  <a:gd name="T9" fmla="*/ 148 h 516"/>
                  <a:gd name="T10" fmla="*/ 60 w 539"/>
                  <a:gd name="T11" fmla="*/ 0 h 516"/>
                  <a:gd name="T12" fmla="*/ 284 w 539"/>
                  <a:gd name="T13" fmla="*/ 63 h 516"/>
                  <a:gd name="T14" fmla="*/ 284 w 539"/>
                  <a:gd name="T15" fmla="*/ 91 h 516"/>
                  <a:gd name="T16" fmla="*/ 227 w 539"/>
                  <a:gd name="T17" fmla="*/ 148 h 516"/>
                  <a:gd name="T18" fmla="*/ 284 w 539"/>
                  <a:gd name="T19" fmla="*/ 204 h 516"/>
                  <a:gd name="T20" fmla="*/ 312 w 539"/>
                  <a:gd name="T21" fmla="*/ 290 h 516"/>
                  <a:gd name="T22" fmla="*/ 454 w 539"/>
                  <a:gd name="T23" fmla="*/ 261 h 516"/>
                  <a:gd name="T24" fmla="*/ 539 w 539"/>
                  <a:gd name="T25" fmla="*/ 375 h 516"/>
                  <a:gd name="T26" fmla="*/ 539 w 539"/>
                  <a:gd name="T27" fmla="*/ 403 h 516"/>
                  <a:gd name="T28" fmla="*/ 426 w 539"/>
                  <a:gd name="T29" fmla="*/ 431 h 516"/>
                  <a:gd name="T30" fmla="*/ 397 w 539"/>
                  <a:gd name="T31" fmla="*/ 488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39" h="516">
                    <a:moveTo>
                      <a:pt x="397" y="488"/>
                    </a:moveTo>
                    <a:lnTo>
                      <a:pt x="170" y="516"/>
                    </a:lnTo>
                    <a:lnTo>
                      <a:pt x="142" y="488"/>
                    </a:lnTo>
                    <a:lnTo>
                      <a:pt x="114" y="488"/>
                    </a:lnTo>
                    <a:lnTo>
                      <a:pt x="0" y="148"/>
                    </a:lnTo>
                    <a:lnTo>
                      <a:pt x="60" y="0"/>
                    </a:lnTo>
                    <a:lnTo>
                      <a:pt x="284" y="63"/>
                    </a:lnTo>
                    <a:lnTo>
                      <a:pt x="284" y="91"/>
                    </a:lnTo>
                    <a:lnTo>
                      <a:pt x="227" y="148"/>
                    </a:lnTo>
                    <a:lnTo>
                      <a:pt x="284" y="204"/>
                    </a:lnTo>
                    <a:lnTo>
                      <a:pt x="312" y="290"/>
                    </a:lnTo>
                    <a:lnTo>
                      <a:pt x="454" y="261"/>
                    </a:lnTo>
                    <a:lnTo>
                      <a:pt x="539" y="375"/>
                    </a:lnTo>
                    <a:lnTo>
                      <a:pt x="539" y="403"/>
                    </a:lnTo>
                    <a:lnTo>
                      <a:pt x="426" y="431"/>
                    </a:lnTo>
                    <a:lnTo>
                      <a:pt x="397" y="48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1" name="Freeform 741"/>
              <p:cNvSpPr>
                <a:spLocks/>
              </p:cNvSpPr>
              <p:nvPr/>
            </p:nvSpPr>
            <p:spPr bwMode="auto">
              <a:xfrm>
                <a:off x="3437" y="3704"/>
                <a:ext cx="992" cy="766"/>
              </a:xfrm>
              <a:custGeom>
                <a:avLst/>
                <a:gdLst>
                  <a:gd name="T0" fmla="*/ 765 w 992"/>
                  <a:gd name="T1" fmla="*/ 766 h 766"/>
                  <a:gd name="T2" fmla="*/ 680 w 992"/>
                  <a:gd name="T3" fmla="*/ 681 h 766"/>
                  <a:gd name="T4" fmla="*/ 312 w 992"/>
                  <a:gd name="T5" fmla="*/ 539 h 766"/>
                  <a:gd name="T6" fmla="*/ 28 w 992"/>
                  <a:gd name="T7" fmla="*/ 482 h 766"/>
                  <a:gd name="T8" fmla="*/ 0 w 992"/>
                  <a:gd name="T9" fmla="*/ 341 h 766"/>
                  <a:gd name="T10" fmla="*/ 113 w 992"/>
                  <a:gd name="T11" fmla="*/ 227 h 766"/>
                  <a:gd name="T12" fmla="*/ 198 w 992"/>
                  <a:gd name="T13" fmla="*/ 256 h 766"/>
                  <a:gd name="T14" fmla="*/ 425 w 992"/>
                  <a:gd name="T15" fmla="*/ 199 h 766"/>
                  <a:gd name="T16" fmla="*/ 453 w 992"/>
                  <a:gd name="T17" fmla="*/ 142 h 766"/>
                  <a:gd name="T18" fmla="*/ 510 w 992"/>
                  <a:gd name="T19" fmla="*/ 85 h 766"/>
                  <a:gd name="T20" fmla="*/ 510 w 992"/>
                  <a:gd name="T21" fmla="*/ 0 h 766"/>
                  <a:gd name="T22" fmla="*/ 567 w 992"/>
                  <a:gd name="T23" fmla="*/ 29 h 766"/>
                  <a:gd name="T24" fmla="*/ 680 w 992"/>
                  <a:gd name="T25" fmla="*/ 170 h 766"/>
                  <a:gd name="T26" fmla="*/ 708 w 992"/>
                  <a:gd name="T27" fmla="*/ 227 h 766"/>
                  <a:gd name="T28" fmla="*/ 765 w 992"/>
                  <a:gd name="T29" fmla="*/ 199 h 766"/>
                  <a:gd name="T30" fmla="*/ 935 w 992"/>
                  <a:gd name="T31" fmla="*/ 312 h 766"/>
                  <a:gd name="T32" fmla="*/ 878 w 992"/>
                  <a:gd name="T33" fmla="*/ 369 h 766"/>
                  <a:gd name="T34" fmla="*/ 992 w 992"/>
                  <a:gd name="T35" fmla="*/ 426 h 766"/>
                  <a:gd name="T36" fmla="*/ 964 w 992"/>
                  <a:gd name="T37" fmla="*/ 567 h 766"/>
                  <a:gd name="T38" fmla="*/ 907 w 992"/>
                  <a:gd name="T39" fmla="*/ 567 h 766"/>
                  <a:gd name="T40" fmla="*/ 907 w 992"/>
                  <a:gd name="T41" fmla="*/ 624 h 766"/>
                  <a:gd name="T42" fmla="*/ 765 w 992"/>
                  <a:gd name="T43" fmla="*/ 766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92" h="766">
                    <a:moveTo>
                      <a:pt x="765" y="766"/>
                    </a:moveTo>
                    <a:lnTo>
                      <a:pt x="680" y="681"/>
                    </a:lnTo>
                    <a:lnTo>
                      <a:pt x="312" y="539"/>
                    </a:lnTo>
                    <a:lnTo>
                      <a:pt x="28" y="482"/>
                    </a:lnTo>
                    <a:lnTo>
                      <a:pt x="0" y="341"/>
                    </a:lnTo>
                    <a:lnTo>
                      <a:pt x="113" y="227"/>
                    </a:lnTo>
                    <a:lnTo>
                      <a:pt x="198" y="256"/>
                    </a:lnTo>
                    <a:lnTo>
                      <a:pt x="425" y="199"/>
                    </a:lnTo>
                    <a:lnTo>
                      <a:pt x="453" y="142"/>
                    </a:lnTo>
                    <a:lnTo>
                      <a:pt x="510" y="85"/>
                    </a:lnTo>
                    <a:lnTo>
                      <a:pt x="510" y="0"/>
                    </a:lnTo>
                    <a:lnTo>
                      <a:pt x="567" y="29"/>
                    </a:lnTo>
                    <a:lnTo>
                      <a:pt x="680" y="170"/>
                    </a:lnTo>
                    <a:lnTo>
                      <a:pt x="708" y="227"/>
                    </a:lnTo>
                    <a:lnTo>
                      <a:pt x="765" y="199"/>
                    </a:lnTo>
                    <a:lnTo>
                      <a:pt x="935" y="312"/>
                    </a:lnTo>
                    <a:lnTo>
                      <a:pt x="878" y="369"/>
                    </a:lnTo>
                    <a:lnTo>
                      <a:pt x="992" y="426"/>
                    </a:lnTo>
                    <a:lnTo>
                      <a:pt x="964" y="567"/>
                    </a:lnTo>
                    <a:lnTo>
                      <a:pt x="907" y="567"/>
                    </a:lnTo>
                    <a:lnTo>
                      <a:pt x="907" y="624"/>
                    </a:lnTo>
                    <a:lnTo>
                      <a:pt x="765" y="76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2" name="Freeform 742"/>
              <p:cNvSpPr>
                <a:spLocks/>
              </p:cNvSpPr>
              <p:nvPr/>
            </p:nvSpPr>
            <p:spPr bwMode="auto">
              <a:xfrm>
                <a:off x="3408" y="3251"/>
                <a:ext cx="1474" cy="709"/>
              </a:xfrm>
              <a:custGeom>
                <a:avLst/>
                <a:gdLst>
                  <a:gd name="T0" fmla="*/ 596 w 1474"/>
                  <a:gd name="T1" fmla="*/ 482 h 709"/>
                  <a:gd name="T2" fmla="*/ 539 w 1474"/>
                  <a:gd name="T3" fmla="*/ 453 h 709"/>
                  <a:gd name="T4" fmla="*/ 539 w 1474"/>
                  <a:gd name="T5" fmla="*/ 538 h 709"/>
                  <a:gd name="T6" fmla="*/ 482 w 1474"/>
                  <a:gd name="T7" fmla="*/ 595 h 709"/>
                  <a:gd name="T8" fmla="*/ 454 w 1474"/>
                  <a:gd name="T9" fmla="*/ 652 h 709"/>
                  <a:gd name="T10" fmla="*/ 227 w 1474"/>
                  <a:gd name="T11" fmla="*/ 709 h 709"/>
                  <a:gd name="T12" fmla="*/ 142 w 1474"/>
                  <a:gd name="T13" fmla="*/ 680 h 709"/>
                  <a:gd name="T14" fmla="*/ 85 w 1474"/>
                  <a:gd name="T15" fmla="*/ 680 h 709"/>
                  <a:gd name="T16" fmla="*/ 29 w 1474"/>
                  <a:gd name="T17" fmla="*/ 623 h 709"/>
                  <a:gd name="T18" fmla="*/ 0 w 1474"/>
                  <a:gd name="T19" fmla="*/ 510 h 709"/>
                  <a:gd name="T20" fmla="*/ 57 w 1474"/>
                  <a:gd name="T21" fmla="*/ 482 h 709"/>
                  <a:gd name="T22" fmla="*/ 85 w 1474"/>
                  <a:gd name="T23" fmla="*/ 425 h 709"/>
                  <a:gd name="T24" fmla="*/ 57 w 1474"/>
                  <a:gd name="T25" fmla="*/ 340 h 709"/>
                  <a:gd name="T26" fmla="*/ 114 w 1474"/>
                  <a:gd name="T27" fmla="*/ 312 h 709"/>
                  <a:gd name="T28" fmla="*/ 170 w 1474"/>
                  <a:gd name="T29" fmla="*/ 170 h 709"/>
                  <a:gd name="T30" fmla="*/ 255 w 1474"/>
                  <a:gd name="T31" fmla="*/ 85 h 709"/>
                  <a:gd name="T32" fmla="*/ 312 w 1474"/>
                  <a:gd name="T33" fmla="*/ 0 h 709"/>
                  <a:gd name="T34" fmla="*/ 369 w 1474"/>
                  <a:gd name="T35" fmla="*/ 0 h 709"/>
                  <a:gd name="T36" fmla="*/ 511 w 1474"/>
                  <a:gd name="T37" fmla="*/ 85 h 709"/>
                  <a:gd name="T38" fmla="*/ 624 w 1474"/>
                  <a:gd name="T39" fmla="*/ 113 h 709"/>
                  <a:gd name="T40" fmla="*/ 652 w 1474"/>
                  <a:gd name="T41" fmla="*/ 170 h 709"/>
                  <a:gd name="T42" fmla="*/ 737 w 1474"/>
                  <a:gd name="T43" fmla="*/ 227 h 709"/>
                  <a:gd name="T44" fmla="*/ 766 w 1474"/>
                  <a:gd name="T45" fmla="*/ 227 h 709"/>
                  <a:gd name="T46" fmla="*/ 794 w 1474"/>
                  <a:gd name="T47" fmla="*/ 283 h 709"/>
                  <a:gd name="T48" fmla="*/ 964 w 1474"/>
                  <a:gd name="T49" fmla="*/ 368 h 709"/>
                  <a:gd name="T50" fmla="*/ 1021 w 1474"/>
                  <a:gd name="T51" fmla="*/ 340 h 709"/>
                  <a:gd name="T52" fmla="*/ 1078 w 1474"/>
                  <a:gd name="T53" fmla="*/ 368 h 709"/>
                  <a:gd name="T54" fmla="*/ 1474 w 1474"/>
                  <a:gd name="T55" fmla="*/ 482 h 709"/>
                  <a:gd name="T56" fmla="*/ 1389 w 1474"/>
                  <a:gd name="T57" fmla="*/ 510 h 709"/>
                  <a:gd name="T58" fmla="*/ 1389 w 1474"/>
                  <a:gd name="T59" fmla="*/ 567 h 709"/>
                  <a:gd name="T60" fmla="*/ 1333 w 1474"/>
                  <a:gd name="T61" fmla="*/ 538 h 709"/>
                  <a:gd name="T62" fmla="*/ 1333 w 1474"/>
                  <a:gd name="T63" fmla="*/ 595 h 709"/>
                  <a:gd name="T64" fmla="*/ 1078 w 1474"/>
                  <a:gd name="T65" fmla="*/ 567 h 709"/>
                  <a:gd name="T66" fmla="*/ 907 w 1474"/>
                  <a:gd name="T67" fmla="*/ 453 h 709"/>
                  <a:gd name="T68" fmla="*/ 879 w 1474"/>
                  <a:gd name="T69" fmla="*/ 482 h 709"/>
                  <a:gd name="T70" fmla="*/ 794 w 1474"/>
                  <a:gd name="T71" fmla="*/ 482 h 709"/>
                  <a:gd name="T72" fmla="*/ 681 w 1474"/>
                  <a:gd name="T73" fmla="*/ 397 h 709"/>
                  <a:gd name="T74" fmla="*/ 624 w 1474"/>
                  <a:gd name="T75" fmla="*/ 425 h 709"/>
                  <a:gd name="T76" fmla="*/ 596 w 1474"/>
                  <a:gd name="T77" fmla="*/ 482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74" h="709">
                    <a:moveTo>
                      <a:pt x="596" y="482"/>
                    </a:moveTo>
                    <a:lnTo>
                      <a:pt x="539" y="453"/>
                    </a:lnTo>
                    <a:lnTo>
                      <a:pt x="539" y="538"/>
                    </a:lnTo>
                    <a:lnTo>
                      <a:pt x="482" y="595"/>
                    </a:lnTo>
                    <a:lnTo>
                      <a:pt x="454" y="652"/>
                    </a:lnTo>
                    <a:lnTo>
                      <a:pt x="227" y="709"/>
                    </a:lnTo>
                    <a:lnTo>
                      <a:pt x="142" y="680"/>
                    </a:lnTo>
                    <a:lnTo>
                      <a:pt x="85" y="680"/>
                    </a:lnTo>
                    <a:lnTo>
                      <a:pt x="29" y="623"/>
                    </a:lnTo>
                    <a:lnTo>
                      <a:pt x="0" y="510"/>
                    </a:lnTo>
                    <a:lnTo>
                      <a:pt x="57" y="482"/>
                    </a:lnTo>
                    <a:lnTo>
                      <a:pt x="85" y="425"/>
                    </a:lnTo>
                    <a:lnTo>
                      <a:pt x="57" y="340"/>
                    </a:lnTo>
                    <a:lnTo>
                      <a:pt x="114" y="312"/>
                    </a:lnTo>
                    <a:lnTo>
                      <a:pt x="170" y="170"/>
                    </a:lnTo>
                    <a:lnTo>
                      <a:pt x="255" y="85"/>
                    </a:lnTo>
                    <a:lnTo>
                      <a:pt x="312" y="0"/>
                    </a:lnTo>
                    <a:lnTo>
                      <a:pt x="369" y="0"/>
                    </a:lnTo>
                    <a:lnTo>
                      <a:pt x="511" y="85"/>
                    </a:lnTo>
                    <a:lnTo>
                      <a:pt x="624" y="113"/>
                    </a:lnTo>
                    <a:lnTo>
                      <a:pt x="652" y="170"/>
                    </a:lnTo>
                    <a:lnTo>
                      <a:pt x="737" y="227"/>
                    </a:lnTo>
                    <a:lnTo>
                      <a:pt x="766" y="227"/>
                    </a:lnTo>
                    <a:lnTo>
                      <a:pt x="794" y="283"/>
                    </a:lnTo>
                    <a:lnTo>
                      <a:pt x="964" y="368"/>
                    </a:lnTo>
                    <a:lnTo>
                      <a:pt x="1021" y="340"/>
                    </a:lnTo>
                    <a:lnTo>
                      <a:pt x="1078" y="368"/>
                    </a:lnTo>
                    <a:lnTo>
                      <a:pt x="1474" y="482"/>
                    </a:lnTo>
                    <a:lnTo>
                      <a:pt x="1389" y="510"/>
                    </a:lnTo>
                    <a:lnTo>
                      <a:pt x="1389" y="567"/>
                    </a:lnTo>
                    <a:lnTo>
                      <a:pt x="1333" y="538"/>
                    </a:lnTo>
                    <a:lnTo>
                      <a:pt x="1333" y="595"/>
                    </a:lnTo>
                    <a:lnTo>
                      <a:pt x="1078" y="567"/>
                    </a:lnTo>
                    <a:lnTo>
                      <a:pt x="907" y="453"/>
                    </a:lnTo>
                    <a:lnTo>
                      <a:pt x="879" y="482"/>
                    </a:lnTo>
                    <a:lnTo>
                      <a:pt x="794" y="482"/>
                    </a:lnTo>
                    <a:lnTo>
                      <a:pt x="681" y="397"/>
                    </a:lnTo>
                    <a:lnTo>
                      <a:pt x="624" y="425"/>
                    </a:lnTo>
                    <a:lnTo>
                      <a:pt x="596" y="4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3" name="Freeform 743"/>
              <p:cNvSpPr>
                <a:spLocks/>
              </p:cNvSpPr>
              <p:nvPr/>
            </p:nvSpPr>
            <p:spPr bwMode="auto">
              <a:xfrm>
                <a:off x="4741" y="3733"/>
                <a:ext cx="510" cy="482"/>
              </a:xfrm>
              <a:custGeom>
                <a:avLst/>
                <a:gdLst>
                  <a:gd name="T0" fmla="*/ 0 w 510"/>
                  <a:gd name="T1" fmla="*/ 113 h 482"/>
                  <a:gd name="T2" fmla="*/ 0 w 510"/>
                  <a:gd name="T3" fmla="*/ 56 h 482"/>
                  <a:gd name="T4" fmla="*/ 56 w 510"/>
                  <a:gd name="T5" fmla="*/ 85 h 482"/>
                  <a:gd name="T6" fmla="*/ 56 w 510"/>
                  <a:gd name="T7" fmla="*/ 28 h 482"/>
                  <a:gd name="T8" fmla="*/ 141 w 510"/>
                  <a:gd name="T9" fmla="*/ 0 h 482"/>
                  <a:gd name="T10" fmla="*/ 113 w 510"/>
                  <a:gd name="T11" fmla="*/ 113 h 482"/>
                  <a:gd name="T12" fmla="*/ 255 w 510"/>
                  <a:gd name="T13" fmla="*/ 85 h 482"/>
                  <a:gd name="T14" fmla="*/ 312 w 510"/>
                  <a:gd name="T15" fmla="*/ 113 h 482"/>
                  <a:gd name="T16" fmla="*/ 368 w 510"/>
                  <a:gd name="T17" fmla="*/ 85 h 482"/>
                  <a:gd name="T18" fmla="*/ 425 w 510"/>
                  <a:gd name="T19" fmla="*/ 113 h 482"/>
                  <a:gd name="T20" fmla="*/ 453 w 510"/>
                  <a:gd name="T21" fmla="*/ 141 h 482"/>
                  <a:gd name="T22" fmla="*/ 425 w 510"/>
                  <a:gd name="T23" fmla="*/ 198 h 482"/>
                  <a:gd name="T24" fmla="*/ 453 w 510"/>
                  <a:gd name="T25" fmla="*/ 255 h 482"/>
                  <a:gd name="T26" fmla="*/ 510 w 510"/>
                  <a:gd name="T27" fmla="*/ 255 h 482"/>
                  <a:gd name="T28" fmla="*/ 510 w 510"/>
                  <a:gd name="T29" fmla="*/ 312 h 482"/>
                  <a:gd name="T30" fmla="*/ 482 w 510"/>
                  <a:gd name="T31" fmla="*/ 312 h 482"/>
                  <a:gd name="T32" fmla="*/ 453 w 510"/>
                  <a:gd name="T33" fmla="*/ 368 h 482"/>
                  <a:gd name="T34" fmla="*/ 397 w 510"/>
                  <a:gd name="T35" fmla="*/ 312 h 482"/>
                  <a:gd name="T36" fmla="*/ 368 w 510"/>
                  <a:gd name="T37" fmla="*/ 312 h 482"/>
                  <a:gd name="T38" fmla="*/ 198 w 510"/>
                  <a:gd name="T39" fmla="*/ 482 h 482"/>
                  <a:gd name="T40" fmla="*/ 141 w 510"/>
                  <a:gd name="T41" fmla="*/ 453 h 482"/>
                  <a:gd name="T42" fmla="*/ 141 w 510"/>
                  <a:gd name="T43" fmla="*/ 368 h 482"/>
                  <a:gd name="T44" fmla="*/ 85 w 510"/>
                  <a:gd name="T45" fmla="*/ 312 h 482"/>
                  <a:gd name="T46" fmla="*/ 28 w 510"/>
                  <a:gd name="T47" fmla="*/ 283 h 482"/>
                  <a:gd name="T48" fmla="*/ 28 w 510"/>
                  <a:gd name="T49" fmla="*/ 141 h 482"/>
                  <a:gd name="T50" fmla="*/ 0 w 510"/>
                  <a:gd name="T51" fmla="*/ 113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10" h="482">
                    <a:moveTo>
                      <a:pt x="0" y="113"/>
                    </a:moveTo>
                    <a:lnTo>
                      <a:pt x="0" y="56"/>
                    </a:lnTo>
                    <a:lnTo>
                      <a:pt x="56" y="85"/>
                    </a:lnTo>
                    <a:lnTo>
                      <a:pt x="56" y="28"/>
                    </a:lnTo>
                    <a:lnTo>
                      <a:pt x="141" y="0"/>
                    </a:lnTo>
                    <a:lnTo>
                      <a:pt x="113" y="113"/>
                    </a:lnTo>
                    <a:lnTo>
                      <a:pt x="255" y="85"/>
                    </a:lnTo>
                    <a:lnTo>
                      <a:pt x="312" y="113"/>
                    </a:lnTo>
                    <a:lnTo>
                      <a:pt x="368" y="85"/>
                    </a:lnTo>
                    <a:lnTo>
                      <a:pt x="425" y="113"/>
                    </a:lnTo>
                    <a:lnTo>
                      <a:pt x="453" y="141"/>
                    </a:lnTo>
                    <a:lnTo>
                      <a:pt x="425" y="198"/>
                    </a:lnTo>
                    <a:lnTo>
                      <a:pt x="453" y="255"/>
                    </a:lnTo>
                    <a:lnTo>
                      <a:pt x="510" y="255"/>
                    </a:lnTo>
                    <a:lnTo>
                      <a:pt x="510" y="312"/>
                    </a:lnTo>
                    <a:lnTo>
                      <a:pt x="482" y="312"/>
                    </a:lnTo>
                    <a:lnTo>
                      <a:pt x="453" y="368"/>
                    </a:lnTo>
                    <a:lnTo>
                      <a:pt x="397" y="312"/>
                    </a:lnTo>
                    <a:lnTo>
                      <a:pt x="368" y="312"/>
                    </a:lnTo>
                    <a:lnTo>
                      <a:pt x="198" y="482"/>
                    </a:lnTo>
                    <a:lnTo>
                      <a:pt x="141" y="453"/>
                    </a:lnTo>
                    <a:lnTo>
                      <a:pt x="141" y="368"/>
                    </a:lnTo>
                    <a:lnTo>
                      <a:pt x="85" y="312"/>
                    </a:lnTo>
                    <a:lnTo>
                      <a:pt x="28" y="283"/>
                    </a:lnTo>
                    <a:lnTo>
                      <a:pt x="28" y="141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4" name="Freeform 744"/>
              <p:cNvSpPr>
                <a:spLocks/>
              </p:cNvSpPr>
              <p:nvPr/>
            </p:nvSpPr>
            <p:spPr bwMode="auto">
              <a:xfrm>
                <a:off x="4911" y="4045"/>
                <a:ext cx="283" cy="283"/>
              </a:xfrm>
              <a:custGeom>
                <a:avLst/>
                <a:gdLst>
                  <a:gd name="T0" fmla="*/ 28 w 283"/>
                  <a:gd name="T1" fmla="*/ 170 h 283"/>
                  <a:gd name="T2" fmla="*/ 198 w 283"/>
                  <a:gd name="T3" fmla="*/ 0 h 283"/>
                  <a:gd name="T4" fmla="*/ 227 w 283"/>
                  <a:gd name="T5" fmla="*/ 0 h 283"/>
                  <a:gd name="T6" fmla="*/ 283 w 283"/>
                  <a:gd name="T7" fmla="*/ 56 h 283"/>
                  <a:gd name="T8" fmla="*/ 283 w 283"/>
                  <a:gd name="T9" fmla="*/ 85 h 283"/>
                  <a:gd name="T10" fmla="*/ 227 w 283"/>
                  <a:gd name="T11" fmla="*/ 85 h 283"/>
                  <a:gd name="T12" fmla="*/ 142 w 283"/>
                  <a:gd name="T13" fmla="*/ 198 h 283"/>
                  <a:gd name="T14" fmla="*/ 142 w 283"/>
                  <a:gd name="T15" fmla="*/ 226 h 283"/>
                  <a:gd name="T16" fmla="*/ 142 w 283"/>
                  <a:gd name="T17" fmla="*/ 255 h 283"/>
                  <a:gd name="T18" fmla="*/ 57 w 283"/>
                  <a:gd name="T19" fmla="*/ 283 h 283"/>
                  <a:gd name="T20" fmla="*/ 0 w 283"/>
                  <a:gd name="T21" fmla="*/ 255 h 283"/>
                  <a:gd name="T22" fmla="*/ 0 w 283"/>
                  <a:gd name="T23" fmla="*/ 226 h 283"/>
                  <a:gd name="T24" fmla="*/ 28 w 283"/>
                  <a:gd name="T25" fmla="*/ 198 h 283"/>
                  <a:gd name="T26" fmla="*/ 28 w 283"/>
                  <a:gd name="T27" fmla="*/ 17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3" h="283">
                    <a:moveTo>
                      <a:pt x="28" y="170"/>
                    </a:moveTo>
                    <a:lnTo>
                      <a:pt x="198" y="0"/>
                    </a:lnTo>
                    <a:lnTo>
                      <a:pt x="227" y="0"/>
                    </a:lnTo>
                    <a:lnTo>
                      <a:pt x="283" y="56"/>
                    </a:lnTo>
                    <a:lnTo>
                      <a:pt x="283" y="85"/>
                    </a:lnTo>
                    <a:lnTo>
                      <a:pt x="227" y="85"/>
                    </a:lnTo>
                    <a:lnTo>
                      <a:pt x="142" y="198"/>
                    </a:lnTo>
                    <a:lnTo>
                      <a:pt x="142" y="226"/>
                    </a:lnTo>
                    <a:lnTo>
                      <a:pt x="142" y="255"/>
                    </a:lnTo>
                    <a:lnTo>
                      <a:pt x="57" y="283"/>
                    </a:lnTo>
                    <a:lnTo>
                      <a:pt x="0" y="255"/>
                    </a:lnTo>
                    <a:lnTo>
                      <a:pt x="0" y="226"/>
                    </a:lnTo>
                    <a:lnTo>
                      <a:pt x="28" y="198"/>
                    </a:lnTo>
                    <a:lnTo>
                      <a:pt x="28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6" name="Freeform 746"/>
              <p:cNvSpPr>
                <a:spLocks/>
              </p:cNvSpPr>
              <p:nvPr/>
            </p:nvSpPr>
            <p:spPr bwMode="auto">
              <a:xfrm>
                <a:off x="4542" y="3988"/>
                <a:ext cx="397" cy="340"/>
              </a:xfrm>
              <a:custGeom>
                <a:avLst/>
                <a:gdLst>
                  <a:gd name="T0" fmla="*/ 227 w 397"/>
                  <a:gd name="T1" fmla="*/ 28 h 340"/>
                  <a:gd name="T2" fmla="*/ 284 w 397"/>
                  <a:gd name="T3" fmla="*/ 57 h 340"/>
                  <a:gd name="T4" fmla="*/ 340 w 397"/>
                  <a:gd name="T5" fmla="*/ 113 h 340"/>
                  <a:gd name="T6" fmla="*/ 340 w 397"/>
                  <a:gd name="T7" fmla="*/ 198 h 340"/>
                  <a:gd name="T8" fmla="*/ 397 w 397"/>
                  <a:gd name="T9" fmla="*/ 227 h 340"/>
                  <a:gd name="T10" fmla="*/ 397 w 397"/>
                  <a:gd name="T11" fmla="*/ 255 h 340"/>
                  <a:gd name="T12" fmla="*/ 369 w 397"/>
                  <a:gd name="T13" fmla="*/ 283 h 340"/>
                  <a:gd name="T14" fmla="*/ 369 w 397"/>
                  <a:gd name="T15" fmla="*/ 340 h 340"/>
                  <a:gd name="T16" fmla="*/ 284 w 397"/>
                  <a:gd name="T17" fmla="*/ 340 h 340"/>
                  <a:gd name="T18" fmla="*/ 227 w 397"/>
                  <a:gd name="T19" fmla="*/ 312 h 340"/>
                  <a:gd name="T20" fmla="*/ 227 w 397"/>
                  <a:gd name="T21" fmla="*/ 255 h 340"/>
                  <a:gd name="T22" fmla="*/ 199 w 397"/>
                  <a:gd name="T23" fmla="*/ 255 h 340"/>
                  <a:gd name="T24" fmla="*/ 114 w 397"/>
                  <a:gd name="T25" fmla="*/ 198 h 340"/>
                  <a:gd name="T26" fmla="*/ 170 w 397"/>
                  <a:gd name="T27" fmla="*/ 170 h 340"/>
                  <a:gd name="T28" fmla="*/ 170 w 397"/>
                  <a:gd name="T29" fmla="*/ 113 h 340"/>
                  <a:gd name="T30" fmla="*/ 57 w 397"/>
                  <a:gd name="T31" fmla="*/ 85 h 340"/>
                  <a:gd name="T32" fmla="*/ 0 w 397"/>
                  <a:gd name="T33" fmla="*/ 28 h 340"/>
                  <a:gd name="T34" fmla="*/ 57 w 397"/>
                  <a:gd name="T35" fmla="*/ 0 h 340"/>
                  <a:gd name="T36" fmla="*/ 170 w 397"/>
                  <a:gd name="T37" fmla="*/ 0 h 340"/>
                  <a:gd name="T38" fmla="*/ 227 w 397"/>
                  <a:gd name="T39" fmla="*/ 28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97" h="340">
                    <a:moveTo>
                      <a:pt x="227" y="28"/>
                    </a:moveTo>
                    <a:lnTo>
                      <a:pt x="284" y="57"/>
                    </a:lnTo>
                    <a:lnTo>
                      <a:pt x="340" y="113"/>
                    </a:lnTo>
                    <a:lnTo>
                      <a:pt x="340" y="198"/>
                    </a:lnTo>
                    <a:lnTo>
                      <a:pt x="397" y="227"/>
                    </a:lnTo>
                    <a:lnTo>
                      <a:pt x="397" y="255"/>
                    </a:lnTo>
                    <a:lnTo>
                      <a:pt x="369" y="283"/>
                    </a:lnTo>
                    <a:lnTo>
                      <a:pt x="369" y="340"/>
                    </a:lnTo>
                    <a:lnTo>
                      <a:pt x="284" y="340"/>
                    </a:lnTo>
                    <a:lnTo>
                      <a:pt x="227" y="312"/>
                    </a:lnTo>
                    <a:lnTo>
                      <a:pt x="227" y="255"/>
                    </a:lnTo>
                    <a:lnTo>
                      <a:pt x="199" y="255"/>
                    </a:lnTo>
                    <a:lnTo>
                      <a:pt x="114" y="198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57" y="85"/>
                    </a:lnTo>
                    <a:lnTo>
                      <a:pt x="0" y="28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227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8" name="Freeform 748"/>
              <p:cNvSpPr>
                <a:spLocks/>
              </p:cNvSpPr>
              <p:nvPr/>
            </p:nvSpPr>
            <p:spPr bwMode="auto">
              <a:xfrm>
                <a:off x="4004" y="3648"/>
                <a:ext cx="1219" cy="1275"/>
              </a:xfrm>
              <a:custGeom>
                <a:avLst/>
                <a:gdLst>
                  <a:gd name="T0" fmla="*/ 198 w 1219"/>
                  <a:gd name="T1" fmla="*/ 822 h 1275"/>
                  <a:gd name="T2" fmla="*/ 340 w 1219"/>
                  <a:gd name="T3" fmla="*/ 680 h 1275"/>
                  <a:gd name="T4" fmla="*/ 340 w 1219"/>
                  <a:gd name="T5" fmla="*/ 623 h 1275"/>
                  <a:gd name="T6" fmla="*/ 397 w 1219"/>
                  <a:gd name="T7" fmla="*/ 623 h 1275"/>
                  <a:gd name="T8" fmla="*/ 425 w 1219"/>
                  <a:gd name="T9" fmla="*/ 482 h 1275"/>
                  <a:gd name="T10" fmla="*/ 311 w 1219"/>
                  <a:gd name="T11" fmla="*/ 425 h 1275"/>
                  <a:gd name="T12" fmla="*/ 368 w 1219"/>
                  <a:gd name="T13" fmla="*/ 368 h 1275"/>
                  <a:gd name="T14" fmla="*/ 198 w 1219"/>
                  <a:gd name="T15" fmla="*/ 255 h 1275"/>
                  <a:gd name="T16" fmla="*/ 141 w 1219"/>
                  <a:gd name="T17" fmla="*/ 283 h 1275"/>
                  <a:gd name="T18" fmla="*/ 113 w 1219"/>
                  <a:gd name="T19" fmla="*/ 226 h 1275"/>
                  <a:gd name="T20" fmla="*/ 0 w 1219"/>
                  <a:gd name="T21" fmla="*/ 85 h 1275"/>
                  <a:gd name="T22" fmla="*/ 28 w 1219"/>
                  <a:gd name="T23" fmla="*/ 28 h 1275"/>
                  <a:gd name="T24" fmla="*/ 85 w 1219"/>
                  <a:gd name="T25" fmla="*/ 0 h 1275"/>
                  <a:gd name="T26" fmla="*/ 198 w 1219"/>
                  <a:gd name="T27" fmla="*/ 85 h 1275"/>
                  <a:gd name="T28" fmla="*/ 255 w 1219"/>
                  <a:gd name="T29" fmla="*/ 85 h 1275"/>
                  <a:gd name="T30" fmla="*/ 283 w 1219"/>
                  <a:gd name="T31" fmla="*/ 85 h 1275"/>
                  <a:gd name="T32" fmla="*/ 311 w 1219"/>
                  <a:gd name="T33" fmla="*/ 56 h 1275"/>
                  <a:gd name="T34" fmla="*/ 482 w 1219"/>
                  <a:gd name="T35" fmla="*/ 170 h 1275"/>
                  <a:gd name="T36" fmla="*/ 737 w 1219"/>
                  <a:gd name="T37" fmla="*/ 198 h 1275"/>
                  <a:gd name="T38" fmla="*/ 765 w 1219"/>
                  <a:gd name="T39" fmla="*/ 226 h 1275"/>
                  <a:gd name="T40" fmla="*/ 765 w 1219"/>
                  <a:gd name="T41" fmla="*/ 368 h 1275"/>
                  <a:gd name="T42" fmla="*/ 708 w 1219"/>
                  <a:gd name="T43" fmla="*/ 340 h 1275"/>
                  <a:gd name="T44" fmla="*/ 595 w 1219"/>
                  <a:gd name="T45" fmla="*/ 340 h 1275"/>
                  <a:gd name="T46" fmla="*/ 538 w 1219"/>
                  <a:gd name="T47" fmla="*/ 368 h 1275"/>
                  <a:gd name="T48" fmla="*/ 595 w 1219"/>
                  <a:gd name="T49" fmla="*/ 425 h 1275"/>
                  <a:gd name="T50" fmla="*/ 708 w 1219"/>
                  <a:gd name="T51" fmla="*/ 453 h 1275"/>
                  <a:gd name="T52" fmla="*/ 708 w 1219"/>
                  <a:gd name="T53" fmla="*/ 510 h 1275"/>
                  <a:gd name="T54" fmla="*/ 652 w 1219"/>
                  <a:gd name="T55" fmla="*/ 538 h 1275"/>
                  <a:gd name="T56" fmla="*/ 737 w 1219"/>
                  <a:gd name="T57" fmla="*/ 595 h 1275"/>
                  <a:gd name="T58" fmla="*/ 765 w 1219"/>
                  <a:gd name="T59" fmla="*/ 595 h 1275"/>
                  <a:gd name="T60" fmla="*/ 765 w 1219"/>
                  <a:gd name="T61" fmla="*/ 652 h 1275"/>
                  <a:gd name="T62" fmla="*/ 822 w 1219"/>
                  <a:gd name="T63" fmla="*/ 680 h 1275"/>
                  <a:gd name="T64" fmla="*/ 907 w 1219"/>
                  <a:gd name="T65" fmla="*/ 680 h 1275"/>
                  <a:gd name="T66" fmla="*/ 907 w 1219"/>
                  <a:gd name="T67" fmla="*/ 652 h 1275"/>
                  <a:gd name="T68" fmla="*/ 964 w 1219"/>
                  <a:gd name="T69" fmla="*/ 680 h 1275"/>
                  <a:gd name="T70" fmla="*/ 992 w 1219"/>
                  <a:gd name="T71" fmla="*/ 708 h 1275"/>
                  <a:gd name="T72" fmla="*/ 1134 w 1219"/>
                  <a:gd name="T73" fmla="*/ 652 h 1275"/>
                  <a:gd name="T74" fmla="*/ 1162 w 1219"/>
                  <a:gd name="T75" fmla="*/ 680 h 1275"/>
                  <a:gd name="T76" fmla="*/ 1219 w 1219"/>
                  <a:gd name="T77" fmla="*/ 708 h 1275"/>
                  <a:gd name="T78" fmla="*/ 1219 w 1219"/>
                  <a:gd name="T79" fmla="*/ 765 h 1275"/>
                  <a:gd name="T80" fmla="*/ 1077 w 1219"/>
                  <a:gd name="T81" fmla="*/ 879 h 1275"/>
                  <a:gd name="T82" fmla="*/ 1020 w 1219"/>
                  <a:gd name="T83" fmla="*/ 907 h 1275"/>
                  <a:gd name="T84" fmla="*/ 992 w 1219"/>
                  <a:gd name="T85" fmla="*/ 964 h 1275"/>
                  <a:gd name="T86" fmla="*/ 992 w 1219"/>
                  <a:gd name="T87" fmla="*/ 1049 h 1275"/>
                  <a:gd name="T88" fmla="*/ 935 w 1219"/>
                  <a:gd name="T89" fmla="*/ 1020 h 1275"/>
                  <a:gd name="T90" fmla="*/ 850 w 1219"/>
                  <a:gd name="T91" fmla="*/ 1077 h 1275"/>
                  <a:gd name="T92" fmla="*/ 850 w 1219"/>
                  <a:gd name="T93" fmla="*/ 1105 h 1275"/>
                  <a:gd name="T94" fmla="*/ 822 w 1219"/>
                  <a:gd name="T95" fmla="*/ 1219 h 1275"/>
                  <a:gd name="T96" fmla="*/ 765 w 1219"/>
                  <a:gd name="T97" fmla="*/ 1190 h 1275"/>
                  <a:gd name="T98" fmla="*/ 652 w 1219"/>
                  <a:gd name="T99" fmla="*/ 1219 h 1275"/>
                  <a:gd name="T100" fmla="*/ 623 w 1219"/>
                  <a:gd name="T101" fmla="*/ 1275 h 1275"/>
                  <a:gd name="T102" fmla="*/ 595 w 1219"/>
                  <a:gd name="T103" fmla="*/ 1247 h 1275"/>
                  <a:gd name="T104" fmla="*/ 595 w 1219"/>
                  <a:gd name="T105" fmla="*/ 1162 h 1275"/>
                  <a:gd name="T106" fmla="*/ 482 w 1219"/>
                  <a:gd name="T107" fmla="*/ 1162 h 1275"/>
                  <a:gd name="T108" fmla="*/ 453 w 1219"/>
                  <a:gd name="T109" fmla="*/ 1190 h 1275"/>
                  <a:gd name="T110" fmla="*/ 397 w 1219"/>
                  <a:gd name="T111" fmla="*/ 1162 h 1275"/>
                  <a:gd name="T112" fmla="*/ 368 w 1219"/>
                  <a:gd name="T113" fmla="*/ 964 h 1275"/>
                  <a:gd name="T114" fmla="*/ 255 w 1219"/>
                  <a:gd name="T115" fmla="*/ 907 h 1275"/>
                  <a:gd name="T116" fmla="*/ 198 w 1219"/>
                  <a:gd name="T117" fmla="*/ 822 h 1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19" h="1275">
                    <a:moveTo>
                      <a:pt x="198" y="822"/>
                    </a:moveTo>
                    <a:lnTo>
                      <a:pt x="340" y="680"/>
                    </a:lnTo>
                    <a:lnTo>
                      <a:pt x="340" y="623"/>
                    </a:lnTo>
                    <a:lnTo>
                      <a:pt x="397" y="623"/>
                    </a:lnTo>
                    <a:lnTo>
                      <a:pt x="425" y="482"/>
                    </a:lnTo>
                    <a:lnTo>
                      <a:pt x="311" y="425"/>
                    </a:lnTo>
                    <a:lnTo>
                      <a:pt x="368" y="368"/>
                    </a:lnTo>
                    <a:lnTo>
                      <a:pt x="198" y="255"/>
                    </a:lnTo>
                    <a:lnTo>
                      <a:pt x="141" y="283"/>
                    </a:lnTo>
                    <a:lnTo>
                      <a:pt x="113" y="226"/>
                    </a:lnTo>
                    <a:lnTo>
                      <a:pt x="0" y="85"/>
                    </a:lnTo>
                    <a:lnTo>
                      <a:pt x="28" y="28"/>
                    </a:lnTo>
                    <a:lnTo>
                      <a:pt x="85" y="0"/>
                    </a:lnTo>
                    <a:lnTo>
                      <a:pt x="198" y="85"/>
                    </a:lnTo>
                    <a:lnTo>
                      <a:pt x="255" y="85"/>
                    </a:lnTo>
                    <a:lnTo>
                      <a:pt x="283" y="85"/>
                    </a:lnTo>
                    <a:lnTo>
                      <a:pt x="311" y="56"/>
                    </a:lnTo>
                    <a:lnTo>
                      <a:pt x="482" y="170"/>
                    </a:lnTo>
                    <a:lnTo>
                      <a:pt x="737" y="198"/>
                    </a:lnTo>
                    <a:lnTo>
                      <a:pt x="765" y="226"/>
                    </a:lnTo>
                    <a:lnTo>
                      <a:pt x="765" y="368"/>
                    </a:lnTo>
                    <a:lnTo>
                      <a:pt x="708" y="340"/>
                    </a:lnTo>
                    <a:lnTo>
                      <a:pt x="595" y="340"/>
                    </a:lnTo>
                    <a:lnTo>
                      <a:pt x="538" y="368"/>
                    </a:lnTo>
                    <a:lnTo>
                      <a:pt x="595" y="425"/>
                    </a:lnTo>
                    <a:lnTo>
                      <a:pt x="708" y="453"/>
                    </a:lnTo>
                    <a:lnTo>
                      <a:pt x="708" y="510"/>
                    </a:lnTo>
                    <a:lnTo>
                      <a:pt x="652" y="538"/>
                    </a:lnTo>
                    <a:lnTo>
                      <a:pt x="737" y="595"/>
                    </a:lnTo>
                    <a:lnTo>
                      <a:pt x="765" y="595"/>
                    </a:lnTo>
                    <a:lnTo>
                      <a:pt x="765" y="652"/>
                    </a:lnTo>
                    <a:lnTo>
                      <a:pt x="822" y="680"/>
                    </a:lnTo>
                    <a:lnTo>
                      <a:pt x="907" y="680"/>
                    </a:lnTo>
                    <a:lnTo>
                      <a:pt x="907" y="652"/>
                    </a:lnTo>
                    <a:lnTo>
                      <a:pt x="964" y="680"/>
                    </a:lnTo>
                    <a:lnTo>
                      <a:pt x="992" y="708"/>
                    </a:lnTo>
                    <a:lnTo>
                      <a:pt x="1134" y="652"/>
                    </a:lnTo>
                    <a:lnTo>
                      <a:pt x="1162" y="680"/>
                    </a:lnTo>
                    <a:lnTo>
                      <a:pt x="1219" y="708"/>
                    </a:lnTo>
                    <a:lnTo>
                      <a:pt x="1219" y="765"/>
                    </a:lnTo>
                    <a:lnTo>
                      <a:pt x="1077" y="879"/>
                    </a:lnTo>
                    <a:lnTo>
                      <a:pt x="1020" y="907"/>
                    </a:lnTo>
                    <a:lnTo>
                      <a:pt x="992" y="964"/>
                    </a:lnTo>
                    <a:lnTo>
                      <a:pt x="992" y="1049"/>
                    </a:lnTo>
                    <a:lnTo>
                      <a:pt x="935" y="1020"/>
                    </a:lnTo>
                    <a:lnTo>
                      <a:pt x="850" y="1077"/>
                    </a:lnTo>
                    <a:lnTo>
                      <a:pt x="850" y="1105"/>
                    </a:lnTo>
                    <a:lnTo>
                      <a:pt x="822" y="1219"/>
                    </a:lnTo>
                    <a:lnTo>
                      <a:pt x="765" y="1190"/>
                    </a:lnTo>
                    <a:lnTo>
                      <a:pt x="652" y="1219"/>
                    </a:lnTo>
                    <a:lnTo>
                      <a:pt x="623" y="1275"/>
                    </a:lnTo>
                    <a:lnTo>
                      <a:pt x="595" y="1247"/>
                    </a:lnTo>
                    <a:lnTo>
                      <a:pt x="595" y="1162"/>
                    </a:lnTo>
                    <a:lnTo>
                      <a:pt x="482" y="1162"/>
                    </a:lnTo>
                    <a:lnTo>
                      <a:pt x="453" y="1190"/>
                    </a:lnTo>
                    <a:lnTo>
                      <a:pt x="397" y="1162"/>
                    </a:lnTo>
                    <a:lnTo>
                      <a:pt x="368" y="964"/>
                    </a:lnTo>
                    <a:lnTo>
                      <a:pt x="255" y="907"/>
                    </a:lnTo>
                    <a:lnTo>
                      <a:pt x="198" y="82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9" name="Freeform 749"/>
              <p:cNvSpPr>
                <a:spLocks/>
              </p:cNvSpPr>
              <p:nvPr/>
            </p:nvSpPr>
            <p:spPr bwMode="auto">
              <a:xfrm>
                <a:off x="5081" y="4328"/>
                <a:ext cx="368" cy="567"/>
              </a:xfrm>
              <a:custGeom>
                <a:avLst/>
                <a:gdLst>
                  <a:gd name="T0" fmla="*/ 340 w 368"/>
                  <a:gd name="T1" fmla="*/ 510 h 567"/>
                  <a:gd name="T2" fmla="*/ 227 w 368"/>
                  <a:gd name="T3" fmla="*/ 255 h 567"/>
                  <a:gd name="T4" fmla="*/ 283 w 368"/>
                  <a:gd name="T5" fmla="*/ 227 h 567"/>
                  <a:gd name="T6" fmla="*/ 368 w 368"/>
                  <a:gd name="T7" fmla="*/ 227 h 567"/>
                  <a:gd name="T8" fmla="*/ 340 w 368"/>
                  <a:gd name="T9" fmla="*/ 57 h 567"/>
                  <a:gd name="T10" fmla="*/ 312 w 368"/>
                  <a:gd name="T11" fmla="*/ 85 h 567"/>
                  <a:gd name="T12" fmla="*/ 227 w 368"/>
                  <a:gd name="T13" fmla="*/ 57 h 567"/>
                  <a:gd name="T14" fmla="*/ 198 w 368"/>
                  <a:gd name="T15" fmla="*/ 0 h 567"/>
                  <a:gd name="T16" fmla="*/ 142 w 368"/>
                  <a:gd name="T17" fmla="*/ 28 h 567"/>
                  <a:gd name="T18" fmla="*/ 142 w 368"/>
                  <a:gd name="T19" fmla="*/ 85 h 567"/>
                  <a:gd name="T20" fmla="*/ 0 w 368"/>
                  <a:gd name="T21" fmla="*/ 199 h 567"/>
                  <a:gd name="T22" fmla="*/ 28 w 368"/>
                  <a:gd name="T23" fmla="*/ 255 h 567"/>
                  <a:gd name="T24" fmla="*/ 85 w 368"/>
                  <a:gd name="T25" fmla="*/ 199 h 567"/>
                  <a:gd name="T26" fmla="*/ 113 w 368"/>
                  <a:gd name="T27" fmla="*/ 199 h 567"/>
                  <a:gd name="T28" fmla="*/ 113 w 368"/>
                  <a:gd name="T29" fmla="*/ 312 h 567"/>
                  <a:gd name="T30" fmla="*/ 170 w 368"/>
                  <a:gd name="T31" fmla="*/ 369 h 567"/>
                  <a:gd name="T32" fmla="*/ 227 w 368"/>
                  <a:gd name="T33" fmla="*/ 369 h 567"/>
                  <a:gd name="T34" fmla="*/ 198 w 368"/>
                  <a:gd name="T35" fmla="*/ 482 h 567"/>
                  <a:gd name="T36" fmla="*/ 255 w 368"/>
                  <a:gd name="T37" fmla="*/ 567 h 567"/>
                  <a:gd name="T38" fmla="*/ 312 w 368"/>
                  <a:gd name="T39" fmla="*/ 510 h 567"/>
                  <a:gd name="T40" fmla="*/ 340 w 368"/>
                  <a:gd name="T41" fmla="*/ 51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8" h="567">
                    <a:moveTo>
                      <a:pt x="340" y="510"/>
                    </a:moveTo>
                    <a:lnTo>
                      <a:pt x="227" y="255"/>
                    </a:lnTo>
                    <a:lnTo>
                      <a:pt x="283" y="227"/>
                    </a:lnTo>
                    <a:lnTo>
                      <a:pt x="368" y="227"/>
                    </a:lnTo>
                    <a:lnTo>
                      <a:pt x="340" y="57"/>
                    </a:lnTo>
                    <a:lnTo>
                      <a:pt x="312" y="85"/>
                    </a:lnTo>
                    <a:lnTo>
                      <a:pt x="227" y="57"/>
                    </a:lnTo>
                    <a:lnTo>
                      <a:pt x="198" y="0"/>
                    </a:lnTo>
                    <a:lnTo>
                      <a:pt x="142" y="28"/>
                    </a:lnTo>
                    <a:lnTo>
                      <a:pt x="142" y="85"/>
                    </a:lnTo>
                    <a:lnTo>
                      <a:pt x="0" y="199"/>
                    </a:lnTo>
                    <a:lnTo>
                      <a:pt x="28" y="255"/>
                    </a:lnTo>
                    <a:lnTo>
                      <a:pt x="85" y="199"/>
                    </a:lnTo>
                    <a:lnTo>
                      <a:pt x="113" y="199"/>
                    </a:lnTo>
                    <a:lnTo>
                      <a:pt x="113" y="312"/>
                    </a:lnTo>
                    <a:lnTo>
                      <a:pt x="170" y="369"/>
                    </a:lnTo>
                    <a:lnTo>
                      <a:pt x="227" y="369"/>
                    </a:lnTo>
                    <a:lnTo>
                      <a:pt x="198" y="482"/>
                    </a:lnTo>
                    <a:lnTo>
                      <a:pt x="255" y="567"/>
                    </a:lnTo>
                    <a:lnTo>
                      <a:pt x="312" y="510"/>
                    </a:lnTo>
                    <a:lnTo>
                      <a:pt x="340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0" name="Freeform 750"/>
              <p:cNvSpPr>
                <a:spLocks/>
              </p:cNvSpPr>
              <p:nvPr/>
            </p:nvSpPr>
            <p:spPr bwMode="auto">
              <a:xfrm>
                <a:off x="4571" y="4527"/>
                <a:ext cx="765" cy="737"/>
              </a:xfrm>
              <a:custGeom>
                <a:avLst/>
                <a:gdLst>
                  <a:gd name="T0" fmla="*/ 765 w 765"/>
                  <a:gd name="T1" fmla="*/ 368 h 737"/>
                  <a:gd name="T2" fmla="*/ 708 w 765"/>
                  <a:gd name="T3" fmla="*/ 283 h 737"/>
                  <a:gd name="T4" fmla="*/ 737 w 765"/>
                  <a:gd name="T5" fmla="*/ 170 h 737"/>
                  <a:gd name="T6" fmla="*/ 680 w 765"/>
                  <a:gd name="T7" fmla="*/ 170 h 737"/>
                  <a:gd name="T8" fmla="*/ 623 w 765"/>
                  <a:gd name="T9" fmla="*/ 113 h 737"/>
                  <a:gd name="T10" fmla="*/ 623 w 765"/>
                  <a:gd name="T11" fmla="*/ 0 h 737"/>
                  <a:gd name="T12" fmla="*/ 595 w 765"/>
                  <a:gd name="T13" fmla="*/ 0 h 737"/>
                  <a:gd name="T14" fmla="*/ 538 w 765"/>
                  <a:gd name="T15" fmla="*/ 56 h 737"/>
                  <a:gd name="T16" fmla="*/ 510 w 765"/>
                  <a:gd name="T17" fmla="*/ 0 h 737"/>
                  <a:gd name="T18" fmla="*/ 453 w 765"/>
                  <a:gd name="T19" fmla="*/ 28 h 737"/>
                  <a:gd name="T20" fmla="*/ 425 w 765"/>
                  <a:gd name="T21" fmla="*/ 85 h 737"/>
                  <a:gd name="T22" fmla="*/ 425 w 765"/>
                  <a:gd name="T23" fmla="*/ 170 h 737"/>
                  <a:gd name="T24" fmla="*/ 368 w 765"/>
                  <a:gd name="T25" fmla="*/ 141 h 737"/>
                  <a:gd name="T26" fmla="*/ 283 w 765"/>
                  <a:gd name="T27" fmla="*/ 198 h 737"/>
                  <a:gd name="T28" fmla="*/ 283 w 765"/>
                  <a:gd name="T29" fmla="*/ 226 h 737"/>
                  <a:gd name="T30" fmla="*/ 255 w 765"/>
                  <a:gd name="T31" fmla="*/ 340 h 737"/>
                  <a:gd name="T32" fmla="*/ 198 w 765"/>
                  <a:gd name="T33" fmla="*/ 311 h 737"/>
                  <a:gd name="T34" fmla="*/ 85 w 765"/>
                  <a:gd name="T35" fmla="*/ 340 h 737"/>
                  <a:gd name="T36" fmla="*/ 56 w 765"/>
                  <a:gd name="T37" fmla="*/ 396 h 737"/>
                  <a:gd name="T38" fmla="*/ 28 w 765"/>
                  <a:gd name="T39" fmla="*/ 368 h 737"/>
                  <a:gd name="T40" fmla="*/ 0 w 765"/>
                  <a:gd name="T41" fmla="*/ 396 h 737"/>
                  <a:gd name="T42" fmla="*/ 28 w 765"/>
                  <a:gd name="T43" fmla="*/ 481 h 737"/>
                  <a:gd name="T44" fmla="*/ 0 w 765"/>
                  <a:gd name="T45" fmla="*/ 538 h 737"/>
                  <a:gd name="T46" fmla="*/ 56 w 765"/>
                  <a:gd name="T47" fmla="*/ 567 h 737"/>
                  <a:gd name="T48" fmla="*/ 0 w 765"/>
                  <a:gd name="T49" fmla="*/ 652 h 737"/>
                  <a:gd name="T50" fmla="*/ 113 w 765"/>
                  <a:gd name="T51" fmla="*/ 737 h 737"/>
                  <a:gd name="T52" fmla="*/ 170 w 765"/>
                  <a:gd name="T53" fmla="*/ 737 h 737"/>
                  <a:gd name="T54" fmla="*/ 198 w 765"/>
                  <a:gd name="T55" fmla="*/ 708 h 737"/>
                  <a:gd name="T56" fmla="*/ 198 w 765"/>
                  <a:gd name="T57" fmla="*/ 652 h 737"/>
                  <a:gd name="T58" fmla="*/ 283 w 765"/>
                  <a:gd name="T59" fmla="*/ 652 h 737"/>
                  <a:gd name="T60" fmla="*/ 311 w 765"/>
                  <a:gd name="T61" fmla="*/ 680 h 737"/>
                  <a:gd name="T62" fmla="*/ 425 w 765"/>
                  <a:gd name="T63" fmla="*/ 652 h 737"/>
                  <a:gd name="T64" fmla="*/ 510 w 765"/>
                  <a:gd name="T65" fmla="*/ 567 h 737"/>
                  <a:gd name="T66" fmla="*/ 510 w 765"/>
                  <a:gd name="T67" fmla="*/ 510 h 737"/>
                  <a:gd name="T68" fmla="*/ 595 w 765"/>
                  <a:gd name="T69" fmla="*/ 567 h 737"/>
                  <a:gd name="T70" fmla="*/ 652 w 765"/>
                  <a:gd name="T71" fmla="*/ 538 h 737"/>
                  <a:gd name="T72" fmla="*/ 652 w 765"/>
                  <a:gd name="T73" fmla="*/ 510 h 737"/>
                  <a:gd name="T74" fmla="*/ 623 w 765"/>
                  <a:gd name="T75" fmla="*/ 453 h 737"/>
                  <a:gd name="T76" fmla="*/ 623 w 765"/>
                  <a:gd name="T77" fmla="*/ 368 h 737"/>
                  <a:gd name="T78" fmla="*/ 680 w 765"/>
                  <a:gd name="T79" fmla="*/ 311 h 737"/>
                  <a:gd name="T80" fmla="*/ 680 w 765"/>
                  <a:gd name="T81" fmla="*/ 368 h 737"/>
                  <a:gd name="T82" fmla="*/ 708 w 765"/>
                  <a:gd name="T83" fmla="*/ 396 h 737"/>
                  <a:gd name="T84" fmla="*/ 765 w 765"/>
                  <a:gd name="T85" fmla="*/ 368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65" h="737">
                    <a:moveTo>
                      <a:pt x="765" y="368"/>
                    </a:moveTo>
                    <a:lnTo>
                      <a:pt x="708" y="283"/>
                    </a:lnTo>
                    <a:lnTo>
                      <a:pt x="737" y="170"/>
                    </a:lnTo>
                    <a:lnTo>
                      <a:pt x="680" y="170"/>
                    </a:lnTo>
                    <a:lnTo>
                      <a:pt x="623" y="113"/>
                    </a:lnTo>
                    <a:lnTo>
                      <a:pt x="623" y="0"/>
                    </a:lnTo>
                    <a:lnTo>
                      <a:pt x="595" y="0"/>
                    </a:lnTo>
                    <a:lnTo>
                      <a:pt x="538" y="56"/>
                    </a:lnTo>
                    <a:lnTo>
                      <a:pt x="510" y="0"/>
                    </a:lnTo>
                    <a:lnTo>
                      <a:pt x="453" y="28"/>
                    </a:lnTo>
                    <a:lnTo>
                      <a:pt x="425" y="85"/>
                    </a:lnTo>
                    <a:lnTo>
                      <a:pt x="425" y="170"/>
                    </a:lnTo>
                    <a:lnTo>
                      <a:pt x="368" y="141"/>
                    </a:lnTo>
                    <a:lnTo>
                      <a:pt x="283" y="198"/>
                    </a:lnTo>
                    <a:lnTo>
                      <a:pt x="283" y="226"/>
                    </a:lnTo>
                    <a:lnTo>
                      <a:pt x="255" y="340"/>
                    </a:lnTo>
                    <a:lnTo>
                      <a:pt x="198" y="311"/>
                    </a:lnTo>
                    <a:lnTo>
                      <a:pt x="85" y="340"/>
                    </a:lnTo>
                    <a:lnTo>
                      <a:pt x="56" y="396"/>
                    </a:lnTo>
                    <a:lnTo>
                      <a:pt x="28" y="368"/>
                    </a:lnTo>
                    <a:lnTo>
                      <a:pt x="0" y="396"/>
                    </a:lnTo>
                    <a:lnTo>
                      <a:pt x="28" y="481"/>
                    </a:lnTo>
                    <a:lnTo>
                      <a:pt x="0" y="538"/>
                    </a:lnTo>
                    <a:lnTo>
                      <a:pt x="56" y="567"/>
                    </a:lnTo>
                    <a:lnTo>
                      <a:pt x="0" y="652"/>
                    </a:lnTo>
                    <a:lnTo>
                      <a:pt x="113" y="737"/>
                    </a:lnTo>
                    <a:lnTo>
                      <a:pt x="170" y="737"/>
                    </a:lnTo>
                    <a:lnTo>
                      <a:pt x="198" y="708"/>
                    </a:lnTo>
                    <a:lnTo>
                      <a:pt x="198" y="652"/>
                    </a:lnTo>
                    <a:lnTo>
                      <a:pt x="283" y="652"/>
                    </a:lnTo>
                    <a:lnTo>
                      <a:pt x="311" y="680"/>
                    </a:lnTo>
                    <a:lnTo>
                      <a:pt x="425" y="652"/>
                    </a:lnTo>
                    <a:lnTo>
                      <a:pt x="510" y="567"/>
                    </a:lnTo>
                    <a:lnTo>
                      <a:pt x="510" y="510"/>
                    </a:lnTo>
                    <a:lnTo>
                      <a:pt x="595" y="567"/>
                    </a:lnTo>
                    <a:lnTo>
                      <a:pt x="652" y="538"/>
                    </a:lnTo>
                    <a:lnTo>
                      <a:pt x="652" y="510"/>
                    </a:lnTo>
                    <a:lnTo>
                      <a:pt x="623" y="453"/>
                    </a:lnTo>
                    <a:lnTo>
                      <a:pt x="623" y="368"/>
                    </a:lnTo>
                    <a:lnTo>
                      <a:pt x="680" y="311"/>
                    </a:lnTo>
                    <a:lnTo>
                      <a:pt x="680" y="368"/>
                    </a:lnTo>
                    <a:lnTo>
                      <a:pt x="708" y="396"/>
                    </a:lnTo>
                    <a:lnTo>
                      <a:pt x="765" y="36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3" name="Freeform 753"/>
              <p:cNvSpPr>
                <a:spLocks/>
              </p:cNvSpPr>
              <p:nvPr/>
            </p:nvSpPr>
            <p:spPr bwMode="auto">
              <a:xfrm>
                <a:off x="4769" y="4838"/>
                <a:ext cx="1191" cy="879"/>
              </a:xfrm>
              <a:custGeom>
                <a:avLst/>
                <a:gdLst>
                  <a:gd name="T0" fmla="*/ 0 w 1191"/>
                  <a:gd name="T1" fmla="*/ 397 h 879"/>
                  <a:gd name="T2" fmla="*/ 0 w 1191"/>
                  <a:gd name="T3" fmla="*/ 341 h 879"/>
                  <a:gd name="T4" fmla="*/ 85 w 1191"/>
                  <a:gd name="T5" fmla="*/ 341 h 879"/>
                  <a:gd name="T6" fmla="*/ 113 w 1191"/>
                  <a:gd name="T7" fmla="*/ 369 h 879"/>
                  <a:gd name="T8" fmla="*/ 227 w 1191"/>
                  <a:gd name="T9" fmla="*/ 341 h 879"/>
                  <a:gd name="T10" fmla="*/ 312 w 1191"/>
                  <a:gd name="T11" fmla="*/ 256 h 879"/>
                  <a:gd name="T12" fmla="*/ 312 w 1191"/>
                  <a:gd name="T13" fmla="*/ 199 h 879"/>
                  <a:gd name="T14" fmla="*/ 397 w 1191"/>
                  <a:gd name="T15" fmla="*/ 256 h 879"/>
                  <a:gd name="T16" fmla="*/ 454 w 1191"/>
                  <a:gd name="T17" fmla="*/ 227 h 879"/>
                  <a:gd name="T18" fmla="*/ 454 w 1191"/>
                  <a:gd name="T19" fmla="*/ 199 h 879"/>
                  <a:gd name="T20" fmla="*/ 425 w 1191"/>
                  <a:gd name="T21" fmla="*/ 142 h 879"/>
                  <a:gd name="T22" fmla="*/ 425 w 1191"/>
                  <a:gd name="T23" fmla="*/ 57 h 879"/>
                  <a:gd name="T24" fmla="*/ 482 w 1191"/>
                  <a:gd name="T25" fmla="*/ 0 h 879"/>
                  <a:gd name="T26" fmla="*/ 482 w 1191"/>
                  <a:gd name="T27" fmla="*/ 57 h 879"/>
                  <a:gd name="T28" fmla="*/ 510 w 1191"/>
                  <a:gd name="T29" fmla="*/ 85 h 879"/>
                  <a:gd name="T30" fmla="*/ 567 w 1191"/>
                  <a:gd name="T31" fmla="*/ 57 h 879"/>
                  <a:gd name="T32" fmla="*/ 624 w 1191"/>
                  <a:gd name="T33" fmla="*/ 0 h 879"/>
                  <a:gd name="T34" fmla="*/ 652 w 1191"/>
                  <a:gd name="T35" fmla="*/ 0 h 879"/>
                  <a:gd name="T36" fmla="*/ 709 w 1191"/>
                  <a:gd name="T37" fmla="*/ 57 h 879"/>
                  <a:gd name="T38" fmla="*/ 624 w 1191"/>
                  <a:gd name="T39" fmla="*/ 170 h 879"/>
                  <a:gd name="T40" fmla="*/ 709 w 1191"/>
                  <a:gd name="T41" fmla="*/ 284 h 879"/>
                  <a:gd name="T42" fmla="*/ 936 w 1191"/>
                  <a:gd name="T43" fmla="*/ 369 h 879"/>
                  <a:gd name="T44" fmla="*/ 1021 w 1191"/>
                  <a:gd name="T45" fmla="*/ 341 h 879"/>
                  <a:gd name="T46" fmla="*/ 1077 w 1191"/>
                  <a:gd name="T47" fmla="*/ 397 h 879"/>
                  <a:gd name="T48" fmla="*/ 1106 w 1191"/>
                  <a:gd name="T49" fmla="*/ 426 h 879"/>
                  <a:gd name="T50" fmla="*/ 1049 w 1191"/>
                  <a:gd name="T51" fmla="*/ 511 h 879"/>
                  <a:gd name="T52" fmla="*/ 1106 w 1191"/>
                  <a:gd name="T53" fmla="*/ 567 h 879"/>
                  <a:gd name="T54" fmla="*/ 1106 w 1191"/>
                  <a:gd name="T55" fmla="*/ 624 h 879"/>
                  <a:gd name="T56" fmla="*/ 1191 w 1191"/>
                  <a:gd name="T57" fmla="*/ 709 h 879"/>
                  <a:gd name="T58" fmla="*/ 936 w 1191"/>
                  <a:gd name="T59" fmla="*/ 794 h 879"/>
                  <a:gd name="T60" fmla="*/ 907 w 1191"/>
                  <a:gd name="T61" fmla="*/ 879 h 879"/>
                  <a:gd name="T62" fmla="*/ 879 w 1191"/>
                  <a:gd name="T63" fmla="*/ 851 h 879"/>
                  <a:gd name="T64" fmla="*/ 822 w 1191"/>
                  <a:gd name="T65" fmla="*/ 709 h 879"/>
                  <a:gd name="T66" fmla="*/ 766 w 1191"/>
                  <a:gd name="T67" fmla="*/ 737 h 879"/>
                  <a:gd name="T68" fmla="*/ 709 w 1191"/>
                  <a:gd name="T69" fmla="*/ 681 h 879"/>
                  <a:gd name="T70" fmla="*/ 624 w 1191"/>
                  <a:gd name="T71" fmla="*/ 652 h 879"/>
                  <a:gd name="T72" fmla="*/ 567 w 1191"/>
                  <a:gd name="T73" fmla="*/ 482 h 879"/>
                  <a:gd name="T74" fmla="*/ 482 w 1191"/>
                  <a:gd name="T75" fmla="*/ 426 h 879"/>
                  <a:gd name="T76" fmla="*/ 482 w 1191"/>
                  <a:gd name="T77" fmla="*/ 624 h 879"/>
                  <a:gd name="T78" fmla="*/ 397 w 1191"/>
                  <a:gd name="T79" fmla="*/ 652 h 879"/>
                  <a:gd name="T80" fmla="*/ 284 w 1191"/>
                  <a:gd name="T81" fmla="*/ 567 h 879"/>
                  <a:gd name="T82" fmla="*/ 255 w 1191"/>
                  <a:gd name="T83" fmla="*/ 596 h 879"/>
                  <a:gd name="T84" fmla="*/ 170 w 1191"/>
                  <a:gd name="T85" fmla="*/ 539 h 879"/>
                  <a:gd name="T86" fmla="*/ 142 w 1191"/>
                  <a:gd name="T87" fmla="*/ 454 h 879"/>
                  <a:gd name="T88" fmla="*/ 0 w 1191"/>
                  <a:gd name="T89" fmla="*/ 397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91" h="879">
                    <a:moveTo>
                      <a:pt x="0" y="397"/>
                    </a:moveTo>
                    <a:lnTo>
                      <a:pt x="0" y="341"/>
                    </a:lnTo>
                    <a:lnTo>
                      <a:pt x="85" y="341"/>
                    </a:lnTo>
                    <a:lnTo>
                      <a:pt x="113" y="369"/>
                    </a:lnTo>
                    <a:lnTo>
                      <a:pt x="227" y="341"/>
                    </a:lnTo>
                    <a:lnTo>
                      <a:pt x="312" y="256"/>
                    </a:lnTo>
                    <a:lnTo>
                      <a:pt x="312" y="199"/>
                    </a:lnTo>
                    <a:lnTo>
                      <a:pt x="397" y="256"/>
                    </a:lnTo>
                    <a:lnTo>
                      <a:pt x="454" y="227"/>
                    </a:lnTo>
                    <a:lnTo>
                      <a:pt x="454" y="199"/>
                    </a:lnTo>
                    <a:lnTo>
                      <a:pt x="425" y="142"/>
                    </a:lnTo>
                    <a:lnTo>
                      <a:pt x="425" y="57"/>
                    </a:lnTo>
                    <a:lnTo>
                      <a:pt x="482" y="0"/>
                    </a:lnTo>
                    <a:lnTo>
                      <a:pt x="482" y="57"/>
                    </a:lnTo>
                    <a:lnTo>
                      <a:pt x="510" y="85"/>
                    </a:lnTo>
                    <a:lnTo>
                      <a:pt x="567" y="57"/>
                    </a:lnTo>
                    <a:lnTo>
                      <a:pt x="624" y="0"/>
                    </a:lnTo>
                    <a:lnTo>
                      <a:pt x="652" y="0"/>
                    </a:lnTo>
                    <a:lnTo>
                      <a:pt x="709" y="57"/>
                    </a:lnTo>
                    <a:lnTo>
                      <a:pt x="624" y="170"/>
                    </a:lnTo>
                    <a:lnTo>
                      <a:pt x="709" y="284"/>
                    </a:lnTo>
                    <a:lnTo>
                      <a:pt x="936" y="369"/>
                    </a:lnTo>
                    <a:lnTo>
                      <a:pt x="1021" y="341"/>
                    </a:lnTo>
                    <a:lnTo>
                      <a:pt x="1077" y="397"/>
                    </a:lnTo>
                    <a:lnTo>
                      <a:pt x="1106" y="426"/>
                    </a:lnTo>
                    <a:lnTo>
                      <a:pt x="1049" y="511"/>
                    </a:lnTo>
                    <a:lnTo>
                      <a:pt x="1106" y="567"/>
                    </a:lnTo>
                    <a:lnTo>
                      <a:pt x="1106" y="624"/>
                    </a:lnTo>
                    <a:lnTo>
                      <a:pt x="1191" y="709"/>
                    </a:lnTo>
                    <a:lnTo>
                      <a:pt x="936" y="794"/>
                    </a:lnTo>
                    <a:lnTo>
                      <a:pt x="907" y="879"/>
                    </a:lnTo>
                    <a:lnTo>
                      <a:pt x="879" y="851"/>
                    </a:lnTo>
                    <a:lnTo>
                      <a:pt x="822" y="709"/>
                    </a:lnTo>
                    <a:lnTo>
                      <a:pt x="766" y="737"/>
                    </a:lnTo>
                    <a:lnTo>
                      <a:pt x="709" y="681"/>
                    </a:lnTo>
                    <a:lnTo>
                      <a:pt x="624" y="652"/>
                    </a:lnTo>
                    <a:lnTo>
                      <a:pt x="567" y="482"/>
                    </a:lnTo>
                    <a:lnTo>
                      <a:pt x="482" y="426"/>
                    </a:lnTo>
                    <a:lnTo>
                      <a:pt x="482" y="624"/>
                    </a:lnTo>
                    <a:lnTo>
                      <a:pt x="397" y="652"/>
                    </a:lnTo>
                    <a:lnTo>
                      <a:pt x="284" y="567"/>
                    </a:lnTo>
                    <a:lnTo>
                      <a:pt x="255" y="596"/>
                    </a:lnTo>
                    <a:lnTo>
                      <a:pt x="170" y="539"/>
                    </a:lnTo>
                    <a:lnTo>
                      <a:pt x="142" y="454"/>
                    </a:lnTo>
                    <a:lnTo>
                      <a:pt x="0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4" name="Freeform 754"/>
              <p:cNvSpPr>
                <a:spLocks/>
              </p:cNvSpPr>
              <p:nvPr/>
            </p:nvSpPr>
            <p:spPr bwMode="auto">
              <a:xfrm>
                <a:off x="4741" y="5235"/>
                <a:ext cx="935" cy="709"/>
              </a:xfrm>
              <a:custGeom>
                <a:avLst/>
                <a:gdLst>
                  <a:gd name="T0" fmla="*/ 0 w 935"/>
                  <a:gd name="T1" fmla="*/ 29 h 709"/>
                  <a:gd name="T2" fmla="*/ 28 w 935"/>
                  <a:gd name="T3" fmla="*/ 0 h 709"/>
                  <a:gd name="T4" fmla="*/ 170 w 935"/>
                  <a:gd name="T5" fmla="*/ 57 h 709"/>
                  <a:gd name="T6" fmla="*/ 198 w 935"/>
                  <a:gd name="T7" fmla="*/ 142 h 709"/>
                  <a:gd name="T8" fmla="*/ 283 w 935"/>
                  <a:gd name="T9" fmla="*/ 199 h 709"/>
                  <a:gd name="T10" fmla="*/ 312 w 935"/>
                  <a:gd name="T11" fmla="*/ 170 h 709"/>
                  <a:gd name="T12" fmla="*/ 425 w 935"/>
                  <a:gd name="T13" fmla="*/ 255 h 709"/>
                  <a:gd name="T14" fmla="*/ 510 w 935"/>
                  <a:gd name="T15" fmla="*/ 227 h 709"/>
                  <a:gd name="T16" fmla="*/ 510 w 935"/>
                  <a:gd name="T17" fmla="*/ 29 h 709"/>
                  <a:gd name="T18" fmla="*/ 595 w 935"/>
                  <a:gd name="T19" fmla="*/ 85 h 709"/>
                  <a:gd name="T20" fmla="*/ 652 w 935"/>
                  <a:gd name="T21" fmla="*/ 255 h 709"/>
                  <a:gd name="T22" fmla="*/ 737 w 935"/>
                  <a:gd name="T23" fmla="*/ 284 h 709"/>
                  <a:gd name="T24" fmla="*/ 794 w 935"/>
                  <a:gd name="T25" fmla="*/ 340 h 709"/>
                  <a:gd name="T26" fmla="*/ 850 w 935"/>
                  <a:gd name="T27" fmla="*/ 312 h 709"/>
                  <a:gd name="T28" fmla="*/ 907 w 935"/>
                  <a:gd name="T29" fmla="*/ 454 h 709"/>
                  <a:gd name="T30" fmla="*/ 935 w 935"/>
                  <a:gd name="T31" fmla="*/ 482 h 709"/>
                  <a:gd name="T32" fmla="*/ 907 w 935"/>
                  <a:gd name="T33" fmla="*/ 539 h 709"/>
                  <a:gd name="T34" fmla="*/ 822 w 935"/>
                  <a:gd name="T35" fmla="*/ 567 h 709"/>
                  <a:gd name="T36" fmla="*/ 765 w 935"/>
                  <a:gd name="T37" fmla="*/ 652 h 709"/>
                  <a:gd name="T38" fmla="*/ 680 w 935"/>
                  <a:gd name="T39" fmla="*/ 709 h 709"/>
                  <a:gd name="T40" fmla="*/ 623 w 935"/>
                  <a:gd name="T41" fmla="*/ 567 h 709"/>
                  <a:gd name="T42" fmla="*/ 538 w 935"/>
                  <a:gd name="T43" fmla="*/ 567 h 709"/>
                  <a:gd name="T44" fmla="*/ 482 w 935"/>
                  <a:gd name="T45" fmla="*/ 511 h 709"/>
                  <a:gd name="T46" fmla="*/ 312 w 935"/>
                  <a:gd name="T47" fmla="*/ 482 h 709"/>
                  <a:gd name="T48" fmla="*/ 340 w 935"/>
                  <a:gd name="T49" fmla="*/ 312 h 709"/>
                  <a:gd name="T50" fmla="*/ 312 w 935"/>
                  <a:gd name="T51" fmla="*/ 255 h 709"/>
                  <a:gd name="T52" fmla="*/ 198 w 935"/>
                  <a:gd name="T53" fmla="*/ 255 h 709"/>
                  <a:gd name="T54" fmla="*/ 141 w 935"/>
                  <a:gd name="T55" fmla="*/ 199 h 709"/>
                  <a:gd name="T56" fmla="*/ 113 w 935"/>
                  <a:gd name="T57" fmla="*/ 142 h 709"/>
                  <a:gd name="T58" fmla="*/ 0 w 935"/>
                  <a:gd name="T59" fmla="*/ 2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35" h="709">
                    <a:moveTo>
                      <a:pt x="0" y="29"/>
                    </a:moveTo>
                    <a:lnTo>
                      <a:pt x="28" y="0"/>
                    </a:lnTo>
                    <a:lnTo>
                      <a:pt x="170" y="57"/>
                    </a:lnTo>
                    <a:lnTo>
                      <a:pt x="198" y="142"/>
                    </a:lnTo>
                    <a:lnTo>
                      <a:pt x="283" y="199"/>
                    </a:lnTo>
                    <a:lnTo>
                      <a:pt x="312" y="170"/>
                    </a:lnTo>
                    <a:lnTo>
                      <a:pt x="425" y="255"/>
                    </a:lnTo>
                    <a:lnTo>
                      <a:pt x="510" y="227"/>
                    </a:lnTo>
                    <a:lnTo>
                      <a:pt x="510" y="29"/>
                    </a:lnTo>
                    <a:lnTo>
                      <a:pt x="595" y="85"/>
                    </a:lnTo>
                    <a:lnTo>
                      <a:pt x="652" y="255"/>
                    </a:lnTo>
                    <a:lnTo>
                      <a:pt x="737" y="284"/>
                    </a:lnTo>
                    <a:lnTo>
                      <a:pt x="794" y="340"/>
                    </a:lnTo>
                    <a:lnTo>
                      <a:pt x="850" y="312"/>
                    </a:lnTo>
                    <a:lnTo>
                      <a:pt x="907" y="454"/>
                    </a:lnTo>
                    <a:lnTo>
                      <a:pt x="935" y="482"/>
                    </a:lnTo>
                    <a:lnTo>
                      <a:pt x="907" y="539"/>
                    </a:lnTo>
                    <a:lnTo>
                      <a:pt x="822" y="567"/>
                    </a:lnTo>
                    <a:lnTo>
                      <a:pt x="765" y="652"/>
                    </a:lnTo>
                    <a:lnTo>
                      <a:pt x="680" y="709"/>
                    </a:lnTo>
                    <a:lnTo>
                      <a:pt x="623" y="567"/>
                    </a:lnTo>
                    <a:lnTo>
                      <a:pt x="538" y="567"/>
                    </a:lnTo>
                    <a:lnTo>
                      <a:pt x="482" y="511"/>
                    </a:lnTo>
                    <a:lnTo>
                      <a:pt x="312" y="482"/>
                    </a:lnTo>
                    <a:lnTo>
                      <a:pt x="340" y="312"/>
                    </a:lnTo>
                    <a:lnTo>
                      <a:pt x="312" y="255"/>
                    </a:lnTo>
                    <a:lnTo>
                      <a:pt x="198" y="255"/>
                    </a:lnTo>
                    <a:lnTo>
                      <a:pt x="141" y="199"/>
                    </a:lnTo>
                    <a:lnTo>
                      <a:pt x="113" y="142"/>
                    </a:lnTo>
                    <a:lnTo>
                      <a:pt x="0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6" name="Freeform 756"/>
              <p:cNvSpPr>
                <a:spLocks/>
              </p:cNvSpPr>
              <p:nvPr/>
            </p:nvSpPr>
            <p:spPr bwMode="auto">
              <a:xfrm>
                <a:off x="5620" y="2287"/>
                <a:ext cx="1360" cy="1304"/>
              </a:xfrm>
              <a:custGeom>
                <a:avLst/>
                <a:gdLst>
                  <a:gd name="T0" fmla="*/ 850 w 1360"/>
                  <a:gd name="T1" fmla="*/ 1049 h 1304"/>
                  <a:gd name="T2" fmla="*/ 708 w 1360"/>
                  <a:gd name="T3" fmla="*/ 1077 h 1304"/>
                  <a:gd name="T4" fmla="*/ 708 w 1360"/>
                  <a:gd name="T5" fmla="*/ 1219 h 1304"/>
                  <a:gd name="T6" fmla="*/ 623 w 1360"/>
                  <a:gd name="T7" fmla="*/ 1219 h 1304"/>
                  <a:gd name="T8" fmla="*/ 567 w 1360"/>
                  <a:gd name="T9" fmla="*/ 1304 h 1304"/>
                  <a:gd name="T10" fmla="*/ 482 w 1360"/>
                  <a:gd name="T11" fmla="*/ 1247 h 1304"/>
                  <a:gd name="T12" fmla="*/ 482 w 1360"/>
                  <a:gd name="T13" fmla="*/ 1134 h 1304"/>
                  <a:gd name="T14" fmla="*/ 538 w 1360"/>
                  <a:gd name="T15" fmla="*/ 1049 h 1304"/>
                  <a:gd name="T16" fmla="*/ 510 w 1360"/>
                  <a:gd name="T17" fmla="*/ 964 h 1304"/>
                  <a:gd name="T18" fmla="*/ 311 w 1360"/>
                  <a:gd name="T19" fmla="*/ 907 h 1304"/>
                  <a:gd name="T20" fmla="*/ 226 w 1360"/>
                  <a:gd name="T21" fmla="*/ 822 h 1304"/>
                  <a:gd name="T22" fmla="*/ 28 w 1360"/>
                  <a:gd name="T23" fmla="*/ 737 h 1304"/>
                  <a:gd name="T24" fmla="*/ 56 w 1360"/>
                  <a:gd name="T25" fmla="*/ 652 h 1304"/>
                  <a:gd name="T26" fmla="*/ 0 w 1360"/>
                  <a:gd name="T27" fmla="*/ 595 h 1304"/>
                  <a:gd name="T28" fmla="*/ 28 w 1360"/>
                  <a:gd name="T29" fmla="*/ 595 h 1304"/>
                  <a:gd name="T30" fmla="*/ 28 w 1360"/>
                  <a:gd name="T31" fmla="*/ 510 h 1304"/>
                  <a:gd name="T32" fmla="*/ 85 w 1360"/>
                  <a:gd name="T33" fmla="*/ 454 h 1304"/>
                  <a:gd name="T34" fmla="*/ 85 w 1360"/>
                  <a:gd name="T35" fmla="*/ 368 h 1304"/>
                  <a:gd name="T36" fmla="*/ 170 w 1360"/>
                  <a:gd name="T37" fmla="*/ 312 h 1304"/>
                  <a:gd name="T38" fmla="*/ 198 w 1360"/>
                  <a:gd name="T39" fmla="*/ 227 h 1304"/>
                  <a:gd name="T40" fmla="*/ 198 w 1360"/>
                  <a:gd name="T41" fmla="*/ 170 h 1304"/>
                  <a:gd name="T42" fmla="*/ 396 w 1360"/>
                  <a:gd name="T43" fmla="*/ 57 h 1304"/>
                  <a:gd name="T44" fmla="*/ 482 w 1360"/>
                  <a:gd name="T45" fmla="*/ 57 h 1304"/>
                  <a:gd name="T46" fmla="*/ 538 w 1360"/>
                  <a:gd name="T47" fmla="*/ 0 h 1304"/>
                  <a:gd name="T48" fmla="*/ 652 w 1360"/>
                  <a:gd name="T49" fmla="*/ 0 h 1304"/>
                  <a:gd name="T50" fmla="*/ 737 w 1360"/>
                  <a:gd name="T51" fmla="*/ 57 h 1304"/>
                  <a:gd name="T52" fmla="*/ 737 w 1360"/>
                  <a:gd name="T53" fmla="*/ 113 h 1304"/>
                  <a:gd name="T54" fmla="*/ 1020 w 1360"/>
                  <a:gd name="T55" fmla="*/ 283 h 1304"/>
                  <a:gd name="T56" fmla="*/ 1049 w 1360"/>
                  <a:gd name="T57" fmla="*/ 340 h 1304"/>
                  <a:gd name="T58" fmla="*/ 1162 w 1360"/>
                  <a:gd name="T59" fmla="*/ 312 h 1304"/>
                  <a:gd name="T60" fmla="*/ 1247 w 1360"/>
                  <a:gd name="T61" fmla="*/ 368 h 1304"/>
                  <a:gd name="T62" fmla="*/ 1304 w 1360"/>
                  <a:gd name="T63" fmla="*/ 340 h 1304"/>
                  <a:gd name="T64" fmla="*/ 1304 w 1360"/>
                  <a:gd name="T65" fmla="*/ 397 h 1304"/>
                  <a:gd name="T66" fmla="*/ 1360 w 1360"/>
                  <a:gd name="T67" fmla="*/ 567 h 1304"/>
                  <a:gd name="T68" fmla="*/ 1360 w 1360"/>
                  <a:gd name="T69" fmla="*/ 765 h 1304"/>
                  <a:gd name="T70" fmla="*/ 1304 w 1360"/>
                  <a:gd name="T71" fmla="*/ 765 h 1304"/>
                  <a:gd name="T72" fmla="*/ 1332 w 1360"/>
                  <a:gd name="T73" fmla="*/ 822 h 1304"/>
                  <a:gd name="T74" fmla="*/ 1162 w 1360"/>
                  <a:gd name="T75" fmla="*/ 765 h 1304"/>
                  <a:gd name="T76" fmla="*/ 992 w 1360"/>
                  <a:gd name="T77" fmla="*/ 765 h 1304"/>
                  <a:gd name="T78" fmla="*/ 878 w 1360"/>
                  <a:gd name="T79" fmla="*/ 652 h 1304"/>
                  <a:gd name="T80" fmla="*/ 793 w 1360"/>
                  <a:gd name="T81" fmla="*/ 709 h 1304"/>
                  <a:gd name="T82" fmla="*/ 737 w 1360"/>
                  <a:gd name="T83" fmla="*/ 879 h 1304"/>
                  <a:gd name="T84" fmla="*/ 850 w 1360"/>
                  <a:gd name="T85" fmla="*/ 1049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0" h="1304">
                    <a:moveTo>
                      <a:pt x="850" y="1049"/>
                    </a:moveTo>
                    <a:lnTo>
                      <a:pt x="708" y="1077"/>
                    </a:lnTo>
                    <a:lnTo>
                      <a:pt x="708" y="1219"/>
                    </a:lnTo>
                    <a:lnTo>
                      <a:pt x="623" y="1219"/>
                    </a:lnTo>
                    <a:lnTo>
                      <a:pt x="567" y="1304"/>
                    </a:lnTo>
                    <a:lnTo>
                      <a:pt x="482" y="1247"/>
                    </a:lnTo>
                    <a:lnTo>
                      <a:pt x="482" y="1134"/>
                    </a:lnTo>
                    <a:lnTo>
                      <a:pt x="538" y="1049"/>
                    </a:lnTo>
                    <a:lnTo>
                      <a:pt x="510" y="964"/>
                    </a:lnTo>
                    <a:lnTo>
                      <a:pt x="311" y="907"/>
                    </a:lnTo>
                    <a:lnTo>
                      <a:pt x="226" y="822"/>
                    </a:lnTo>
                    <a:lnTo>
                      <a:pt x="28" y="737"/>
                    </a:lnTo>
                    <a:lnTo>
                      <a:pt x="56" y="652"/>
                    </a:lnTo>
                    <a:lnTo>
                      <a:pt x="0" y="595"/>
                    </a:lnTo>
                    <a:lnTo>
                      <a:pt x="28" y="595"/>
                    </a:lnTo>
                    <a:lnTo>
                      <a:pt x="28" y="510"/>
                    </a:lnTo>
                    <a:lnTo>
                      <a:pt x="85" y="454"/>
                    </a:lnTo>
                    <a:lnTo>
                      <a:pt x="85" y="368"/>
                    </a:lnTo>
                    <a:lnTo>
                      <a:pt x="170" y="312"/>
                    </a:lnTo>
                    <a:lnTo>
                      <a:pt x="198" y="227"/>
                    </a:lnTo>
                    <a:lnTo>
                      <a:pt x="198" y="170"/>
                    </a:lnTo>
                    <a:lnTo>
                      <a:pt x="396" y="57"/>
                    </a:lnTo>
                    <a:lnTo>
                      <a:pt x="482" y="57"/>
                    </a:lnTo>
                    <a:lnTo>
                      <a:pt x="538" y="0"/>
                    </a:lnTo>
                    <a:lnTo>
                      <a:pt x="652" y="0"/>
                    </a:lnTo>
                    <a:lnTo>
                      <a:pt x="737" y="57"/>
                    </a:lnTo>
                    <a:lnTo>
                      <a:pt x="737" y="113"/>
                    </a:lnTo>
                    <a:lnTo>
                      <a:pt x="1020" y="283"/>
                    </a:lnTo>
                    <a:lnTo>
                      <a:pt x="1049" y="340"/>
                    </a:lnTo>
                    <a:lnTo>
                      <a:pt x="1162" y="312"/>
                    </a:lnTo>
                    <a:lnTo>
                      <a:pt x="1247" y="368"/>
                    </a:lnTo>
                    <a:lnTo>
                      <a:pt x="1304" y="340"/>
                    </a:lnTo>
                    <a:lnTo>
                      <a:pt x="1304" y="397"/>
                    </a:lnTo>
                    <a:lnTo>
                      <a:pt x="1360" y="567"/>
                    </a:lnTo>
                    <a:lnTo>
                      <a:pt x="1360" y="765"/>
                    </a:lnTo>
                    <a:lnTo>
                      <a:pt x="1304" y="765"/>
                    </a:lnTo>
                    <a:lnTo>
                      <a:pt x="1332" y="822"/>
                    </a:lnTo>
                    <a:lnTo>
                      <a:pt x="1162" y="765"/>
                    </a:lnTo>
                    <a:lnTo>
                      <a:pt x="992" y="765"/>
                    </a:lnTo>
                    <a:lnTo>
                      <a:pt x="878" y="652"/>
                    </a:lnTo>
                    <a:lnTo>
                      <a:pt x="793" y="709"/>
                    </a:lnTo>
                    <a:lnTo>
                      <a:pt x="737" y="879"/>
                    </a:lnTo>
                    <a:lnTo>
                      <a:pt x="850" y="104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7" name="Freeform 757"/>
              <p:cNvSpPr>
                <a:spLocks/>
              </p:cNvSpPr>
              <p:nvPr/>
            </p:nvSpPr>
            <p:spPr bwMode="auto">
              <a:xfrm>
                <a:off x="6357" y="2939"/>
                <a:ext cx="850" cy="709"/>
              </a:xfrm>
              <a:custGeom>
                <a:avLst/>
                <a:gdLst>
                  <a:gd name="T0" fmla="*/ 652 w 850"/>
                  <a:gd name="T1" fmla="*/ 709 h 709"/>
                  <a:gd name="T2" fmla="*/ 538 w 850"/>
                  <a:gd name="T3" fmla="*/ 680 h 709"/>
                  <a:gd name="T4" fmla="*/ 425 w 850"/>
                  <a:gd name="T5" fmla="*/ 709 h 709"/>
                  <a:gd name="T6" fmla="*/ 340 w 850"/>
                  <a:gd name="T7" fmla="*/ 567 h 709"/>
                  <a:gd name="T8" fmla="*/ 141 w 850"/>
                  <a:gd name="T9" fmla="*/ 510 h 709"/>
                  <a:gd name="T10" fmla="*/ 113 w 850"/>
                  <a:gd name="T11" fmla="*/ 397 h 709"/>
                  <a:gd name="T12" fmla="*/ 0 w 850"/>
                  <a:gd name="T13" fmla="*/ 227 h 709"/>
                  <a:gd name="T14" fmla="*/ 56 w 850"/>
                  <a:gd name="T15" fmla="*/ 57 h 709"/>
                  <a:gd name="T16" fmla="*/ 141 w 850"/>
                  <a:gd name="T17" fmla="*/ 0 h 709"/>
                  <a:gd name="T18" fmla="*/ 255 w 850"/>
                  <a:gd name="T19" fmla="*/ 113 h 709"/>
                  <a:gd name="T20" fmla="*/ 425 w 850"/>
                  <a:gd name="T21" fmla="*/ 113 h 709"/>
                  <a:gd name="T22" fmla="*/ 595 w 850"/>
                  <a:gd name="T23" fmla="*/ 170 h 709"/>
                  <a:gd name="T24" fmla="*/ 567 w 850"/>
                  <a:gd name="T25" fmla="*/ 113 h 709"/>
                  <a:gd name="T26" fmla="*/ 623 w 850"/>
                  <a:gd name="T27" fmla="*/ 113 h 709"/>
                  <a:gd name="T28" fmla="*/ 793 w 850"/>
                  <a:gd name="T29" fmla="*/ 142 h 709"/>
                  <a:gd name="T30" fmla="*/ 793 w 850"/>
                  <a:gd name="T31" fmla="*/ 227 h 709"/>
                  <a:gd name="T32" fmla="*/ 850 w 850"/>
                  <a:gd name="T33" fmla="*/ 340 h 709"/>
                  <a:gd name="T34" fmla="*/ 822 w 850"/>
                  <a:gd name="T35" fmla="*/ 340 h 709"/>
                  <a:gd name="T36" fmla="*/ 822 w 850"/>
                  <a:gd name="T37" fmla="*/ 482 h 709"/>
                  <a:gd name="T38" fmla="*/ 737 w 850"/>
                  <a:gd name="T39" fmla="*/ 510 h 709"/>
                  <a:gd name="T40" fmla="*/ 652 w 850"/>
                  <a:gd name="T41" fmla="*/ 70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0" h="709">
                    <a:moveTo>
                      <a:pt x="652" y="709"/>
                    </a:moveTo>
                    <a:lnTo>
                      <a:pt x="538" y="680"/>
                    </a:lnTo>
                    <a:lnTo>
                      <a:pt x="425" y="709"/>
                    </a:lnTo>
                    <a:lnTo>
                      <a:pt x="340" y="567"/>
                    </a:lnTo>
                    <a:lnTo>
                      <a:pt x="141" y="510"/>
                    </a:lnTo>
                    <a:lnTo>
                      <a:pt x="113" y="397"/>
                    </a:lnTo>
                    <a:lnTo>
                      <a:pt x="0" y="227"/>
                    </a:lnTo>
                    <a:lnTo>
                      <a:pt x="56" y="57"/>
                    </a:lnTo>
                    <a:lnTo>
                      <a:pt x="141" y="0"/>
                    </a:lnTo>
                    <a:lnTo>
                      <a:pt x="255" y="113"/>
                    </a:lnTo>
                    <a:lnTo>
                      <a:pt x="425" y="113"/>
                    </a:lnTo>
                    <a:lnTo>
                      <a:pt x="595" y="170"/>
                    </a:lnTo>
                    <a:lnTo>
                      <a:pt x="567" y="113"/>
                    </a:lnTo>
                    <a:lnTo>
                      <a:pt x="623" y="113"/>
                    </a:lnTo>
                    <a:lnTo>
                      <a:pt x="793" y="142"/>
                    </a:lnTo>
                    <a:lnTo>
                      <a:pt x="793" y="227"/>
                    </a:lnTo>
                    <a:lnTo>
                      <a:pt x="850" y="340"/>
                    </a:lnTo>
                    <a:lnTo>
                      <a:pt x="822" y="340"/>
                    </a:lnTo>
                    <a:lnTo>
                      <a:pt x="822" y="482"/>
                    </a:lnTo>
                    <a:lnTo>
                      <a:pt x="737" y="510"/>
                    </a:lnTo>
                    <a:lnTo>
                      <a:pt x="652" y="70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9" name="Freeform 759"/>
              <p:cNvSpPr>
                <a:spLocks/>
              </p:cNvSpPr>
              <p:nvPr/>
            </p:nvSpPr>
            <p:spPr bwMode="auto">
              <a:xfrm>
                <a:off x="7009" y="3279"/>
                <a:ext cx="652" cy="454"/>
              </a:xfrm>
              <a:custGeom>
                <a:avLst/>
                <a:gdLst>
                  <a:gd name="T0" fmla="*/ 56 w 652"/>
                  <a:gd name="T1" fmla="*/ 454 h 454"/>
                  <a:gd name="T2" fmla="*/ 0 w 652"/>
                  <a:gd name="T3" fmla="*/ 369 h 454"/>
                  <a:gd name="T4" fmla="*/ 85 w 652"/>
                  <a:gd name="T5" fmla="*/ 170 h 454"/>
                  <a:gd name="T6" fmla="*/ 170 w 652"/>
                  <a:gd name="T7" fmla="*/ 142 h 454"/>
                  <a:gd name="T8" fmla="*/ 170 w 652"/>
                  <a:gd name="T9" fmla="*/ 0 h 454"/>
                  <a:gd name="T10" fmla="*/ 283 w 652"/>
                  <a:gd name="T11" fmla="*/ 0 h 454"/>
                  <a:gd name="T12" fmla="*/ 510 w 652"/>
                  <a:gd name="T13" fmla="*/ 142 h 454"/>
                  <a:gd name="T14" fmla="*/ 652 w 652"/>
                  <a:gd name="T15" fmla="*/ 85 h 454"/>
                  <a:gd name="T16" fmla="*/ 595 w 652"/>
                  <a:gd name="T17" fmla="*/ 454 h 454"/>
                  <a:gd name="T18" fmla="*/ 141 w 652"/>
                  <a:gd name="T19" fmla="*/ 425 h 454"/>
                  <a:gd name="T20" fmla="*/ 56 w 652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2" h="454">
                    <a:moveTo>
                      <a:pt x="56" y="454"/>
                    </a:moveTo>
                    <a:lnTo>
                      <a:pt x="0" y="369"/>
                    </a:lnTo>
                    <a:lnTo>
                      <a:pt x="85" y="170"/>
                    </a:lnTo>
                    <a:lnTo>
                      <a:pt x="170" y="142"/>
                    </a:lnTo>
                    <a:lnTo>
                      <a:pt x="170" y="0"/>
                    </a:lnTo>
                    <a:lnTo>
                      <a:pt x="283" y="0"/>
                    </a:lnTo>
                    <a:lnTo>
                      <a:pt x="510" y="142"/>
                    </a:lnTo>
                    <a:lnTo>
                      <a:pt x="652" y="85"/>
                    </a:lnTo>
                    <a:lnTo>
                      <a:pt x="595" y="454"/>
                    </a:lnTo>
                    <a:lnTo>
                      <a:pt x="141" y="425"/>
                    </a:lnTo>
                    <a:lnTo>
                      <a:pt x="56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1" name="Freeform 761"/>
              <p:cNvSpPr>
                <a:spLocks/>
              </p:cNvSpPr>
              <p:nvPr/>
            </p:nvSpPr>
            <p:spPr bwMode="auto">
              <a:xfrm>
                <a:off x="7037" y="3704"/>
                <a:ext cx="595" cy="312"/>
              </a:xfrm>
              <a:custGeom>
                <a:avLst/>
                <a:gdLst>
                  <a:gd name="T0" fmla="*/ 567 w 595"/>
                  <a:gd name="T1" fmla="*/ 29 h 312"/>
                  <a:gd name="T2" fmla="*/ 113 w 595"/>
                  <a:gd name="T3" fmla="*/ 0 h 312"/>
                  <a:gd name="T4" fmla="*/ 28 w 595"/>
                  <a:gd name="T5" fmla="*/ 29 h 312"/>
                  <a:gd name="T6" fmla="*/ 0 w 595"/>
                  <a:gd name="T7" fmla="*/ 114 h 312"/>
                  <a:gd name="T8" fmla="*/ 113 w 595"/>
                  <a:gd name="T9" fmla="*/ 142 h 312"/>
                  <a:gd name="T10" fmla="*/ 340 w 595"/>
                  <a:gd name="T11" fmla="*/ 312 h 312"/>
                  <a:gd name="T12" fmla="*/ 510 w 595"/>
                  <a:gd name="T13" fmla="*/ 312 h 312"/>
                  <a:gd name="T14" fmla="*/ 510 w 595"/>
                  <a:gd name="T15" fmla="*/ 199 h 312"/>
                  <a:gd name="T16" fmla="*/ 595 w 595"/>
                  <a:gd name="T17" fmla="*/ 57 h 312"/>
                  <a:gd name="T18" fmla="*/ 567 w 595"/>
                  <a:gd name="T19" fmla="*/ 2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5" h="312">
                    <a:moveTo>
                      <a:pt x="567" y="29"/>
                    </a:moveTo>
                    <a:lnTo>
                      <a:pt x="113" y="0"/>
                    </a:lnTo>
                    <a:lnTo>
                      <a:pt x="28" y="29"/>
                    </a:lnTo>
                    <a:lnTo>
                      <a:pt x="0" y="114"/>
                    </a:lnTo>
                    <a:lnTo>
                      <a:pt x="113" y="142"/>
                    </a:lnTo>
                    <a:lnTo>
                      <a:pt x="340" y="312"/>
                    </a:lnTo>
                    <a:lnTo>
                      <a:pt x="510" y="312"/>
                    </a:lnTo>
                    <a:lnTo>
                      <a:pt x="510" y="199"/>
                    </a:lnTo>
                    <a:lnTo>
                      <a:pt x="595" y="57"/>
                    </a:lnTo>
                    <a:lnTo>
                      <a:pt x="567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3" name="Freeform 763"/>
              <p:cNvSpPr>
                <a:spLocks/>
              </p:cNvSpPr>
              <p:nvPr/>
            </p:nvSpPr>
            <p:spPr bwMode="auto">
              <a:xfrm>
                <a:off x="7150" y="3052"/>
                <a:ext cx="539" cy="369"/>
              </a:xfrm>
              <a:custGeom>
                <a:avLst/>
                <a:gdLst>
                  <a:gd name="T0" fmla="*/ 511 w 539"/>
                  <a:gd name="T1" fmla="*/ 312 h 369"/>
                  <a:gd name="T2" fmla="*/ 369 w 539"/>
                  <a:gd name="T3" fmla="*/ 369 h 369"/>
                  <a:gd name="T4" fmla="*/ 142 w 539"/>
                  <a:gd name="T5" fmla="*/ 227 h 369"/>
                  <a:gd name="T6" fmla="*/ 57 w 539"/>
                  <a:gd name="T7" fmla="*/ 227 h 369"/>
                  <a:gd name="T8" fmla="*/ 0 w 539"/>
                  <a:gd name="T9" fmla="*/ 114 h 369"/>
                  <a:gd name="T10" fmla="*/ 0 w 539"/>
                  <a:gd name="T11" fmla="*/ 29 h 369"/>
                  <a:gd name="T12" fmla="*/ 171 w 539"/>
                  <a:gd name="T13" fmla="*/ 0 h 369"/>
                  <a:gd name="T14" fmla="*/ 539 w 539"/>
                  <a:gd name="T15" fmla="*/ 57 h 369"/>
                  <a:gd name="T16" fmla="*/ 539 w 539"/>
                  <a:gd name="T17" fmla="*/ 114 h 369"/>
                  <a:gd name="T18" fmla="*/ 482 w 539"/>
                  <a:gd name="T19" fmla="*/ 255 h 369"/>
                  <a:gd name="T20" fmla="*/ 511 w 539"/>
                  <a:gd name="T21" fmla="*/ 31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9" h="369">
                    <a:moveTo>
                      <a:pt x="511" y="312"/>
                    </a:moveTo>
                    <a:lnTo>
                      <a:pt x="369" y="369"/>
                    </a:lnTo>
                    <a:lnTo>
                      <a:pt x="142" y="227"/>
                    </a:lnTo>
                    <a:lnTo>
                      <a:pt x="57" y="227"/>
                    </a:lnTo>
                    <a:lnTo>
                      <a:pt x="0" y="114"/>
                    </a:lnTo>
                    <a:lnTo>
                      <a:pt x="0" y="29"/>
                    </a:lnTo>
                    <a:lnTo>
                      <a:pt x="171" y="0"/>
                    </a:lnTo>
                    <a:lnTo>
                      <a:pt x="539" y="57"/>
                    </a:lnTo>
                    <a:lnTo>
                      <a:pt x="539" y="114"/>
                    </a:lnTo>
                    <a:lnTo>
                      <a:pt x="482" y="255"/>
                    </a:lnTo>
                    <a:lnTo>
                      <a:pt x="511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4" name="Freeform 764"/>
              <p:cNvSpPr>
                <a:spLocks/>
              </p:cNvSpPr>
              <p:nvPr/>
            </p:nvSpPr>
            <p:spPr bwMode="auto">
              <a:xfrm>
                <a:off x="6980" y="2797"/>
                <a:ext cx="709" cy="312"/>
              </a:xfrm>
              <a:custGeom>
                <a:avLst/>
                <a:gdLst>
                  <a:gd name="T0" fmla="*/ 709 w 709"/>
                  <a:gd name="T1" fmla="*/ 312 h 312"/>
                  <a:gd name="T2" fmla="*/ 341 w 709"/>
                  <a:gd name="T3" fmla="*/ 255 h 312"/>
                  <a:gd name="T4" fmla="*/ 170 w 709"/>
                  <a:gd name="T5" fmla="*/ 284 h 312"/>
                  <a:gd name="T6" fmla="*/ 0 w 709"/>
                  <a:gd name="T7" fmla="*/ 255 h 312"/>
                  <a:gd name="T8" fmla="*/ 0 w 709"/>
                  <a:gd name="T9" fmla="*/ 57 h 312"/>
                  <a:gd name="T10" fmla="*/ 170 w 709"/>
                  <a:gd name="T11" fmla="*/ 0 h 312"/>
                  <a:gd name="T12" fmla="*/ 227 w 709"/>
                  <a:gd name="T13" fmla="*/ 57 h 312"/>
                  <a:gd name="T14" fmla="*/ 482 w 709"/>
                  <a:gd name="T15" fmla="*/ 85 h 312"/>
                  <a:gd name="T16" fmla="*/ 596 w 709"/>
                  <a:gd name="T17" fmla="*/ 0 h 312"/>
                  <a:gd name="T18" fmla="*/ 681 w 709"/>
                  <a:gd name="T19" fmla="*/ 29 h 312"/>
                  <a:gd name="T20" fmla="*/ 709 w 709"/>
                  <a:gd name="T21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09" h="312">
                    <a:moveTo>
                      <a:pt x="709" y="312"/>
                    </a:moveTo>
                    <a:lnTo>
                      <a:pt x="341" y="255"/>
                    </a:lnTo>
                    <a:lnTo>
                      <a:pt x="170" y="284"/>
                    </a:lnTo>
                    <a:lnTo>
                      <a:pt x="0" y="255"/>
                    </a:lnTo>
                    <a:lnTo>
                      <a:pt x="0" y="57"/>
                    </a:lnTo>
                    <a:lnTo>
                      <a:pt x="170" y="0"/>
                    </a:lnTo>
                    <a:lnTo>
                      <a:pt x="227" y="57"/>
                    </a:lnTo>
                    <a:lnTo>
                      <a:pt x="482" y="85"/>
                    </a:lnTo>
                    <a:lnTo>
                      <a:pt x="596" y="0"/>
                    </a:lnTo>
                    <a:lnTo>
                      <a:pt x="681" y="29"/>
                    </a:lnTo>
                    <a:lnTo>
                      <a:pt x="709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5" name="Freeform 765"/>
              <p:cNvSpPr>
                <a:spLocks/>
              </p:cNvSpPr>
              <p:nvPr/>
            </p:nvSpPr>
            <p:spPr bwMode="auto">
              <a:xfrm>
                <a:off x="6328" y="1890"/>
                <a:ext cx="1389" cy="964"/>
              </a:xfrm>
              <a:custGeom>
                <a:avLst/>
                <a:gdLst>
                  <a:gd name="T0" fmla="*/ 1361 w 1389"/>
                  <a:gd name="T1" fmla="*/ 794 h 964"/>
                  <a:gd name="T2" fmla="*/ 1389 w 1389"/>
                  <a:gd name="T3" fmla="*/ 652 h 964"/>
                  <a:gd name="T4" fmla="*/ 1361 w 1389"/>
                  <a:gd name="T5" fmla="*/ 510 h 964"/>
                  <a:gd name="T6" fmla="*/ 1219 w 1389"/>
                  <a:gd name="T7" fmla="*/ 539 h 964"/>
                  <a:gd name="T8" fmla="*/ 936 w 1389"/>
                  <a:gd name="T9" fmla="*/ 397 h 964"/>
                  <a:gd name="T10" fmla="*/ 879 w 1389"/>
                  <a:gd name="T11" fmla="*/ 482 h 964"/>
                  <a:gd name="T12" fmla="*/ 737 w 1389"/>
                  <a:gd name="T13" fmla="*/ 454 h 964"/>
                  <a:gd name="T14" fmla="*/ 709 w 1389"/>
                  <a:gd name="T15" fmla="*/ 340 h 964"/>
                  <a:gd name="T16" fmla="*/ 596 w 1389"/>
                  <a:gd name="T17" fmla="*/ 284 h 964"/>
                  <a:gd name="T18" fmla="*/ 596 w 1389"/>
                  <a:gd name="T19" fmla="*/ 142 h 964"/>
                  <a:gd name="T20" fmla="*/ 482 w 1389"/>
                  <a:gd name="T21" fmla="*/ 0 h 964"/>
                  <a:gd name="T22" fmla="*/ 426 w 1389"/>
                  <a:gd name="T23" fmla="*/ 85 h 964"/>
                  <a:gd name="T24" fmla="*/ 142 w 1389"/>
                  <a:gd name="T25" fmla="*/ 57 h 964"/>
                  <a:gd name="T26" fmla="*/ 142 w 1389"/>
                  <a:gd name="T27" fmla="*/ 142 h 964"/>
                  <a:gd name="T28" fmla="*/ 114 w 1389"/>
                  <a:gd name="T29" fmla="*/ 198 h 964"/>
                  <a:gd name="T30" fmla="*/ 57 w 1389"/>
                  <a:gd name="T31" fmla="*/ 198 h 964"/>
                  <a:gd name="T32" fmla="*/ 0 w 1389"/>
                  <a:gd name="T33" fmla="*/ 369 h 964"/>
                  <a:gd name="T34" fmla="*/ 227 w 1389"/>
                  <a:gd name="T35" fmla="*/ 397 h 964"/>
                  <a:gd name="T36" fmla="*/ 255 w 1389"/>
                  <a:gd name="T37" fmla="*/ 340 h 964"/>
                  <a:gd name="T38" fmla="*/ 397 w 1389"/>
                  <a:gd name="T39" fmla="*/ 425 h 964"/>
                  <a:gd name="T40" fmla="*/ 596 w 1389"/>
                  <a:gd name="T41" fmla="*/ 369 h 964"/>
                  <a:gd name="T42" fmla="*/ 624 w 1389"/>
                  <a:gd name="T43" fmla="*/ 595 h 964"/>
                  <a:gd name="T44" fmla="*/ 539 w 1389"/>
                  <a:gd name="T45" fmla="*/ 539 h 964"/>
                  <a:gd name="T46" fmla="*/ 596 w 1389"/>
                  <a:gd name="T47" fmla="*/ 737 h 964"/>
                  <a:gd name="T48" fmla="*/ 596 w 1389"/>
                  <a:gd name="T49" fmla="*/ 765 h 964"/>
                  <a:gd name="T50" fmla="*/ 596 w 1389"/>
                  <a:gd name="T51" fmla="*/ 794 h 964"/>
                  <a:gd name="T52" fmla="*/ 652 w 1389"/>
                  <a:gd name="T53" fmla="*/ 964 h 964"/>
                  <a:gd name="T54" fmla="*/ 822 w 1389"/>
                  <a:gd name="T55" fmla="*/ 907 h 964"/>
                  <a:gd name="T56" fmla="*/ 794 w 1389"/>
                  <a:gd name="T57" fmla="*/ 851 h 964"/>
                  <a:gd name="T58" fmla="*/ 879 w 1389"/>
                  <a:gd name="T59" fmla="*/ 794 h 964"/>
                  <a:gd name="T60" fmla="*/ 1049 w 1389"/>
                  <a:gd name="T61" fmla="*/ 822 h 964"/>
                  <a:gd name="T62" fmla="*/ 1078 w 1389"/>
                  <a:gd name="T63" fmla="*/ 737 h 964"/>
                  <a:gd name="T64" fmla="*/ 1219 w 1389"/>
                  <a:gd name="T65" fmla="*/ 680 h 964"/>
                  <a:gd name="T66" fmla="*/ 1361 w 1389"/>
                  <a:gd name="T67" fmla="*/ 79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89" h="964">
                    <a:moveTo>
                      <a:pt x="1361" y="794"/>
                    </a:moveTo>
                    <a:lnTo>
                      <a:pt x="1389" y="652"/>
                    </a:lnTo>
                    <a:lnTo>
                      <a:pt x="1361" y="510"/>
                    </a:lnTo>
                    <a:lnTo>
                      <a:pt x="1219" y="539"/>
                    </a:lnTo>
                    <a:lnTo>
                      <a:pt x="936" y="397"/>
                    </a:lnTo>
                    <a:lnTo>
                      <a:pt x="879" y="482"/>
                    </a:lnTo>
                    <a:lnTo>
                      <a:pt x="737" y="454"/>
                    </a:lnTo>
                    <a:lnTo>
                      <a:pt x="709" y="340"/>
                    </a:lnTo>
                    <a:lnTo>
                      <a:pt x="596" y="284"/>
                    </a:lnTo>
                    <a:lnTo>
                      <a:pt x="596" y="142"/>
                    </a:lnTo>
                    <a:lnTo>
                      <a:pt x="482" y="0"/>
                    </a:lnTo>
                    <a:lnTo>
                      <a:pt x="426" y="85"/>
                    </a:lnTo>
                    <a:lnTo>
                      <a:pt x="142" y="57"/>
                    </a:lnTo>
                    <a:lnTo>
                      <a:pt x="142" y="142"/>
                    </a:lnTo>
                    <a:lnTo>
                      <a:pt x="114" y="198"/>
                    </a:lnTo>
                    <a:lnTo>
                      <a:pt x="57" y="198"/>
                    </a:lnTo>
                    <a:lnTo>
                      <a:pt x="0" y="369"/>
                    </a:lnTo>
                    <a:lnTo>
                      <a:pt x="227" y="397"/>
                    </a:lnTo>
                    <a:lnTo>
                      <a:pt x="255" y="340"/>
                    </a:lnTo>
                    <a:lnTo>
                      <a:pt x="397" y="425"/>
                    </a:lnTo>
                    <a:lnTo>
                      <a:pt x="596" y="369"/>
                    </a:lnTo>
                    <a:lnTo>
                      <a:pt x="624" y="595"/>
                    </a:lnTo>
                    <a:lnTo>
                      <a:pt x="539" y="539"/>
                    </a:lnTo>
                    <a:lnTo>
                      <a:pt x="596" y="737"/>
                    </a:lnTo>
                    <a:lnTo>
                      <a:pt x="596" y="765"/>
                    </a:lnTo>
                    <a:lnTo>
                      <a:pt x="596" y="794"/>
                    </a:lnTo>
                    <a:lnTo>
                      <a:pt x="652" y="964"/>
                    </a:lnTo>
                    <a:lnTo>
                      <a:pt x="822" y="907"/>
                    </a:lnTo>
                    <a:lnTo>
                      <a:pt x="794" y="851"/>
                    </a:lnTo>
                    <a:lnTo>
                      <a:pt x="879" y="794"/>
                    </a:lnTo>
                    <a:lnTo>
                      <a:pt x="1049" y="822"/>
                    </a:lnTo>
                    <a:lnTo>
                      <a:pt x="1078" y="737"/>
                    </a:lnTo>
                    <a:lnTo>
                      <a:pt x="1219" y="680"/>
                    </a:lnTo>
                    <a:lnTo>
                      <a:pt x="1361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6" name="Freeform 766"/>
              <p:cNvSpPr>
                <a:spLocks/>
              </p:cNvSpPr>
              <p:nvPr/>
            </p:nvSpPr>
            <p:spPr bwMode="auto">
              <a:xfrm>
                <a:off x="7122" y="2570"/>
                <a:ext cx="567" cy="312"/>
              </a:xfrm>
              <a:custGeom>
                <a:avLst/>
                <a:gdLst>
                  <a:gd name="T0" fmla="*/ 567 w 567"/>
                  <a:gd name="T1" fmla="*/ 114 h 312"/>
                  <a:gd name="T2" fmla="*/ 539 w 567"/>
                  <a:gd name="T3" fmla="*/ 256 h 312"/>
                  <a:gd name="T4" fmla="*/ 454 w 567"/>
                  <a:gd name="T5" fmla="*/ 227 h 312"/>
                  <a:gd name="T6" fmla="*/ 340 w 567"/>
                  <a:gd name="T7" fmla="*/ 312 h 312"/>
                  <a:gd name="T8" fmla="*/ 85 w 567"/>
                  <a:gd name="T9" fmla="*/ 284 h 312"/>
                  <a:gd name="T10" fmla="*/ 28 w 567"/>
                  <a:gd name="T11" fmla="*/ 227 h 312"/>
                  <a:gd name="T12" fmla="*/ 0 w 567"/>
                  <a:gd name="T13" fmla="*/ 171 h 312"/>
                  <a:gd name="T14" fmla="*/ 85 w 567"/>
                  <a:gd name="T15" fmla="*/ 114 h 312"/>
                  <a:gd name="T16" fmla="*/ 255 w 567"/>
                  <a:gd name="T17" fmla="*/ 142 h 312"/>
                  <a:gd name="T18" fmla="*/ 284 w 567"/>
                  <a:gd name="T19" fmla="*/ 57 h 312"/>
                  <a:gd name="T20" fmla="*/ 425 w 567"/>
                  <a:gd name="T21" fmla="*/ 0 h 312"/>
                  <a:gd name="T22" fmla="*/ 567 w 567"/>
                  <a:gd name="T23" fmla="*/ 114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7" h="312">
                    <a:moveTo>
                      <a:pt x="567" y="114"/>
                    </a:moveTo>
                    <a:lnTo>
                      <a:pt x="539" y="256"/>
                    </a:lnTo>
                    <a:lnTo>
                      <a:pt x="454" y="227"/>
                    </a:lnTo>
                    <a:lnTo>
                      <a:pt x="340" y="312"/>
                    </a:lnTo>
                    <a:lnTo>
                      <a:pt x="85" y="284"/>
                    </a:lnTo>
                    <a:lnTo>
                      <a:pt x="28" y="227"/>
                    </a:lnTo>
                    <a:lnTo>
                      <a:pt x="0" y="171"/>
                    </a:lnTo>
                    <a:lnTo>
                      <a:pt x="85" y="114"/>
                    </a:lnTo>
                    <a:lnTo>
                      <a:pt x="255" y="142"/>
                    </a:lnTo>
                    <a:lnTo>
                      <a:pt x="284" y="57"/>
                    </a:lnTo>
                    <a:lnTo>
                      <a:pt x="425" y="0"/>
                    </a:lnTo>
                    <a:lnTo>
                      <a:pt x="567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7" name="Freeform 767"/>
              <p:cNvSpPr>
                <a:spLocks/>
              </p:cNvSpPr>
              <p:nvPr/>
            </p:nvSpPr>
            <p:spPr bwMode="auto">
              <a:xfrm>
                <a:off x="6272" y="2230"/>
                <a:ext cx="680" cy="425"/>
              </a:xfrm>
              <a:custGeom>
                <a:avLst/>
                <a:gdLst>
                  <a:gd name="T0" fmla="*/ 680 w 680"/>
                  <a:gd name="T1" fmla="*/ 255 h 425"/>
                  <a:gd name="T2" fmla="*/ 652 w 680"/>
                  <a:gd name="T3" fmla="*/ 29 h 425"/>
                  <a:gd name="T4" fmla="*/ 453 w 680"/>
                  <a:gd name="T5" fmla="*/ 85 h 425"/>
                  <a:gd name="T6" fmla="*/ 311 w 680"/>
                  <a:gd name="T7" fmla="*/ 0 h 425"/>
                  <a:gd name="T8" fmla="*/ 283 w 680"/>
                  <a:gd name="T9" fmla="*/ 57 h 425"/>
                  <a:gd name="T10" fmla="*/ 56 w 680"/>
                  <a:gd name="T11" fmla="*/ 29 h 425"/>
                  <a:gd name="T12" fmla="*/ 0 w 680"/>
                  <a:gd name="T13" fmla="*/ 57 h 425"/>
                  <a:gd name="T14" fmla="*/ 85 w 680"/>
                  <a:gd name="T15" fmla="*/ 114 h 425"/>
                  <a:gd name="T16" fmla="*/ 85 w 680"/>
                  <a:gd name="T17" fmla="*/ 170 h 425"/>
                  <a:gd name="T18" fmla="*/ 368 w 680"/>
                  <a:gd name="T19" fmla="*/ 340 h 425"/>
                  <a:gd name="T20" fmla="*/ 397 w 680"/>
                  <a:gd name="T21" fmla="*/ 397 h 425"/>
                  <a:gd name="T22" fmla="*/ 510 w 680"/>
                  <a:gd name="T23" fmla="*/ 369 h 425"/>
                  <a:gd name="T24" fmla="*/ 595 w 680"/>
                  <a:gd name="T25" fmla="*/ 425 h 425"/>
                  <a:gd name="T26" fmla="*/ 652 w 680"/>
                  <a:gd name="T27" fmla="*/ 397 h 425"/>
                  <a:gd name="T28" fmla="*/ 595 w 680"/>
                  <a:gd name="T29" fmla="*/ 199 h 425"/>
                  <a:gd name="T30" fmla="*/ 680 w 680"/>
                  <a:gd name="T31" fmla="*/ 25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0" h="425">
                    <a:moveTo>
                      <a:pt x="680" y="255"/>
                    </a:moveTo>
                    <a:lnTo>
                      <a:pt x="652" y="29"/>
                    </a:lnTo>
                    <a:lnTo>
                      <a:pt x="453" y="85"/>
                    </a:lnTo>
                    <a:lnTo>
                      <a:pt x="311" y="0"/>
                    </a:lnTo>
                    <a:lnTo>
                      <a:pt x="283" y="57"/>
                    </a:lnTo>
                    <a:lnTo>
                      <a:pt x="56" y="29"/>
                    </a:lnTo>
                    <a:lnTo>
                      <a:pt x="0" y="57"/>
                    </a:lnTo>
                    <a:lnTo>
                      <a:pt x="85" y="114"/>
                    </a:lnTo>
                    <a:lnTo>
                      <a:pt x="85" y="170"/>
                    </a:lnTo>
                    <a:lnTo>
                      <a:pt x="368" y="340"/>
                    </a:lnTo>
                    <a:lnTo>
                      <a:pt x="397" y="397"/>
                    </a:lnTo>
                    <a:lnTo>
                      <a:pt x="510" y="369"/>
                    </a:lnTo>
                    <a:lnTo>
                      <a:pt x="595" y="425"/>
                    </a:lnTo>
                    <a:lnTo>
                      <a:pt x="652" y="397"/>
                    </a:lnTo>
                    <a:lnTo>
                      <a:pt x="595" y="199"/>
                    </a:lnTo>
                    <a:lnTo>
                      <a:pt x="680" y="2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10" name="Freeform 770"/>
              <p:cNvSpPr>
                <a:spLocks/>
              </p:cNvSpPr>
              <p:nvPr/>
            </p:nvSpPr>
            <p:spPr bwMode="auto">
              <a:xfrm>
                <a:off x="5705" y="1408"/>
                <a:ext cx="765" cy="851"/>
              </a:xfrm>
              <a:custGeom>
                <a:avLst/>
                <a:gdLst>
                  <a:gd name="T0" fmla="*/ 765 w 765"/>
                  <a:gd name="T1" fmla="*/ 539 h 851"/>
                  <a:gd name="T2" fmla="*/ 765 w 765"/>
                  <a:gd name="T3" fmla="*/ 624 h 851"/>
                  <a:gd name="T4" fmla="*/ 737 w 765"/>
                  <a:gd name="T5" fmla="*/ 680 h 851"/>
                  <a:gd name="T6" fmla="*/ 680 w 765"/>
                  <a:gd name="T7" fmla="*/ 680 h 851"/>
                  <a:gd name="T8" fmla="*/ 623 w 765"/>
                  <a:gd name="T9" fmla="*/ 851 h 851"/>
                  <a:gd name="T10" fmla="*/ 567 w 765"/>
                  <a:gd name="T11" fmla="*/ 766 h 851"/>
                  <a:gd name="T12" fmla="*/ 623 w 765"/>
                  <a:gd name="T13" fmla="*/ 624 h 851"/>
                  <a:gd name="T14" fmla="*/ 567 w 765"/>
                  <a:gd name="T15" fmla="*/ 624 h 851"/>
                  <a:gd name="T16" fmla="*/ 425 w 765"/>
                  <a:gd name="T17" fmla="*/ 680 h 851"/>
                  <a:gd name="T18" fmla="*/ 397 w 765"/>
                  <a:gd name="T19" fmla="*/ 539 h 851"/>
                  <a:gd name="T20" fmla="*/ 198 w 765"/>
                  <a:gd name="T21" fmla="*/ 482 h 851"/>
                  <a:gd name="T22" fmla="*/ 113 w 765"/>
                  <a:gd name="T23" fmla="*/ 312 h 851"/>
                  <a:gd name="T24" fmla="*/ 141 w 765"/>
                  <a:gd name="T25" fmla="*/ 255 h 851"/>
                  <a:gd name="T26" fmla="*/ 0 w 765"/>
                  <a:gd name="T27" fmla="*/ 57 h 851"/>
                  <a:gd name="T28" fmla="*/ 56 w 765"/>
                  <a:gd name="T29" fmla="*/ 28 h 851"/>
                  <a:gd name="T30" fmla="*/ 113 w 765"/>
                  <a:gd name="T31" fmla="*/ 0 h 851"/>
                  <a:gd name="T32" fmla="*/ 226 w 765"/>
                  <a:gd name="T33" fmla="*/ 142 h 851"/>
                  <a:gd name="T34" fmla="*/ 226 w 765"/>
                  <a:gd name="T35" fmla="*/ 57 h 851"/>
                  <a:gd name="T36" fmla="*/ 311 w 765"/>
                  <a:gd name="T37" fmla="*/ 0 h 851"/>
                  <a:gd name="T38" fmla="*/ 368 w 765"/>
                  <a:gd name="T39" fmla="*/ 28 h 851"/>
                  <a:gd name="T40" fmla="*/ 453 w 765"/>
                  <a:gd name="T41" fmla="*/ 0 h 851"/>
                  <a:gd name="T42" fmla="*/ 510 w 765"/>
                  <a:gd name="T43" fmla="*/ 57 h 851"/>
                  <a:gd name="T44" fmla="*/ 453 w 765"/>
                  <a:gd name="T45" fmla="*/ 85 h 851"/>
                  <a:gd name="T46" fmla="*/ 453 w 765"/>
                  <a:gd name="T47" fmla="*/ 142 h 851"/>
                  <a:gd name="T48" fmla="*/ 538 w 765"/>
                  <a:gd name="T49" fmla="*/ 170 h 851"/>
                  <a:gd name="T50" fmla="*/ 510 w 765"/>
                  <a:gd name="T51" fmla="*/ 284 h 851"/>
                  <a:gd name="T52" fmla="*/ 538 w 765"/>
                  <a:gd name="T53" fmla="*/ 454 h 851"/>
                  <a:gd name="T54" fmla="*/ 652 w 765"/>
                  <a:gd name="T55" fmla="*/ 539 h 851"/>
                  <a:gd name="T56" fmla="*/ 765 w 765"/>
                  <a:gd name="T57" fmla="*/ 539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65" h="851">
                    <a:moveTo>
                      <a:pt x="765" y="539"/>
                    </a:moveTo>
                    <a:lnTo>
                      <a:pt x="765" y="624"/>
                    </a:lnTo>
                    <a:lnTo>
                      <a:pt x="737" y="680"/>
                    </a:lnTo>
                    <a:lnTo>
                      <a:pt x="680" y="680"/>
                    </a:lnTo>
                    <a:lnTo>
                      <a:pt x="623" y="851"/>
                    </a:lnTo>
                    <a:lnTo>
                      <a:pt x="567" y="766"/>
                    </a:lnTo>
                    <a:lnTo>
                      <a:pt x="623" y="624"/>
                    </a:lnTo>
                    <a:lnTo>
                      <a:pt x="567" y="624"/>
                    </a:lnTo>
                    <a:lnTo>
                      <a:pt x="425" y="680"/>
                    </a:lnTo>
                    <a:lnTo>
                      <a:pt x="397" y="539"/>
                    </a:lnTo>
                    <a:lnTo>
                      <a:pt x="198" y="482"/>
                    </a:lnTo>
                    <a:lnTo>
                      <a:pt x="113" y="312"/>
                    </a:lnTo>
                    <a:lnTo>
                      <a:pt x="141" y="255"/>
                    </a:lnTo>
                    <a:lnTo>
                      <a:pt x="0" y="57"/>
                    </a:lnTo>
                    <a:lnTo>
                      <a:pt x="56" y="28"/>
                    </a:lnTo>
                    <a:lnTo>
                      <a:pt x="113" y="0"/>
                    </a:lnTo>
                    <a:lnTo>
                      <a:pt x="226" y="142"/>
                    </a:lnTo>
                    <a:lnTo>
                      <a:pt x="226" y="57"/>
                    </a:lnTo>
                    <a:lnTo>
                      <a:pt x="311" y="0"/>
                    </a:lnTo>
                    <a:lnTo>
                      <a:pt x="368" y="28"/>
                    </a:lnTo>
                    <a:lnTo>
                      <a:pt x="453" y="0"/>
                    </a:lnTo>
                    <a:lnTo>
                      <a:pt x="510" y="57"/>
                    </a:lnTo>
                    <a:lnTo>
                      <a:pt x="453" y="85"/>
                    </a:lnTo>
                    <a:lnTo>
                      <a:pt x="453" y="142"/>
                    </a:lnTo>
                    <a:lnTo>
                      <a:pt x="538" y="170"/>
                    </a:lnTo>
                    <a:lnTo>
                      <a:pt x="510" y="284"/>
                    </a:lnTo>
                    <a:lnTo>
                      <a:pt x="538" y="454"/>
                    </a:lnTo>
                    <a:lnTo>
                      <a:pt x="652" y="539"/>
                    </a:lnTo>
                    <a:lnTo>
                      <a:pt x="765" y="53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11" name="Freeform 771"/>
              <p:cNvSpPr>
                <a:spLocks/>
              </p:cNvSpPr>
              <p:nvPr/>
            </p:nvSpPr>
            <p:spPr bwMode="auto">
              <a:xfrm>
                <a:off x="6810" y="1238"/>
                <a:ext cx="879" cy="1191"/>
              </a:xfrm>
              <a:custGeom>
                <a:avLst/>
                <a:gdLst>
                  <a:gd name="T0" fmla="*/ 879 w 879"/>
                  <a:gd name="T1" fmla="*/ 1162 h 1191"/>
                  <a:gd name="T2" fmla="*/ 737 w 879"/>
                  <a:gd name="T3" fmla="*/ 1191 h 1191"/>
                  <a:gd name="T4" fmla="*/ 454 w 879"/>
                  <a:gd name="T5" fmla="*/ 1049 h 1191"/>
                  <a:gd name="T6" fmla="*/ 397 w 879"/>
                  <a:gd name="T7" fmla="*/ 1134 h 1191"/>
                  <a:gd name="T8" fmla="*/ 255 w 879"/>
                  <a:gd name="T9" fmla="*/ 1106 h 1191"/>
                  <a:gd name="T10" fmla="*/ 227 w 879"/>
                  <a:gd name="T11" fmla="*/ 992 h 1191"/>
                  <a:gd name="T12" fmla="*/ 114 w 879"/>
                  <a:gd name="T13" fmla="*/ 936 h 1191"/>
                  <a:gd name="T14" fmla="*/ 114 w 879"/>
                  <a:gd name="T15" fmla="*/ 794 h 1191"/>
                  <a:gd name="T16" fmla="*/ 0 w 879"/>
                  <a:gd name="T17" fmla="*/ 652 h 1191"/>
                  <a:gd name="T18" fmla="*/ 57 w 879"/>
                  <a:gd name="T19" fmla="*/ 624 h 1191"/>
                  <a:gd name="T20" fmla="*/ 57 w 879"/>
                  <a:gd name="T21" fmla="*/ 567 h 1191"/>
                  <a:gd name="T22" fmla="*/ 29 w 879"/>
                  <a:gd name="T23" fmla="*/ 454 h 1191"/>
                  <a:gd name="T24" fmla="*/ 57 w 879"/>
                  <a:gd name="T25" fmla="*/ 397 h 1191"/>
                  <a:gd name="T26" fmla="*/ 0 w 879"/>
                  <a:gd name="T27" fmla="*/ 369 h 1191"/>
                  <a:gd name="T28" fmla="*/ 29 w 879"/>
                  <a:gd name="T29" fmla="*/ 255 h 1191"/>
                  <a:gd name="T30" fmla="*/ 0 w 879"/>
                  <a:gd name="T31" fmla="*/ 198 h 1191"/>
                  <a:gd name="T32" fmla="*/ 114 w 879"/>
                  <a:gd name="T33" fmla="*/ 113 h 1191"/>
                  <a:gd name="T34" fmla="*/ 85 w 879"/>
                  <a:gd name="T35" fmla="*/ 57 h 1191"/>
                  <a:gd name="T36" fmla="*/ 227 w 879"/>
                  <a:gd name="T37" fmla="*/ 0 h 1191"/>
                  <a:gd name="T38" fmla="*/ 369 w 879"/>
                  <a:gd name="T39" fmla="*/ 28 h 1191"/>
                  <a:gd name="T40" fmla="*/ 426 w 879"/>
                  <a:gd name="T41" fmla="*/ 57 h 1191"/>
                  <a:gd name="T42" fmla="*/ 482 w 879"/>
                  <a:gd name="T43" fmla="*/ 28 h 1191"/>
                  <a:gd name="T44" fmla="*/ 681 w 879"/>
                  <a:gd name="T45" fmla="*/ 57 h 1191"/>
                  <a:gd name="T46" fmla="*/ 709 w 879"/>
                  <a:gd name="T47" fmla="*/ 113 h 1191"/>
                  <a:gd name="T48" fmla="*/ 766 w 879"/>
                  <a:gd name="T49" fmla="*/ 113 h 1191"/>
                  <a:gd name="T50" fmla="*/ 766 w 879"/>
                  <a:gd name="T51" fmla="*/ 312 h 1191"/>
                  <a:gd name="T52" fmla="*/ 822 w 879"/>
                  <a:gd name="T53" fmla="*/ 425 h 1191"/>
                  <a:gd name="T54" fmla="*/ 851 w 879"/>
                  <a:gd name="T55" fmla="*/ 709 h 1191"/>
                  <a:gd name="T56" fmla="*/ 822 w 879"/>
                  <a:gd name="T57" fmla="*/ 822 h 1191"/>
                  <a:gd name="T58" fmla="*/ 879 w 879"/>
                  <a:gd name="T59" fmla="*/ 116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79" h="1191">
                    <a:moveTo>
                      <a:pt x="879" y="1162"/>
                    </a:moveTo>
                    <a:lnTo>
                      <a:pt x="737" y="1191"/>
                    </a:lnTo>
                    <a:lnTo>
                      <a:pt x="454" y="1049"/>
                    </a:lnTo>
                    <a:lnTo>
                      <a:pt x="397" y="1134"/>
                    </a:lnTo>
                    <a:lnTo>
                      <a:pt x="255" y="1106"/>
                    </a:lnTo>
                    <a:lnTo>
                      <a:pt x="227" y="992"/>
                    </a:lnTo>
                    <a:lnTo>
                      <a:pt x="114" y="936"/>
                    </a:lnTo>
                    <a:lnTo>
                      <a:pt x="114" y="794"/>
                    </a:lnTo>
                    <a:lnTo>
                      <a:pt x="0" y="652"/>
                    </a:lnTo>
                    <a:lnTo>
                      <a:pt x="57" y="624"/>
                    </a:lnTo>
                    <a:lnTo>
                      <a:pt x="57" y="567"/>
                    </a:lnTo>
                    <a:lnTo>
                      <a:pt x="29" y="454"/>
                    </a:lnTo>
                    <a:lnTo>
                      <a:pt x="57" y="397"/>
                    </a:lnTo>
                    <a:lnTo>
                      <a:pt x="0" y="369"/>
                    </a:lnTo>
                    <a:lnTo>
                      <a:pt x="29" y="255"/>
                    </a:lnTo>
                    <a:lnTo>
                      <a:pt x="0" y="198"/>
                    </a:lnTo>
                    <a:lnTo>
                      <a:pt x="114" y="113"/>
                    </a:lnTo>
                    <a:lnTo>
                      <a:pt x="85" y="57"/>
                    </a:lnTo>
                    <a:lnTo>
                      <a:pt x="227" y="0"/>
                    </a:lnTo>
                    <a:lnTo>
                      <a:pt x="369" y="28"/>
                    </a:lnTo>
                    <a:lnTo>
                      <a:pt x="426" y="57"/>
                    </a:lnTo>
                    <a:lnTo>
                      <a:pt x="482" y="28"/>
                    </a:lnTo>
                    <a:lnTo>
                      <a:pt x="681" y="57"/>
                    </a:lnTo>
                    <a:lnTo>
                      <a:pt x="709" y="113"/>
                    </a:lnTo>
                    <a:lnTo>
                      <a:pt x="766" y="113"/>
                    </a:lnTo>
                    <a:lnTo>
                      <a:pt x="766" y="312"/>
                    </a:lnTo>
                    <a:lnTo>
                      <a:pt x="822" y="425"/>
                    </a:lnTo>
                    <a:lnTo>
                      <a:pt x="851" y="709"/>
                    </a:lnTo>
                    <a:lnTo>
                      <a:pt x="822" y="822"/>
                    </a:lnTo>
                    <a:lnTo>
                      <a:pt x="879" y="116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12" name="Freeform 772"/>
              <p:cNvSpPr>
                <a:spLocks/>
              </p:cNvSpPr>
              <p:nvPr/>
            </p:nvSpPr>
            <p:spPr bwMode="auto">
              <a:xfrm>
                <a:off x="6158" y="1181"/>
                <a:ext cx="766" cy="794"/>
              </a:xfrm>
              <a:custGeom>
                <a:avLst/>
                <a:gdLst>
                  <a:gd name="T0" fmla="*/ 737 w 766"/>
                  <a:gd name="T1" fmla="*/ 114 h 794"/>
                  <a:gd name="T2" fmla="*/ 766 w 766"/>
                  <a:gd name="T3" fmla="*/ 170 h 794"/>
                  <a:gd name="T4" fmla="*/ 652 w 766"/>
                  <a:gd name="T5" fmla="*/ 255 h 794"/>
                  <a:gd name="T6" fmla="*/ 681 w 766"/>
                  <a:gd name="T7" fmla="*/ 312 h 794"/>
                  <a:gd name="T8" fmla="*/ 652 w 766"/>
                  <a:gd name="T9" fmla="*/ 426 h 794"/>
                  <a:gd name="T10" fmla="*/ 709 w 766"/>
                  <a:gd name="T11" fmla="*/ 454 h 794"/>
                  <a:gd name="T12" fmla="*/ 681 w 766"/>
                  <a:gd name="T13" fmla="*/ 511 h 794"/>
                  <a:gd name="T14" fmla="*/ 709 w 766"/>
                  <a:gd name="T15" fmla="*/ 624 h 794"/>
                  <a:gd name="T16" fmla="*/ 709 w 766"/>
                  <a:gd name="T17" fmla="*/ 681 h 794"/>
                  <a:gd name="T18" fmla="*/ 652 w 766"/>
                  <a:gd name="T19" fmla="*/ 709 h 794"/>
                  <a:gd name="T20" fmla="*/ 596 w 766"/>
                  <a:gd name="T21" fmla="*/ 794 h 794"/>
                  <a:gd name="T22" fmla="*/ 312 w 766"/>
                  <a:gd name="T23" fmla="*/ 766 h 794"/>
                  <a:gd name="T24" fmla="*/ 199 w 766"/>
                  <a:gd name="T25" fmla="*/ 766 h 794"/>
                  <a:gd name="T26" fmla="*/ 85 w 766"/>
                  <a:gd name="T27" fmla="*/ 681 h 794"/>
                  <a:gd name="T28" fmla="*/ 57 w 766"/>
                  <a:gd name="T29" fmla="*/ 511 h 794"/>
                  <a:gd name="T30" fmla="*/ 85 w 766"/>
                  <a:gd name="T31" fmla="*/ 397 h 794"/>
                  <a:gd name="T32" fmla="*/ 0 w 766"/>
                  <a:gd name="T33" fmla="*/ 369 h 794"/>
                  <a:gd name="T34" fmla="*/ 0 w 766"/>
                  <a:gd name="T35" fmla="*/ 312 h 794"/>
                  <a:gd name="T36" fmla="*/ 57 w 766"/>
                  <a:gd name="T37" fmla="*/ 284 h 794"/>
                  <a:gd name="T38" fmla="*/ 142 w 766"/>
                  <a:gd name="T39" fmla="*/ 85 h 794"/>
                  <a:gd name="T40" fmla="*/ 312 w 766"/>
                  <a:gd name="T41" fmla="*/ 29 h 794"/>
                  <a:gd name="T42" fmla="*/ 425 w 766"/>
                  <a:gd name="T43" fmla="*/ 57 h 794"/>
                  <a:gd name="T44" fmla="*/ 454 w 766"/>
                  <a:gd name="T45" fmla="*/ 0 h 794"/>
                  <a:gd name="T46" fmla="*/ 681 w 766"/>
                  <a:gd name="T47" fmla="*/ 57 h 794"/>
                  <a:gd name="T48" fmla="*/ 737 w 766"/>
                  <a:gd name="T49" fmla="*/ 11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66" h="794">
                    <a:moveTo>
                      <a:pt x="737" y="114"/>
                    </a:moveTo>
                    <a:lnTo>
                      <a:pt x="766" y="170"/>
                    </a:lnTo>
                    <a:lnTo>
                      <a:pt x="652" y="255"/>
                    </a:lnTo>
                    <a:lnTo>
                      <a:pt x="681" y="312"/>
                    </a:lnTo>
                    <a:lnTo>
                      <a:pt x="652" y="426"/>
                    </a:lnTo>
                    <a:lnTo>
                      <a:pt x="709" y="454"/>
                    </a:lnTo>
                    <a:lnTo>
                      <a:pt x="681" y="511"/>
                    </a:lnTo>
                    <a:lnTo>
                      <a:pt x="709" y="624"/>
                    </a:lnTo>
                    <a:lnTo>
                      <a:pt x="709" y="681"/>
                    </a:lnTo>
                    <a:lnTo>
                      <a:pt x="652" y="709"/>
                    </a:lnTo>
                    <a:lnTo>
                      <a:pt x="596" y="794"/>
                    </a:lnTo>
                    <a:lnTo>
                      <a:pt x="312" y="766"/>
                    </a:lnTo>
                    <a:lnTo>
                      <a:pt x="199" y="766"/>
                    </a:lnTo>
                    <a:lnTo>
                      <a:pt x="85" y="681"/>
                    </a:lnTo>
                    <a:lnTo>
                      <a:pt x="57" y="511"/>
                    </a:lnTo>
                    <a:lnTo>
                      <a:pt x="85" y="397"/>
                    </a:lnTo>
                    <a:lnTo>
                      <a:pt x="0" y="369"/>
                    </a:lnTo>
                    <a:lnTo>
                      <a:pt x="0" y="312"/>
                    </a:lnTo>
                    <a:lnTo>
                      <a:pt x="57" y="284"/>
                    </a:lnTo>
                    <a:lnTo>
                      <a:pt x="142" y="85"/>
                    </a:lnTo>
                    <a:lnTo>
                      <a:pt x="312" y="29"/>
                    </a:lnTo>
                    <a:lnTo>
                      <a:pt x="425" y="57"/>
                    </a:lnTo>
                    <a:lnTo>
                      <a:pt x="454" y="0"/>
                    </a:lnTo>
                    <a:lnTo>
                      <a:pt x="681" y="57"/>
                    </a:lnTo>
                    <a:lnTo>
                      <a:pt x="737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13" name="Freeform 773"/>
              <p:cNvSpPr>
                <a:spLocks/>
              </p:cNvSpPr>
              <p:nvPr/>
            </p:nvSpPr>
            <p:spPr bwMode="auto">
              <a:xfrm>
                <a:off x="6272" y="756"/>
                <a:ext cx="1304" cy="595"/>
              </a:xfrm>
              <a:custGeom>
                <a:avLst/>
                <a:gdLst>
                  <a:gd name="T0" fmla="*/ 1304 w 1304"/>
                  <a:gd name="T1" fmla="*/ 595 h 595"/>
                  <a:gd name="T2" fmla="*/ 1304 w 1304"/>
                  <a:gd name="T3" fmla="*/ 482 h 595"/>
                  <a:gd name="T4" fmla="*/ 1219 w 1304"/>
                  <a:gd name="T5" fmla="*/ 340 h 595"/>
                  <a:gd name="T6" fmla="*/ 1219 w 1304"/>
                  <a:gd name="T7" fmla="*/ 85 h 595"/>
                  <a:gd name="T8" fmla="*/ 1105 w 1304"/>
                  <a:gd name="T9" fmla="*/ 57 h 595"/>
                  <a:gd name="T10" fmla="*/ 1077 w 1304"/>
                  <a:gd name="T11" fmla="*/ 28 h 595"/>
                  <a:gd name="T12" fmla="*/ 992 w 1304"/>
                  <a:gd name="T13" fmla="*/ 28 h 595"/>
                  <a:gd name="T14" fmla="*/ 822 w 1304"/>
                  <a:gd name="T15" fmla="*/ 0 h 595"/>
                  <a:gd name="T16" fmla="*/ 680 w 1304"/>
                  <a:gd name="T17" fmla="*/ 28 h 595"/>
                  <a:gd name="T18" fmla="*/ 708 w 1304"/>
                  <a:gd name="T19" fmla="*/ 142 h 595"/>
                  <a:gd name="T20" fmla="*/ 680 w 1304"/>
                  <a:gd name="T21" fmla="*/ 227 h 595"/>
                  <a:gd name="T22" fmla="*/ 510 w 1304"/>
                  <a:gd name="T23" fmla="*/ 227 h 595"/>
                  <a:gd name="T24" fmla="*/ 397 w 1304"/>
                  <a:gd name="T25" fmla="*/ 198 h 595"/>
                  <a:gd name="T26" fmla="*/ 368 w 1304"/>
                  <a:gd name="T27" fmla="*/ 255 h 595"/>
                  <a:gd name="T28" fmla="*/ 510 w 1304"/>
                  <a:gd name="T29" fmla="*/ 312 h 595"/>
                  <a:gd name="T30" fmla="*/ 453 w 1304"/>
                  <a:gd name="T31" fmla="*/ 340 h 595"/>
                  <a:gd name="T32" fmla="*/ 340 w 1304"/>
                  <a:gd name="T33" fmla="*/ 284 h 595"/>
                  <a:gd name="T34" fmla="*/ 226 w 1304"/>
                  <a:gd name="T35" fmla="*/ 255 h 595"/>
                  <a:gd name="T36" fmla="*/ 198 w 1304"/>
                  <a:gd name="T37" fmla="*/ 312 h 595"/>
                  <a:gd name="T38" fmla="*/ 113 w 1304"/>
                  <a:gd name="T39" fmla="*/ 198 h 595"/>
                  <a:gd name="T40" fmla="*/ 0 w 1304"/>
                  <a:gd name="T41" fmla="*/ 284 h 595"/>
                  <a:gd name="T42" fmla="*/ 28 w 1304"/>
                  <a:gd name="T43" fmla="*/ 369 h 595"/>
                  <a:gd name="T44" fmla="*/ 113 w 1304"/>
                  <a:gd name="T45" fmla="*/ 425 h 595"/>
                  <a:gd name="T46" fmla="*/ 255 w 1304"/>
                  <a:gd name="T47" fmla="*/ 369 h 595"/>
                  <a:gd name="T48" fmla="*/ 198 w 1304"/>
                  <a:gd name="T49" fmla="*/ 454 h 595"/>
                  <a:gd name="T50" fmla="*/ 311 w 1304"/>
                  <a:gd name="T51" fmla="*/ 482 h 595"/>
                  <a:gd name="T52" fmla="*/ 340 w 1304"/>
                  <a:gd name="T53" fmla="*/ 425 h 595"/>
                  <a:gd name="T54" fmla="*/ 567 w 1304"/>
                  <a:gd name="T55" fmla="*/ 482 h 595"/>
                  <a:gd name="T56" fmla="*/ 623 w 1304"/>
                  <a:gd name="T57" fmla="*/ 539 h 595"/>
                  <a:gd name="T58" fmla="*/ 765 w 1304"/>
                  <a:gd name="T59" fmla="*/ 482 h 595"/>
                  <a:gd name="T60" fmla="*/ 907 w 1304"/>
                  <a:gd name="T61" fmla="*/ 510 h 595"/>
                  <a:gd name="T62" fmla="*/ 964 w 1304"/>
                  <a:gd name="T63" fmla="*/ 539 h 595"/>
                  <a:gd name="T64" fmla="*/ 1020 w 1304"/>
                  <a:gd name="T65" fmla="*/ 510 h 595"/>
                  <a:gd name="T66" fmla="*/ 1219 w 1304"/>
                  <a:gd name="T67" fmla="*/ 539 h 595"/>
                  <a:gd name="T68" fmla="*/ 1247 w 1304"/>
                  <a:gd name="T69" fmla="*/ 595 h 595"/>
                  <a:gd name="T70" fmla="*/ 1304 w 1304"/>
                  <a:gd name="T71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04" h="595">
                    <a:moveTo>
                      <a:pt x="1304" y="595"/>
                    </a:moveTo>
                    <a:lnTo>
                      <a:pt x="1304" y="482"/>
                    </a:lnTo>
                    <a:lnTo>
                      <a:pt x="1219" y="340"/>
                    </a:lnTo>
                    <a:lnTo>
                      <a:pt x="1219" y="85"/>
                    </a:lnTo>
                    <a:lnTo>
                      <a:pt x="1105" y="57"/>
                    </a:lnTo>
                    <a:lnTo>
                      <a:pt x="1077" y="28"/>
                    </a:lnTo>
                    <a:lnTo>
                      <a:pt x="992" y="28"/>
                    </a:lnTo>
                    <a:lnTo>
                      <a:pt x="822" y="0"/>
                    </a:lnTo>
                    <a:lnTo>
                      <a:pt x="680" y="28"/>
                    </a:lnTo>
                    <a:lnTo>
                      <a:pt x="708" y="142"/>
                    </a:lnTo>
                    <a:lnTo>
                      <a:pt x="680" y="227"/>
                    </a:lnTo>
                    <a:lnTo>
                      <a:pt x="510" y="227"/>
                    </a:lnTo>
                    <a:lnTo>
                      <a:pt x="397" y="198"/>
                    </a:lnTo>
                    <a:lnTo>
                      <a:pt x="368" y="255"/>
                    </a:lnTo>
                    <a:lnTo>
                      <a:pt x="510" y="312"/>
                    </a:lnTo>
                    <a:lnTo>
                      <a:pt x="453" y="340"/>
                    </a:lnTo>
                    <a:lnTo>
                      <a:pt x="340" y="284"/>
                    </a:lnTo>
                    <a:lnTo>
                      <a:pt x="226" y="255"/>
                    </a:lnTo>
                    <a:lnTo>
                      <a:pt x="198" y="312"/>
                    </a:lnTo>
                    <a:lnTo>
                      <a:pt x="113" y="198"/>
                    </a:lnTo>
                    <a:lnTo>
                      <a:pt x="0" y="284"/>
                    </a:lnTo>
                    <a:lnTo>
                      <a:pt x="28" y="369"/>
                    </a:lnTo>
                    <a:lnTo>
                      <a:pt x="113" y="425"/>
                    </a:lnTo>
                    <a:lnTo>
                      <a:pt x="255" y="369"/>
                    </a:lnTo>
                    <a:lnTo>
                      <a:pt x="198" y="454"/>
                    </a:lnTo>
                    <a:lnTo>
                      <a:pt x="311" y="482"/>
                    </a:lnTo>
                    <a:lnTo>
                      <a:pt x="340" y="425"/>
                    </a:lnTo>
                    <a:lnTo>
                      <a:pt x="567" y="482"/>
                    </a:lnTo>
                    <a:lnTo>
                      <a:pt x="623" y="539"/>
                    </a:lnTo>
                    <a:lnTo>
                      <a:pt x="765" y="482"/>
                    </a:lnTo>
                    <a:lnTo>
                      <a:pt x="907" y="510"/>
                    </a:lnTo>
                    <a:lnTo>
                      <a:pt x="964" y="539"/>
                    </a:lnTo>
                    <a:lnTo>
                      <a:pt x="1020" y="510"/>
                    </a:lnTo>
                    <a:lnTo>
                      <a:pt x="1219" y="539"/>
                    </a:lnTo>
                    <a:lnTo>
                      <a:pt x="1247" y="595"/>
                    </a:lnTo>
                    <a:lnTo>
                      <a:pt x="1304" y="59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14" name="Freeform 774"/>
              <p:cNvSpPr>
                <a:spLocks/>
              </p:cNvSpPr>
              <p:nvPr/>
            </p:nvSpPr>
            <p:spPr bwMode="auto">
              <a:xfrm>
                <a:off x="6924" y="444"/>
                <a:ext cx="425" cy="340"/>
              </a:xfrm>
              <a:custGeom>
                <a:avLst/>
                <a:gdLst>
                  <a:gd name="T0" fmla="*/ 425 w 425"/>
                  <a:gd name="T1" fmla="*/ 340 h 340"/>
                  <a:gd name="T2" fmla="*/ 340 w 425"/>
                  <a:gd name="T3" fmla="*/ 170 h 340"/>
                  <a:gd name="T4" fmla="*/ 340 w 425"/>
                  <a:gd name="T5" fmla="*/ 57 h 340"/>
                  <a:gd name="T6" fmla="*/ 226 w 425"/>
                  <a:gd name="T7" fmla="*/ 57 h 340"/>
                  <a:gd name="T8" fmla="*/ 226 w 425"/>
                  <a:gd name="T9" fmla="*/ 0 h 340"/>
                  <a:gd name="T10" fmla="*/ 85 w 425"/>
                  <a:gd name="T11" fmla="*/ 57 h 340"/>
                  <a:gd name="T12" fmla="*/ 56 w 425"/>
                  <a:gd name="T13" fmla="*/ 114 h 340"/>
                  <a:gd name="T14" fmla="*/ 85 w 425"/>
                  <a:gd name="T15" fmla="*/ 142 h 340"/>
                  <a:gd name="T16" fmla="*/ 28 w 425"/>
                  <a:gd name="T17" fmla="*/ 170 h 340"/>
                  <a:gd name="T18" fmla="*/ 56 w 425"/>
                  <a:gd name="T19" fmla="*/ 227 h 340"/>
                  <a:gd name="T20" fmla="*/ 0 w 425"/>
                  <a:gd name="T21" fmla="*/ 284 h 340"/>
                  <a:gd name="T22" fmla="*/ 28 w 425"/>
                  <a:gd name="T23" fmla="*/ 340 h 340"/>
                  <a:gd name="T24" fmla="*/ 170 w 425"/>
                  <a:gd name="T25" fmla="*/ 312 h 340"/>
                  <a:gd name="T26" fmla="*/ 340 w 425"/>
                  <a:gd name="T27" fmla="*/ 340 h 340"/>
                  <a:gd name="T28" fmla="*/ 425 w 425"/>
                  <a:gd name="T2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5" h="340">
                    <a:moveTo>
                      <a:pt x="425" y="340"/>
                    </a:moveTo>
                    <a:lnTo>
                      <a:pt x="340" y="170"/>
                    </a:lnTo>
                    <a:lnTo>
                      <a:pt x="340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85" y="57"/>
                    </a:lnTo>
                    <a:lnTo>
                      <a:pt x="56" y="114"/>
                    </a:lnTo>
                    <a:lnTo>
                      <a:pt x="85" y="142"/>
                    </a:lnTo>
                    <a:lnTo>
                      <a:pt x="28" y="170"/>
                    </a:lnTo>
                    <a:lnTo>
                      <a:pt x="56" y="227"/>
                    </a:lnTo>
                    <a:lnTo>
                      <a:pt x="0" y="284"/>
                    </a:lnTo>
                    <a:lnTo>
                      <a:pt x="28" y="340"/>
                    </a:lnTo>
                    <a:lnTo>
                      <a:pt x="170" y="312"/>
                    </a:lnTo>
                    <a:lnTo>
                      <a:pt x="340" y="340"/>
                    </a:lnTo>
                    <a:lnTo>
                      <a:pt x="425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15" name="Freeform 775"/>
              <p:cNvSpPr>
                <a:spLocks/>
              </p:cNvSpPr>
              <p:nvPr/>
            </p:nvSpPr>
            <p:spPr bwMode="auto">
              <a:xfrm>
                <a:off x="5535" y="416"/>
                <a:ext cx="992" cy="1134"/>
              </a:xfrm>
              <a:custGeom>
                <a:avLst/>
                <a:gdLst>
                  <a:gd name="T0" fmla="*/ 850 w 992"/>
                  <a:gd name="T1" fmla="*/ 538 h 1134"/>
                  <a:gd name="T2" fmla="*/ 737 w 992"/>
                  <a:gd name="T3" fmla="*/ 624 h 1134"/>
                  <a:gd name="T4" fmla="*/ 765 w 992"/>
                  <a:gd name="T5" fmla="*/ 709 h 1134"/>
                  <a:gd name="T6" fmla="*/ 850 w 992"/>
                  <a:gd name="T7" fmla="*/ 765 h 1134"/>
                  <a:gd name="T8" fmla="*/ 992 w 992"/>
                  <a:gd name="T9" fmla="*/ 709 h 1134"/>
                  <a:gd name="T10" fmla="*/ 935 w 992"/>
                  <a:gd name="T11" fmla="*/ 794 h 1134"/>
                  <a:gd name="T12" fmla="*/ 765 w 992"/>
                  <a:gd name="T13" fmla="*/ 850 h 1134"/>
                  <a:gd name="T14" fmla="*/ 680 w 992"/>
                  <a:gd name="T15" fmla="*/ 1049 h 1134"/>
                  <a:gd name="T16" fmla="*/ 623 w 992"/>
                  <a:gd name="T17" fmla="*/ 992 h 1134"/>
                  <a:gd name="T18" fmla="*/ 538 w 992"/>
                  <a:gd name="T19" fmla="*/ 1020 h 1134"/>
                  <a:gd name="T20" fmla="*/ 481 w 992"/>
                  <a:gd name="T21" fmla="*/ 992 h 1134"/>
                  <a:gd name="T22" fmla="*/ 396 w 992"/>
                  <a:gd name="T23" fmla="*/ 1049 h 1134"/>
                  <a:gd name="T24" fmla="*/ 396 w 992"/>
                  <a:gd name="T25" fmla="*/ 1134 h 1134"/>
                  <a:gd name="T26" fmla="*/ 283 w 992"/>
                  <a:gd name="T27" fmla="*/ 992 h 1134"/>
                  <a:gd name="T28" fmla="*/ 226 w 992"/>
                  <a:gd name="T29" fmla="*/ 1020 h 1134"/>
                  <a:gd name="T30" fmla="*/ 198 w 992"/>
                  <a:gd name="T31" fmla="*/ 964 h 1134"/>
                  <a:gd name="T32" fmla="*/ 226 w 992"/>
                  <a:gd name="T33" fmla="*/ 879 h 1134"/>
                  <a:gd name="T34" fmla="*/ 311 w 992"/>
                  <a:gd name="T35" fmla="*/ 737 h 1134"/>
                  <a:gd name="T36" fmla="*/ 141 w 992"/>
                  <a:gd name="T37" fmla="*/ 737 h 1134"/>
                  <a:gd name="T38" fmla="*/ 141 w 992"/>
                  <a:gd name="T39" fmla="*/ 595 h 1134"/>
                  <a:gd name="T40" fmla="*/ 113 w 992"/>
                  <a:gd name="T41" fmla="*/ 538 h 1134"/>
                  <a:gd name="T42" fmla="*/ 0 w 992"/>
                  <a:gd name="T43" fmla="*/ 510 h 1134"/>
                  <a:gd name="T44" fmla="*/ 28 w 992"/>
                  <a:gd name="T45" fmla="*/ 425 h 1134"/>
                  <a:gd name="T46" fmla="*/ 170 w 992"/>
                  <a:gd name="T47" fmla="*/ 397 h 1134"/>
                  <a:gd name="T48" fmla="*/ 283 w 992"/>
                  <a:gd name="T49" fmla="*/ 340 h 1134"/>
                  <a:gd name="T50" fmla="*/ 283 w 992"/>
                  <a:gd name="T51" fmla="*/ 255 h 1134"/>
                  <a:gd name="T52" fmla="*/ 368 w 992"/>
                  <a:gd name="T53" fmla="*/ 255 h 1134"/>
                  <a:gd name="T54" fmla="*/ 368 w 992"/>
                  <a:gd name="T55" fmla="*/ 198 h 1134"/>
                  <a:gd name="T56" fmla="*/ 425 w 992"/>
                  <a:gd name="T57" fmla="*/ 170 h 1134"/>
                  <a:gd name="T58" fmla="*/ 425 w 992"/>
                  <a:gd name="T59" fmla="*/ 57 h 1134"/>
                  <a:gd name="T60" fmla="*/ 481 w 992"/>
                  <a:gd name="T61" fmla="*/ 0 h 1134"/>
                  <a:gd name="T62" fmla="*/ 510 w 992"/>
                  <a:gd name="T63" fmla="*/ 57 h 1134"/>
                  <a:gd name="T64" fmla="*/ 567 w 992"/>
                  <a:gd name="T65" fmla="*/ 85 h 1134"/>
                  <a:gd name="T66" fmla="*/ 680 w 992"/>
                  <a:gd name="T67" fmla="*/ 57 h 1134"/>
                  <a:gd name="T68" fmla="*/ 793 w 992"/>
                  <a:gd name="T69" fmla="*/ 142 h 1134"/>
                  <a:gd name="T70" fmla="*/ 765 w 992"/>
                  <a:gd name="T71" fmla="*/ 170 h 1134"/>
                  <a:gd name="T72" fmla="*/ 793 w 992"/>
                  <a:gd name="T73" fmla="*/ 283 h 1134"/>
                  <a:gd name="T74" fmla="*/ 737 w 992"/>
                  <a:gd name="T75" fmla="*/ 368 h 1134"/>
                  <a:gd name="T76" fmla="*/ 850 w 992"/>
                  <a:gd name="T77" fmla="*/ 538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92" h="1134">
                    <a:moveTo>
                      <a:pt x="850" y="538"/>
                    </a:moveTo>
                    <a:lnTo>
                      <a:pt x="737" y="624"/>
                    </a:lnTo>
                    <a:lnTo>
                      <a:pt x="765" y="709"/>
                    </a:lnTo>
                    <a:lnTo>
                      <a:pt x="850" y="765"/>
                    </a:lnTo>
                    <a:lnTo>
                      <a:pt x="992" y="709"/>
                    </a:lnTo>
                    <a:lnTo>
                      <a:pt x="935" y="794"/>
                    </a:lnTo>
                    <a:lnTo>
                      <a:pt x="765" y="850"/>
                    </a:lnTo>
                    <a:lnTo>
                      <a:pt x="680" y="1049"/>
                    </a:lnTo>
                    <a:lnTo>
                      <a:pt x="623" y="992"/>
                    </a:lnTo>
                    <a:lnTo>
                      <a:pt x="538" y="1020"/>
                    </a:lnTo>
                    <a:lnTo>
                      <a:pt x="481" y="992"/>
                    </a:lnTo>
                    <a:lnTo>
                      <a:pt x="396" y="1049"/>
                    </a:lnTo>
                    <a:lnTo>
                      <a:pt x="396" y="1134"/>
                    </a:lnTo>
                    <a:lnTo>
                      <a:pt x="283" y="992"/>
                    </a:lnTo>
                    <a:lnTo>
                      <a:pt x="226" y="1020"/>
                    </a:lnTo>
                    <a:lnTo>
                      <a:pt x="198" y="964"/>
                    </a:lnTo>
                    <a:lnTo>
                      <a:pt x="226" y="879"/>
                    </a:lnTo>
                    <a:lnTo>
                      <a:pt x="311" y="737"/>
                    </a:lnTo>
                    <a:lnTo>
                      <a:pt x="141" y="737"/>
                    </a:lnTo>
                    <a:lnTo>
                      <a:pt x="141" y="595"/>
                    </a:lnTo>
                    <a:lnTo>
                      <a:pt x="113" y="538"/>
                    </a:lnTo>
                    <a:lnTo>
                      <a:pt x="0" y="510"/>
                    </a:lnTo>
                    <a:lnTo>
                      <a:pt x="28" y="425"/>
                    </a:lnTo>
                    <a:lnTo>
                      <a:pt x="170" y="397"/>
                    </a:lnTo>
                    <a:lnTo>
                      <a:pt x="283" y="340"/>
                    </a:lnTo>
                    <a:lnTo>
                      <a:pt x="283" y="255"/>
                    </a:lnTo>
                    <a:lnTo>
                      <a:pt x="368" y="255"/>
                    </a:lnTo>
                    <a:lnTo>
                      <a:pt x="368" y="198"/>
                    </a:lnTo>
                    <a:lnTo>
                      <a:pt x="425" y="170"/>
                    </a:lnTo>
                    <a:lnTo>
                      <a:pt x="425" y="57"/>
                    </a:lnTo>
                    <a:lnTo>
                      <a:pt x="481" y="0"/>
                    </a:lnTo>
                    <a:lnTo>
                      <a:pt x="510" y="57"/>
                    </a:lnTo>
                    <a:lnTo>
                      <a:pt x="567" y="85"/>
                    </a:lnTo>
                    <a:lnTo>
                      <a:pt x="680" y="57"/>
                    </a:lnTo>
                    <a:lnTo>
                      <a:pt x="793" y="142"/>
                    </a:lnTo>
                    <a:lnTo>
                      <a:pt x="765" y="170"/>
                    </a:lnTo>
                    <a:lnTo>
                      <a:pt x="793" y="283"/>
                    </a:lnTo>
                    <a:lnTo>
                      <a:pt x="737" y="368"/>
                    </a:lnTo>
                    <a:lnTo>
                      <a:pt x="850" y="53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16" name="Freeform 776"/>
              <p:cNvSpPr>
                <a:spLocks/>
              </p:cNvSpPr>
              <p:nvPr/>
            </p:nvSpPr>
            <p:spPr bwMode="auto">
              <a:xfrm>
                <a:off x="5421" y="444"/>
                <a:ext cx="397" cy="397"/>
              </a:xfrm>
              <a:custGeom>
                <a:avLst/>
                <a:gdLst>
                  <a:gd name="T0" fmla="*/ 85 w 397"/>
                  <a:gd name="T1" fmla="*/ 0 h 397"/>
                  <a:gd name="T2" fmla="*/ 28 w 397"/>
                  <a:gd name="T3" fmla="*/ 29 h 397"/>
                  <a:gd name="T4" fmla="*/ 0 w 397"/>
                  <a:gd name="T5" fmla="*/ 170 h 397"/>
                  <a:gd name="T6" fmla="*/ 85 w 397"/>
                  <a:gd name="T7" fmla="*/ 284 h 397"/>
                  <a:gd name="T8" fmla="*/ 57 w 397"/>
                  <a:gd name="T9" fmla="*/ 312 h 397"/>
                  <a:gd name="T10" fmla="*/ 57 w 397"/>
                  <a:gd name="T11" fmla="*/ 397 h 397"/>
                  <a:gd name="T12" fmla="*/ 142 w 397"/>
                  <a:gd name="T13" fmla="*/ 397 h 397"/>
                  <a:gd name="T14" fmla="*/ 284 w 397"/>
                  <a:gd name="T15" fmla="*/ 369 h 397"/>
                  <a:gd name="T16" fmla="*/ 397 w 397"/>
                  <a:gd name="T17" fmla="*/ 312 h 397"/>
                  <a:gd name="T18" fmla="*/ 397 w 397"/>
                  <a:gd name="T19" fmla="*/ 227 h 397"/>
                  <a:gd name="T20" fmla="*/ 114 w 397"/>
                  <a:gd name="T21" fmla="*/ 85 h 397"/>
                  <a:gd name="T22" fmla="*/ 114 w 397"/>
                  <a:gd name="T23" fmla="*/ 29 h 397"/>
                  <a:gd name="T24" fmla="*/ 85 w 397"/>
                  <a:gd name="T25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397">
                    <a:moveTo>
                      <a:pt x="85" y="0"/>
                    </a:moveTo>
                    <a:lnTo>
                      <a:pt x="28" y="29"/>
                    </a:lnTo>
                    <a:lnTo>
                      <a:pt x="0" y="170"/>
                    </a:lnTo>
                    <a:lnTo>
                      <a:pt x="85" y="284"/>
                    </a:lnTo>
                    <a:lnTo>
                      <a:pt x="57" y="312"/>
                    </a:lnTo>
                    <a:lnTo>
                      <a:pt x="57" y="397"/>
                    </a:lnTo>
                    <a:lnTo>
                      <a:pt x="142" y="397"/>
                    </a:lnTo>
                    <a:lnTo>
                      <a:pt x="284" y="369"/>
                    </a:lnTo>
                    <a:lnTo>
                      <a:pt x="397" y="312"/>
                    </a:lnTo>
                    <a:lnTo>
                      <a:pt x="397" y="227"/>
                    </a:lnTo>
                    <a:lnTo>
                      <a:pt x="114" y="85"/>
                    </a:lnTo>
                    <a:lnTo>
                      <a:pt x="114" y="29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18" name="Freeform 778"/>
              <p:cNvSpPr>
                <a:spLocks/>
              </p:cNvSpPr>
              <p:nvPr/>
            </p:nvSpPr>
            <p:spPr bwMode="auto">
              <a:xfrm>
                <a:off x="5535" y="359"/>
                <a:ext cx="425" cy="312"/>
              </a:xfrm>
              <a:custGeom>
                <a:avLst/>
                <a:gdLst>
                  <a:gd name="T0" fmla="*/ 0 w 425"/>
                  <a:gd name="T1" fmla="*/ 114 h 312"/>
                  <a:gd name="T2" fmla="*/ 0 w 425"/>
                  <a:gd name="T3" fmla="*/ 170 h 312"/>
                  <a:gd name="T4" fmla="*/ 283 w 425"/>
                  <a:gd name="T5" fmla="*/ 312 h 312"/>
                  <a:gd name="T6" fmla="*/ 368 w 425"/>
                  <a:gd name="T7" fmla="*/ 312 h 312"/>
                  <a:gd name="T8" fmla="*/ 368 w 425"/>
                  <a:gd name="T9" fmla="*/ 255 h 312"/>
                  <a:gd name="T10" fmla="*/ 425 w 425"/>
                  <a:gd name="T11" fmla="*/ 227 h 312"/>
                  <a:gd name="T12" fmla="*/ 425 w 425"/>
                  <a:gd name="T13" fmla="*/ 114 h 312"/>
                  <a:gd name="T14" fmla="*/ 311 w 425"/>
                  <a:gd name="T15" fmla="*/ 0 h 312"/>
                  <a:gd name="T16" fmla="*/ 283 w 425"/>
                  <a:gd name="T17" fmla="*/ 57 h 312"/>
                  <a:gd name="T18" fmla="*/ 0 w 425"/>
                  <a:gd name="T19" fmla="*/ 114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5" h="312">
                    <a:moveTo>
                      <a:pt x="0" y="114"/>
                    </a:moveTo>
                    <a:lnTo>
                      <a:pt x="0" y="170"/>
                    </a:lnTo>
                    <a:lnTo>
                      <a:pt x="283" y="312"/>
                    </a:lnTo>
                    <a:lnTo>
                      <a:pt x="368" y="312"/>
                    </a:lnTo>
                    <a:lnTo>
                      <a:pt x="368" y="255"/>
                    </a:lnTo>
                    <a:lnTo>
                      <a:pt x="425" y="227"/>
                    </a:lnTo>
                    <a:lnTo>
                      <a:pt x="425" y="114"/>
                    </a:lnTo>
                    <a:lnTo>
                      <a:pt x="311" y="0"/>
                    </a:lnTo>
                    <a:lnTo>
                      <a:pt x="283" y="57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20" name="Freeform 780"/>
              <p:cNvSpPr>
                <a:spLocks/>
              </p:cNvSpPr>
              <p:nvPr/>
            </p:nvSpPr>
            <p:spPr bwMode="auto">
              <a:xfrm>
                <a:off x="4854" y="3534"/>
                <a:ext cx="312" cy="312"/>
              </a:xfrm>
              <a:custGeom>
                <a:avLst/>
                <a:gdLst>
                  <a:gd name="T0" fmla="*/ 28 w 312"/>
                  <a:gd name="T1" fmla="*/ 199 h 312"/>
                  <a:gd name="T2" fmla="*/ 0 w 312"/>
                  <a:gd name="T3" fmla="*/ 312 h 312"/>
                  <a:gd name="T4" fmla="*/ 142 w 312"/>
                  <a:gd name="T5" fmla="*/ 284 h 312"/>
                  <a:gd name="T6" fmla="*/ 199 w 312"/>
                  <a:gd name="T7" fmla="*/ 312 h 312"/>
                  <a:gd name="T8" fmla="*/ 255 w 312"/>
                  <a:gd name="T9" fmla="*/ 284 h 312"/>
                  <a:gd name="T10" fmla="*/ 312 w 312"/>
                  <a:gd name="T11" fmla="*/ 312 h 312"/>
                  <a:gd name="T12" fmla="*/ 312 w 312"/>
                  <a:gd name="T13" fmla="*/ 255 h 312"/>
                  <a:gd name="T14" fmla="*/ 284 w 312"/>
                  <a:gd name="T15" fmla="*/ 227 h 312"/>
                  <a:gd name="T16" fmla="*/ 284 w 312"/>
                  <a:gd name="T17" fmla="*/ 170 h 312"/>
                  <a:gd name="T18" fmla="*/ 227 w 312"/>
                  <a:gd name="T19" fmla="*/ 199 h 312"/>
                  <a:gd name="T20" fmla="*/ 170 w 312"/>
                  <a:gd name="T21" fmla="*/ 170 h 312"/>
                  <a:gd name="T22" fmla="*/ 255 w 312"/>
                  <a:gd name="T23" fmla="*/ 85 h 312"/>
                  <a:gd name="T24" fmla="*/ 142 w 312"/>
                  <a:gd name="T25" fmla="*/ 0 h 312"/>
                  <a:gd name="T26" fmla="*/ 85 w 312"/>
                  <a:gd name="T27" fmla="*/ 29 h 312"/>
                  <a:gd name="T28" fmla="*/ 57 w 312"/>
                  <a:gd name="T29" fmla="*/ 142 h 312"/>
                  <a:gd name="T30" fmla="*/ 28 w 312"/>
                  <a:gd name="T31" fmla="*/ 19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312">
                    <a:moveTo>
                      <a:pt x="28" y="199"/>
                    </a:moveTo>
                    <a:lnTo>
                      <a:pt x="0" y="312"/>
                    </a:lnTo>
                    <a:lnTo>
                      <a:pt x="142" y="284"/>
                    </a:lnTo>
                    <a:lnTo>
                      <a:pt x="199" y="312"/>
                    </a:lnTo>
                    <a:lnTo>
                      <a:pt x="255" y="284"/>
                    </a:lnTo>
                    <a:lnTo>
                      <a:pt x="312" y="312"/>
                    </a:lnTo>
                    <a:lnTo>
                      <a:pt x="312" y="255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227" y="199"/>
                    </a:lnTo>
                    <a:lnTo>
                      <a:pt x="170" y="170"/>
                    </a:lnTo>
                    <a:lnTo>
                      <a:pt x="255" y="85"/>
                    </a:lnTo>
                    <a:lnTo>
                      <a:pt x="142" y="0"/>
                    </a:lnTo>
                    <a:lnTo>
                      <a:pt x="85" y="29"/>
                    </a:lnTo>
                    <a:lnTo>
                      <a:pt x="57" y="142"/>
                    </a:lnTo>
                    <a:lnTo>
                      <a:pt x="28" y="19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21" name="Freeform 781"/>
              <p:cNvSpPr>
                <a:spLocks/>
              </p:cNvSpPr>
              <p:nvPr/>
            </p:nvSpPr>
            <p:spPr bwMode="auto">
              <a:xfrm>
                <a:off x="4032" y="3081"/>
                <a:ext cx="1673" cy="765"/>
              </a:xfrm>
              <a:custGeom>
                <a:avLst/>
                <a:gdLst>
                  <a:gd name="T0" fmla="*/ 850 w 1673"/>
                  <a:gd name="T1" fmla="*/ 652 h 765"/>
                  <a:gd name="T2" fmla="*/ 454 w 1673"/>
                  <a:gd name="T3" fmla="*/ 538 h 765"/>
                  <a:gd name="T4" fmla="*/ 397 w 1673"/>
                  <a:gd name="T5" fmla="*/ 510 h 765"/>
                  <a:gd name="T6" fmla="*/ 340 w 1673"/>
                  <a:gd name="T7" fmla="*/ 538 h 765"/>
                  <a:gd name="T8" fmla="*/ 170 w 1673"/>
                  <a:gd name="T9" fmla="*/ 453 h 765"/>
                  <a:gd name="T10" fmla="*/ 142 w 1673"/>
                  <a:gd name="T11" fmla="*/ 397 h 765"/>
                  <a:gd name="T12" fmla="*/ 113 w 1673"/>
                  <a:gd name="T13" fmla="*/ 397 h 765"/>
                  <a:gd name="T14" fmla="*/ 28 w 1673"/>
                  <a:gd name="T15" fmla="*/ 340 h 765"/>
                  <a:gd name="T16" fmla="*/ 0 w 1673"/>
                  <a:gd name="T17" fmla="*/ 283 h 765"/>
                  <a:gd name="T18" fmla="*/ 57 w 1673"/>
                  <a:gd name="T19" fmla="*/ 198 h 765"/>
                  <a:gd name="T20" fmla="*/ 198 w 1673"/>
                  <a:gd name="T21" fmla="*/ 198 h 765"/>
                  <a:gd name="T22" fmla="*/ 340 w 1673"/>
                  <a:gd name="T23" fmla="*/ 0 h 765"/>
                  <a:gd name="T24" fmla="*/ 369 w 1673"/>
                  <a:gd name="T25" fmla="*/ 85 h 765"/>
                  <a:gd name="T26" fmla="*/ 425 w 1673"/>
                  <a:gd name="T27" fmla="*/ 56 h 765"/>
                  <a:gd name="T28" fmla="*/ 510 w 1673"/>
                  <a:gd name="T29" fmla="*/ 198 h 765"/>
                  <a:gd name="T30" fmla="*/ 1077 w 1673"/>
                  <a:gd name="T31" fmla="*/ 141 h 765"/>
                  <a:gd name="T32" fmla="*/ 1077 w 1673"/>
                  <a:gd name="T33" fmla="*/ 226 h 765"/>
                  <a:gd name="T34" fmla="*/ 1276 w 1673"/>
                  <a:gd name="T35" fmla="*/ 312 h 765"/>
                  <a:gd name="T36" fmla="*/ 1361 w 1673"/>
                  <a:gd name="T37" fmla="*/ 312 h 765"/>
                  <a:gd name="T38" fmla="*/ 1616 w 1673"/>
                  <a:gd name="T39" fmla="*/ 453 h 765"/>
                  <a:gd name="T40" fmla="*/ 1673 w 1673"/>
                  <a:gd name="T41" fmla="*/ 538 h 765"/>
                  <a:gd name="T42" fmla="*/ 1616 w 1673"/>
                  <a:gd name="T43" fmla="*/ 567 h 765"/>
                  <a:gd name="T44" fmla="*/ 1588 w 1673"/>
                  <a:gd name="T45" fmla="*/ 623 h 765"/>
                  <a:gd name="T46" fmla="*/ 1503 w 1673"/>
                  <a:gd name="T47" fmla="*/ 623 h 765"/>
                  <a:gd name="T48" fmla="*/ 1503 w 1673"/>
                  <a:gd name="T49" fmla="*/ 765 h 765"/>
                  <a:gd name="T50" fmla="*/ 1361 w 1673"/>
                  <a:gd name="T51" fmla="*/ 737 h 765"/>
                  <a:gd name="T52" fmla="*/ 1276 w 1673"/>
                  <a:gd name="T53" fmla="*/ 737 h 765"/>
                  <a:gd name="T54" fmla="*/ 1247 w 1673"/>
                  <a:gd name="T55" fmla="*/ 652 h 765"/>
                  <a:gd name="T56" fmla="*/ 1162 w 1673"/>
                  <a:gd name="T57" fmla="*/ 652 h 765"/>
                  <a:gd name="T58" fmla="*/ 1106 w 1673"/>
                  <a:gd name="T59" fmla="*/ 623 h 765"/>
                  <a:gd name="T60" fmla="*/ 1049 w 1673"/>
                  <a:gd name="T61" fmla="*/ 652 h 765"/>
                  <a:gd name="T62" fmla="*/ 992 w 1673"/>
                  <a:gd name="T63" fmla="*/ 623 h 765"/>
                  <a:gd name="T64" fmla="*/ 1077 w 1673"/>
                  <a:gd name="T65" fmla="*/ 538 h 765"/>
                  <a:gd name="T66" fmla="*/ 964 w 1673"/>
                  <a:gd name="T67" fmla="*/ 453 h 765"/>
                  <a:gd name="T68" fmla="*/ 907 w 1673"/>
                  <a:gd name="T69" fmla="*/ 482 h 765"/>
                  <a:gd name="T70" fmla="*/ 879 w 1673"/>
                  <a:gd name="T71" fmla="*/ 595 h 765"/>
                  <a:gd name="T72" fmla="*/ 850 w 1673"/>
                  <a:gd name="T73" fmla="*/ 652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73" h="765">
                    <a:moveTo>
                      <a:pt x="850" y="652"/>
                    </a:moveTo>
                    <a:lnTo>
                      <a:pt x="454" y="538"/>
                    </a:lnTo>
                    <a:lnTo>
                      <a:pt x="397" y="510"/>
                    </a:lnTo>
                    <a:lnTo>
                      <a:pt x="340" y="538"/>
                    </a:lnTo>
                    <a:lnTo>
                      <a:pt x="170" y="453"/>
                    </a:lnTo>
                    <a:lnTo>
                      <a:pt x="142" y="397"/>
                    </a:lnTo>
                    <a:lnTo>
                      <a:pt x="113" y="397"/>
                    </a:lnTo>
                    <a:lnTo>
                      <a:pt x="28" y="340"/>
                    </a:lnTo>
                    <a:lnTo>
                      <a:pt x="0" y="283"/>
                    </a:lnTo>
                    <a:lnTo>
                      <a:pt x="57" y="198"/>
                    </a:lnTo>
                    <a:lnTo>
                      <a:pt x="198" y="198"/>
                    </a:lnTo>
                    <a:lnTo>
                      <a:pt x="340" y="0"/>
                    </a:lnTo>
                    <a:lnTo>
                      <a:pt x="369" y="85"/>
                    </a:lnTo>
                    <a:lnTo>
                      <a:pt x="425" y="56"/>
                    </a:lnTo>
                    <a:lnTo>
                      <a:pt x="510" y="198"/>
                    </a:lnTo>
                    <a:lnTo>
                      <a:pt x="1077" y="141"/>
                    </a:lnTo>
                    <a:lnTo>
                      <a:pt x="1077" y="226"/>
                    </a:lnTo>
                    <a:lnTo>
                      <a:pt x="1276" y="312"/>
                    </a:lnTo>
                    <a:lnTo>
                      <a:pt x="1361" y="312"/>
                    </a:lnTo>
                    <a:lnTo>
                      <a:pt x="1616" y="453"/>
                    </a:lnTo>
                    <a:lnTo>
                      <a:pt x="1673" y="538"/>
                    </a:lnTo>
                    <a:lnTo>
                      <a:pt x="1616" y="567"/>
                    </a:lnTo>
                    <a:lnTo>
                      <a:pt x="1588" y="623"/>
                    </a:lnTo>
                    <a:lnTo>
                      <a:pt x="1503" y="623"/>
                    </a:lnTo>
                    <a:lnTo>
                      <a:pt x="1503" y="765"/>
                    </a:lnTo>
                    <a:lnTo>
                      <a:pt x="1361" y="737"/>
                    </a:lnTo>
                    <a:lnTo>
                      <a:pt x="1276" y="737"/>
                    </a:lnTo>
                    <a:lnTo>
                      <a:pt x="1247" y="652"/>
                    </a:lnTo>
                    <a:lnTo>
                      <a:pt x="1162" y="652"/>
                    </a:lnTo>
                    <a:lnTo>
                      <a:pt x="1106" y="623"/>
                    </a:lnTo>
                    <a:lnTo>
                      <a:pt x="1049" y="652"/>
                    </a:lnTo>
                    <a:lnTo>
                      <a:pt x="992" y="623"/>
                    </a:lnTo>
                    <a:lnTo>
                      <a:pt x="1077" y="538"/>
                    </a:lnTo>
                    <a:lnTo>
                      <a:pt x="964" y="453"/>
                    </a:lnTo>
                    <a:lnTo>
                      <a:pt x="907" y="482"/>
                    </a:lnTo>
                    <a:lnTo>
                      <a:pt x="879" y="595"/>
                    </a:lnTo>
                    <a:lnTo>
                      <a:pt x="850" y="65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22" name="Freeform 782"/>
              <p:cNvSpPr>
                <a:spLocks/>
              </p:cNvSpPr>
              <p:nvPr/>
            </p:nvSpPr>
            <p:spPr bwMode="auto">
              <a:xfrm>
                <a:off x="3663" y="1181"/>
                <a:ext cx="1078" cy="1531"/>
              </a:xfrm>
              <a:custGeom>
                <a:avLst/>
                <a:gdLst>
                  <a:gd name="T0" fmla="*/ 879 w 1078"/>
                  <a:gd name="T1" fmla="*/ 57 h 1531"/>
                  <a:gd name="T2" fmla="*/ 908 w 1078"/>
                  <a:gd name="T3" fmla="*/ 114 h 1531"/>
                  <a:gd name="T4" fmla="*/ 879 w 1078"/>
                  <a:gd name="T5" fmla="*/ 142 h 1531"/>
                  <a:gd name="T6" fmla="*/ 879 w 1078"/>
                  <a:gd name="T7" fmla="*/ 340 h 1531"/>
                  <a:gd name="T8" fmla="*/ 851 w 1078"/>
                  <a:gd name="T9" fmla="*/ 397 h 1531"/>
                  <a:gd name="T10" fmla="*/ 1049 w 1078"/>
                  <a:gd name="T11" fmla="*/ 511 h 1531"/>
                  <a:gd name="T12" fmla="*/ 1078 w 1078"/>
                  <a:gd name="T13" fmla="*/ 596 h 1531"/>
                  <a:gd name="T14" fmla="*/ 1049 w 1078"/>
                  <a:gd name="T15" fmla="*/ 681 h 1531"/>
                  <a:gd name="T16" fmla="*/ 879 w 1078"/>
                  <a:gd name="T17" fmla="*/ 822 h 1531"/>
                  <a:gd name="T18" fmla="*/ 879 w 1078"/>
                  <a:gd name="T19" fmla="*/ 907 h 1531"/>
                  <a:gd name="T20" fmla="*/ 823 w 1078"/>
                  <a:gd name="T21" fmla="*/ 1021 h 1531"/>
                  <a:gd name="T22" fmla="*/ 766 w 1078"/>
                  <a:gd name="T23" fmla="*/ 964 h 1531"/>
                  <a:gd name="T24" fmla="*/ 624 w 1078"/>
                  <a:gd name="T25" fmla="*/ 1163 h 1531"/>
                  <a:gd name="T26" fmla="*/ 709 w 1078"/>
                  <a:gd name="T27" fmla="*/ 1219 h 1531"/>
                  <a:gd name="T28" fmla="*/ 681 w 1078"/>
                  <a:gd name="T29" fmla="*/ 1276 h 1531"/>
                  <a:gd name="T30" fmla="*/ 738 w 1078"/>
                  <a:gd name="T31" fmla="*/ 1418 h 1531"/>
                  <a:gd name="T32" fmla="*/ 709 w 1078"/>
                  <a:gd name="T33" fmla="*/ 1531 h 1531"/>
                  <a:gd name="T34" fmla="*/ 624 w 1078"/>
                  <a:gd name="T35" fmla="*/ 1474 h 1531"/>
                  <a:gd name="T36" fmla="*/ 482 w 1078"/>
                  <a:gd name="T37" fmla="*/ 1474 h 1531"/>
                  <a:gd name="T38" fmla="*/ 397 w 1078"/>
                  <a:gd name="T39" fmla="*/ 1446 h 1531"/>
                  <a:gd name="T40" fmla="*/ 86 w 1078"/>
                  <a:gd name="T41" fmla="*/ 1276 h 1531"/>
                  <a:gd name="T42" fmla="*/ 0 w 1078"/>
                  <a:gd name="T43" fmla="*/ 1106 h 1531"/>
                  <a:gd name="T44" fmla="*/ 171 w 1078"/>
                  <a:gd name="T45" fmla="*/ 1078 h 1531"/>
                  <a:gd name="T46" fmla="*/ 171 w 1078"/>
                  <a:gd name="T47" fmla="*/ 1021 h 1531"/>
                  <a:gd name="T48" fmla="*/ 86 w 1078"/>
                  <a:gd name="T49" fmla="*/ 993 h 1531"/>
                  <a:gd name="T50" fmla="*/ 142 w 1078"/>
                  <a:gd name="T51" fmla="*/ 822 h 1531"/>
                  <a:gd name="T52" fmla="*/ 256 w 1078"/>
                  <a:gd name="T53" fmla="*/ 794 h 1531"/>
                  <a:gd name="T54" fmla="*/ 256 w 1078"/>
                  <a:gd name="T55" fmla="*/ 737 h 1531"/>
                  <a:gd name="T56" fmla="*/ 341 w 1078"/>
                  <a:gd name="T57" fmla="*/ 539 h 1531"/>
                  <a:gd name="T58" fmla="*/ 511 w 1078"/>
                  <a:gd name="T59" fmla="*/ 454 h 1531"/>
                  <a:gd name="T60" fmla="*/ 511 w 1078"/>
                  <a:gd name="T61" fmla="*/ 369 h 1531"/>
                  <a:gd name="T62" fmla="*/ 596 w 1078"/>
                  <a:gd name="T63" fmla="*/ 255 h 1531"/>
                  <a:gd name="T64" fmla="*/ 567 w 1078"/>
                  <a:gd name="T65" fmla="*/ 142 h 1531"/>
                  <a:gd name="T66" fmla="*/ 624 w 1078"/>
                  <a:gd name="T67" fmla="*/ 114 h 1531"/>
                  <a:gd name="T68" fmla="*/ 624 w 1078"/>
                  <a:gd name="T69" fmla="*/ 0 h 1531"/>
                  <a:gd name="T70" fmla="*/ 766 w 1078"/>
                  <a:gd name="T71" fmla="*/ 57 h 1531"/>
                  <a:gd name="T72" fmla="*/ 879 w 1078"/>
                  <a:gd name="T73" fmla="*/ 57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78" h="1531">
                    <a:moveTo>
                      <a:pt x="879" y="57"/>
                    </a:moveTo>
                    <a:lnTo>
                      <a:pt x="908" y="114"/>
                    </a:lnTo>
                    <a:lnTo>
                      <a:pt x="879" y="142"/>
                    </a:lnTo>
                    <a:lnTo>
                      <a:pt x="879" y="340"/>
                    </a:lnTo>
                    <a:lnTo>
                      <a:pt x="851" y="397"/>
                    </a:lnTo>
                    <a:lnTo>
                      <a:pt x="1049" y="511"/>
                    </a:lnTo>
                    <a:lnTo>
                      <a:pt x="1078" y="596"/>
                    </a:lnTo>
                    <a:lnTo>
                      <a:pt x="1049" y="681"/>
                    </a:lnTo>
                    <a:lnTo>
                      <a:pt x="879" y="822"/>
                    </a:lnTo>
                    <a:lnTo>
                      <a:pt x="879" y="907"/>
                    </a:lnTo>
                    <a:lnTo>
                      <a:pt x="823" y="1021"/>
                    </a:lnTo>
                    <a:lnTo>
                      <a:pt x="766" y="964"/>
                    </a:lnTo>
                    <a:lnTo>
                      <a:pt x="624" y="1163"/>
                    </a:lnTo>
                    <a:lnTo>
                      <a:pt x="709" y="1219"/>
                    </a:lnTo>
                    <a:lnTo>
                      <a:pt x="681" y="1276"/>
                    </a:lnTo>
                    <a:lnTo>
                      <a:pt x="738" y="1418"/>
                    </a:lnTo>
                    <a:lnTo>
                      <a:pt x="709" y="1531"/>
                    </a:lnTo>
                    <a:lnTo>
                      <a:pt x="624" y="1474"/>
                    </a:lnTo>
                    <a:lnTo>
                      <a:pt x="482" y="1474"/>
                    </a:lnTo>
                    <a:lnTo>
                      <a:pt x="397" y="1446"/>
                    </a:lnTo>
                    <a:lnTo>
                      <a:pt x="86" y="1276"/>
                    </a:lnTo>
                    <a:lnTo>
                      <a:pt x="0" y="1106"/>
                    </a:lnTo>
                    <a:lnTo>
                      <a:pt x="171" y="1078"/>
                    </a:lnTo>
                    <a:lnTo>
                      <a:pt x="171" y="1021"/>
                    </a:lnTo>
                    <a:lnTo>
                      <a:pt x="86" y="993"/>
                    </a:lnTo>
                    <a:lnTo>
                      <a:pt x="142" y="822"/>
                    </a:lnTo>
                    <a:lnTo>
                      <a:pt x="256" y="794"/>
                    </a:lnTo>
                    <a:lnTo>
                      <a:pt x="256" y="737"/>
                    </a:lnTo>
                    <a:lnTo>
                      <a:pt x="341" y="539"/>
                    </a:lnTo>
                    <a:lnTo>
                      <a:pt x="511" y="454"/>
                    </a:lnTo>
                    <a:lnTo>
                      <a:pt x="511" y="369"/>
                    </a:lnTo>
                    <a:lnTo>
                      <a:pt x="596" y="255"/>
                    </a:lnTo>
                    <a:lnTo>
                      <a:pt x="567" y="142"/>
                    </a:lnTo>
                    <a:lnTo>
                      <a:pt x="624" y="114"/>
                    </a:lnTo>
                    <a:lnTo>
                      <a:pt x="624" y="0"/>
                    </a:lnTo>
                    <a:lnTo>
                      <a:pt x="766" y="57"/>
                    </a:lnTo>
                    <a:lnTo>
                      <a:pt x="879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77" name="グループ化 76"/>
            <p:cNvGrpSpPr/>
            <p:nvPr/>
          </p:nvGrpSpPr>
          <p:grpSpPr>
            <a:xfrm>
              <a:off x="1184389" y="579438"/>
              <a:ext cx="11091310" cy="8538269"/>
              <a:chOff x="1184389" y="579438"/>
              <a:chExt cx="11091310" cy="8538269"/>
            </a:xfrm>
          </p:grpSpPr>
          <p:sp>
            <p:nvSpPr>
              <p:cNvPr id="78" name="正方形/長方形 77"/>
              <p:cNvSpPr/>
              <p:nvPr/>
            </p:nvSpPr>
            <p:spPr>
              <a:xfrm>
                <a:off x="1184389" y="758130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檜枝岐村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2853539" y="655240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南会津町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3005252" y="247739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西会津町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3926364" y="3097411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会津坂下町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3454620" y="44434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柳津町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2179064" y="42148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金山町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4116405" y="4448373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会津美里町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7518401" y="61548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矢吹町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8315714" y="8089899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塙町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8268139" y="64954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石川町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8864820" y="60581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平田村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3238720" y="53085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昭和村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3039488" y="42305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三島町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7615677" y="657385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中島村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8038307" y="70986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浅川町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11300044" y="545226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楢葉町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6285707" y="280590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猪苗代町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1278951" y="53468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只見町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8318061" y="92462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桑折町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8027413" y="368160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本宮市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9198548" y="14337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伊達市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11082641" y="264080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南相馬市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9284235" y="27289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川俣町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5676107" y="558720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天栄村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5345552" y="31408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磐梯町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7099740" y="64485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泉崎村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8102601" y="88099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矢祭町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7582120" y="57118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鏡石町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9439495" y="43038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田村市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8457521" y="304730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二本松市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4488302" y="56657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下郷町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5872382" y="636051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西郷村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8515371" y="77272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鮫川村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11432871" y="49355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富岡町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8967788" y="68961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古殿町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3" name="正方形/長方形 112"/>
              <p:cNvSpPr/>
              <p:nvPr/>
            </p:nvSpPr>
            <p:spPr>
              <a:xfrm>
                <a:off x="8222739" y="595490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玉川村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4" name="正方形/長方形 113"/>
              <p:cNvSpPr/>
              <p:nvPr/>
            </p:nvSpPr>
            <p:spPr>
              <a:xfrm>
                <a:off x="11009751" y="8002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新地町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5" name="正方形/長方形 114"/>
              <p:cNvSpPr/>
              <p:nvPr/>
            </p:nvSpPr>
            <p:spPr>
              <a:xfrm>
                <a:off x="10036176" y="24003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飯舘村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6" name="正方形/長方形 115"/>
              <p:cNvSpPr/>
              <p:nvPr/>
            </p:nvSpPr>
            <p:spPr>
              <a:xfrm>
                <a:off x="11071445" y="38339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浪江町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7" name="正方形/長方形 116"/>
              <p:cNvSpPr/>
              <p:nvPr/>
            </p:nvSpPr>
            <p:spPr>
              <a:xfrm>
                <a:off x="10239815" y="36735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葛尾村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8" name="正方形/長方形 117"/>
              <p:cNvSpPr/>
              <p:nvPr/>
            </p:nvSpPr>
            <p:spPr>
              <a:xfrm>
                <a:off x="11239720" y="45565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大熊町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11533188" y="415061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双葉町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0" name="正方形/長方形 119"/>
              <p:cNvSpPr/>
              <p:nvPr/>
            </p:nvSpPr>
            <p:spPr>
              <a:xfrm>
                <a:off x="10361613" y="50889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川内村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1" name="正方形/長方形 120"/>
              <p:cNvSpPr/>
              <p:nvPr/>
            </p:nvSpPr>
            <p:spPr>
              <a:xfrm>
                <a:off x="9214290" y="53967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小野町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8381646" y="42403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三春町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7515445" y="77057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棚倉町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4" name="正方形/長方形 123"/>
              <p:cNvSpPr/>
              <p:nvPr/>
            </p:nvSpPr>
            <p:spPr>
              <a:xfrm>
                <a:off x="4634132" y="33721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湯川村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5" name="正方形/長方形 124"/>
              <p:cNvSpPr/>
              <p:nvPr/>
            </p:nvSpPr>
            <p:spPr>
              <a:xfrm>
                <a:off x="5606602" y="216961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北塩原村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6" name="正方形/長方形 125"/>
              <p:cNvSpPr/>
              <p:nvPr/>
            </p:nvSpPr>
            <p:spPr>
              <a:xfrm>
                <a:off x="8786813" y="5794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国見町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7" name="正方形/長方形 126"/>
              <p:cNvSpPr/>
              <p:nvPr/>
            </p:nvSpPr>
            <p:spPr>
              <a:xfrm>
                <a:off x="7772860" y="16724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福島市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5049398" y="4186932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会津若松市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7144190" y="44187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郡山市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7178831" y="530150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須賀川市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4249058" y="219888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喜多方市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6920352" y="69835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白河市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10167946" y="716448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いわき市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4" name="正方形/長方形 133"/>
              <p:cNvSpPr/>
              <p:nvPr/>
            </p:nvSpPr>
            <p:spPr>
              <a:xfrm>
                <a:off x="11082641" y="15719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相馬市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5" name="正方形/長方形 134"/>
              <p:cNvSpPr/>
              <p:nvPr/>
            </p:nvSpPr>
            <p:spPr>
              <a:xfrm>
                <a:off x="7480301" y="329475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大玉村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6" name="正方形/長方形 135"/>
              <p:cNvSpPr/>
              <p:nvPr/>
            </p:nvSpPr>
            <p:spPr>
              <a:xfrm>
                <a:off x="11290815" y="59326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広野町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183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550863" y="165100"/>
            <a:ext cx="11724836" cy="9271000"/>
            <a:chOff x="550863" y="165100"/>
            <a:chExt cx="11724836" cy="9271000"/>
          </a:xfrm>
        </p:grpSpPr>
        <p:grpSp>
          <p:nvGrpSpPr>
            <p:cNvPr id="11023" name="Group 783"/>
            <p:cNvGrpSpPr>
              <a:grpSpLocks/>
            </p:cNvGrpSpPr>
            <p:nvPr/>
          </p:nvGrpSpPr>
          <p:grpSpPr bwMode="auto">
            <a:xfrm>
              <a:off x="550863" y="165100"/>
              <a:ext cx="11699875" cy="9271000"/>
              <a:chOff x="347" y="104"/>
              <a:chExt cx="7370" cy="5840"/>
            </a:xfrm>
          </p:grpSpPr>
          <p:sp>
            <p:nvSpPr>
              <p:cNvPr id="10947" name="Freeform 707"/>
              <p:cNvSpPr>
                <a:spLocks/>
              </p:cNvSpPr>
              <p:nvPr/>
            </p:nvSpPr>
            <p:spPr bwMode="auto">
              <a:xfrm>
                <a:off x="5846" y="3337"/>
                <a:ext cx="1700" cy="2267"/>
              </a:xfrm>
              <a:custGeom>
                <a:avLst/>
                <a:gdLst>
                  <a:gd name="T0" fmla="*/ 851 w 1701"/>
                  <a:gd name="T1" fmla="*/ 2268 h 2268"/>
                  <a:gd name="T2" fmla="*/ 652 w 1701"/>
                  <a:gd name="T3" fmla="*/ 2211 h 2268"/>
                  <a:gd name="T4" fmla="*/ 567 w 1701"/>
                  <a:gd name="T5" fmla="*/ 2211 h 2268"/>
                  <a:gd name="T6" fmla="*/ 454 w 1701"/>
                  <a:gd name="T7" fmla="*/ 2126 h 2268"/>
                  <a:gd name="T8" fmla="*/ 199 w 1701"/>
                  <a:gd name="T9" fmla="*/ 2069 h 2268"/>
                  <a:gd name="T10" fmla="*/ 57 w 1701"/>
                  <a:gd name="T11" fmla="*/ 1871 h 2268"/>
                  <a:gd name="T12" fmla="*/ 0 w 1701"/>
                  <a:gd name="T13" fmla="*/ 1672 h 2268"/>
                  <a:gd name="T14" fmla="*/ 199 w 1701"/>
                  <a:gd name="T15" fmla="*/ 1502 h 2268"/>
                  <a:gd name="T16" fmla="*/ 227 w 1701"/>
                  <a:gd name="T17" fmla="*/ 1332 h 2268"/>
                  <a:gd name="T18" fmla="*/ 284 w 1701"/>
                  <a:gd name="T19" fmla="*/ 1304 h 2268"/>
                  <a:gd name="T20" fmla="*/ 369 w 1701"/>
                  <a:gd name="T21" fmla="*/ 1134 h 2268"/>
                  <a:gd name="T22" fmla="*/ 256 w 1701"/>
                  <a:gd name="T23" fmla="*/ 822 h 2268"/>
                  <a:gd name="T24" fmla="*/ 227 w 1701"/>
                  <a:gd name="T25" fmla="*/ 850 h 2268"/>
                  <a:gd name="T26" fmla="*/ 170 w 1701"/>
                  <a:gd name="T27" fmla="*/ 822 h 2268"/>
                  <a:gd name="T28" fmla="*/ 142 w 1701"/>
                  <a:gd name="T29" fmla="*/ 709 h 2268"/>
                  <a:gd name="T30" fmla="*/ 170 w 1701"/>
                  <a:gd name="T31" fmla="*/ 567 h 2268"/>
                  <a:gd name="T32" fmla="*/ 454 w 1701"/>
                  <a:gd name="T33" fmla="*/ 453 h 2268"/>
                  <a:gd name="T34" fmla="*/ 482 w 1701"/>
                  <a:gd name="T35" fmla="*/ 170 h 2268"/>
                  <a:gd name="T36" fmla="*/ 482 w 1701"/>
                  <a:gd name="T37" fmla="*/ 28 h 2268"/>
                  <a:gd name="T38" fmla="*/ 624 w 1701"/>
                  <a:gd name="T39" fmla="*/ 0 h 2268"/>
                  <a:gd name="T40" fmla="*/ 652 w 1701"/>
                  <a:gd name="T41" fmla="*/ 113 h 2268"/>
                  <a:gd name="T42" fmla="*/ 851 w 1701"/>
                  <a:gd name="T43" fmla="*/ 170 h 2268"/>
                  <a:gd name="T44" fmla="*/ 936 w 1701"/>
                  <a:gd name="T45" fmla="*/ 312 h 2268"/>
                  <a:gd name="T46" fmla="*/ 1049 w 1701"/>
                  <a:gd name="T47" fmla="*/ 283 h 2268"/>
                  <a:gd name="T48" fmla="*/ 1163 w 1701"/>
                  <a:gd name="T49" fmla="*/ 312 h 2268"/>
                  <a:gd name="T50" fmla="*/ 1219 w 1701"/>
                  <a:gd name="T51" fmla="*/ 397 h 2268"/>
                  <a:gd name="T52" fmla="*/ 1191 w 1701"/>
                  <a:gd name="T53" fmla="*/ 482 h 2268"/>
                  <a:gd name="T54" fmla="*/ 1304 w 1701"/>
                  <a:gd name="T55" fmla="*/ 510 h 2268"/>
                  <a:gd name="T56" fmla="*/ 1531 w 1701"/>
                  <a:gd name="T57" fmla="*/ 680 h 2268"/>
                  <a:gd name="T58" fmla="*/ 1701 w 1701"/>
                  <a:gd name="T59" fmla="*/ 680 h 2268"/>
                  <a:gd name="T60" fmla="*/ 1701 w 1701"/>
                  <a:gd name="T61" fmla="*/ 935 h 2268"/>
                  <a:gd name="T62" fmla="*/ 1673 w 1701"/>
                  <a:gd name="T63" fmla="*/ 964 h 2268"/>
                  <a:gd name="T64" fmla="*/ 1701 w 1701"/>
                  <a:gd name="T65" fmla="*/ 1020 h 2268"/>
                  <a:gd name="T66" fmla="*/ 1588 w 1701"/>
                  <a:gd name="T67" fmla="*/ 1219 h 2268"/>
                  <a:gd name="T68" fmla="*/ 1560 w 1701"/>
                  <a:gd name="T69" fmla="*/ 1502 h 2268"/>
                  <a:gd name="T70" fmla="*/ 1645 w 1701"/>
                  <a:gd name="T71" fmla="*/ 1616 h 2268"/>
                  <a:gd name="T72" fmla="*/ 1560 w 1701"/>
                  <a:gd name="T73" fmla="*/ 1672 h 2268"/>
                  <a:gd name="T74" fmla="*/ 1560 w 1701"/>
                  <a:gd name="T75" fmla="*/ 1729 h 2268"/>
                  <a:gd name="T76" fmla="*/ 1390 w 1701"/>
                  <a:gd name="T77" fmla="*/ 1928 h 2268"/>
                  <a:gd name="T78" fmla="*/ 1333 w 1701"/>
                  <a:gd name="T79" fmla="*/ 1871 h 2268"/>
                  <a:gd name="T80" fmla="*/ 1191 w 1701"/>
                  <a:gd name="T81" fmla="*/ 1956 h 2268"/>
                  <a:gd name="T82" fmla="*/ 1049 w 1701"/>
                  <a:gd name="T83" fmla="*/ 2013 h 2268"/>
                  <a:gd name="T84" fmla="*/ 964 w 1701"/>
                  <a:gd name="T85" fmla="*/ 2013 h 2268"/>
                  <a:gd name="T86" fmla="*/ 908 w 1701"/>
                  <a:gd name="T87" fmla="*/ 2069 h 2268"/>
                  <a:gd name="T88" fmla="*/ 851 w 1701"/>
                  <a:gd name="T89" fmla="*/ 2268 h 2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01" h="2268">
                    <a:moveTo>
                      <a:pt x="851" y="2268"/>
                    </a:moveTo>
                    <a:lnTo>
                      <a:pt x="652" y="2211"/>
                    </a:lnTo>
                    <a:lnTo>
                      <a:pt x="567" y="2211"/>
                    </a:lnTo>
                    <a:lnTo>
                      <a:pt x="454" y="2126"/>
                    </a:lnTo>
                    <a:lnTo>
                      <a:pt x="199" y="2069"/>
                    </a:lnTo>
                    <a:lnTo>
                      <a:pt x="57" y="1871"/>
                    </a:lnTo>
                    <a:lnTo>
                      <a:pt x="0" y="1672"/>
                    </a:lnTo>
                    <a:lnTo>
                      <a:pt x="199" y="1502"/>
                    </a:lnTo>
                    <a:lnTo>
                      <a:pt x="227" y="1332"/>
                    </a:lnTo>
                    <a:lnTo>
                      <a:pt x="284" y="1304"/>
                    </a:lnTo>
                    <a:lnTo>
                      <a:pt x="369" y="1134"/>
                    </a:lnTo>
                    <a:lnTo>
                      <a:pt x="256" y="822"/>
                    </a:lnTo>
                    <a:lnTo>
                      <a:pt x="227" y="850"/>
                    </a:lnTo>
                    <a:lnTo>
                      <a:pt x="170" y="822"/>
                    </a:lnTo>
                    <a:lnTo>
                      <a:pt x="142" y="709"/>
                    </a:lnTo>
                    <a:lnTo>
                      <a:pt x="170" y="567"/>
                    </a:lnTo>
                    <a:lnTo>
                      <a:pt x="454" y="453"/>
                    </a:lnTo>
                    <a:lnTo>
                      <a:pt x="482" y="170"/>
                    </a:lnTo>
                    <a:lnTo>
                      <a:pt x="482" y="28"/>
                    </a:lnTo>
                    <a:lnTo>
                      <a:pt x="624" y="0"/>
                    </a:lnTo>
                    <a:lnTo>
                      <a:pt x="652" y="113"/>
                    </a:lnTo>
                    <a:lnTo>
                      <a:pt x="851" y="170"/>
                    </a:lnTo>
                    <a:lnTo>
                      <a:pt x="936" y="312"/>
                    </a:lnTo>
                    <a:lnTo>
                      <a:pt x="1049" y="283"/>
                    </a:lnTo>
                    <a:lnTo>
                      <a:pt x="1163" y="312"/>
                    </a:lnTo>
                    <a:lnTo>
                      <a:pt x="1219" y="397"/>
                    </a:lnTo>
                    <a:lnTo>
                      <a:pt x="1191" y="482"/>
                    </a:lnTo>
                    <a:lnTo>
                      <a:pt x="1304" y="510"/>
                    </a:lnTo>
                    <a:lnTo>
                      <a:pt x="1531" y="680"/>
                    </a:lnTo>
                    <a:lnTo>
                      <a:pt x="1701" y="680"/>
                    </a:lnTo>
                    <a:lnTo>
                      <a:pt x="1701" y="935"/>
                    </a:lnTo>
                    <a:lnTo>
                      <a:pt x="1673" y="964"/>
                    </a:lnTo>
                    <a:lnTo>
                      <a:pt x="1701" y="1020"/>
                    </a:lnTo>
                    <a:lnTo>
                      <a:pt x="1588" y="1219"/>
                    </a:lnTo>
                    <a:lnTo>
                      <a:pt x="1560" y="1502"/>
                    </a:lnTo>
                    <a:lnTo>
                      <a:pt x="1645" y="1616"/>
                    </a:lnTo>
                    <a:lnTo>
                      <a:pt x="1560" y="1672"/>
                    </a:lnTo>
                    <a:lnTo>
                      <a:pt x="1560" y="1729"/>
                    </a:lnTo>
                    <a:lnTo>
                      <a:pt x="1390" y="1928"/>
                    </a:lnTo>
                    <a:lnTo>
                      <a:pt x="1333" y="1871"/>
                    </a:lnTo>
                    <a:lnTo>
                      <a:pt x="1191" y="1956"/>
                    </a:lnTo>
                    <a:lnTo>
                      <a:pt x="1049" y="2013"/>
                    </a:lnTo>
                    <a:lnTo>
                      <a:pt x="964" y="2013"/>
                    </a:lnTo>
                    <a:lnTo>
                      <a:pt x="908" y="2069"/>
                    </a:lnTo>
                    <a:lnTo>
                      <a:pt x="851" y="22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8" name="Freeform 708"/>
              <p:cNvSpPr>
                <a:spLocks/>
              </p:cNvSpPr>
              <p:nvPr/>
            </p:nvSpPr>
            <p:spPr bwMode="auto">
              <a:xfrm>
                <a:off x="3777" y="1862"/>
                <a:ext cx="2069" cy="1757"/>
              </a:xfrm>
              <a:custGeom>
                <a:avLst/>
                <a:gdLst>
                  <a:gd name="T0" fmla="*/ 1928 w 2069"/>
                  <a:gd name="T1" fmla="*/ 1757 h 1757"/>
                  <a:gd name="T2" fmla="*/ 1616 w 2069"/>
                  <a:gd name="T3" fmla="*/ 1531 h 1757"/>
                  <a:gd name="T4" fmla="*/ 1332 w 2069"/>
                  <a:gd name="T5" fmla="*/ 1445 h 1757"/>
                  <a:gd name="T6" fmla="*/ 765 w 2069"/>
                  <a:gd name="T7" fmla="*/ 1417 h 1757"/>
                  <a:gd name="T8" fmla="*/ 624 w 2069"/>
                  <a:gd name="T9" fmla="*/ 1304 h 1757"/>
                  <a:gd name="T10" fmla="*/ 453 w 2069"/>
                  <a:gd name="T11" fmla="*/ 1417 h 1757"/>
                  <a:gd name="T12" fmla="*/ 255 w 2069"/>
                  <a:gd name="T13" fmla="*/ 1502 h 1757"/>
                  <a:gd name="T14" fmla="*/ 0 w 2069"/>
                  <a:gd name="T15" fmla="*/ 1389 h 1757"/>
                  <a:gd name="T16" fmla="*/ 28 w 2069"/>
                  <a:gd name="T17" fmla="*/ 1162 h 1757"/>
                  <a:gd name="T18" fmla="*/ 255 w 2069"/>
                  <a:gd name="T19" fmla="*/ 850 h 1757"/>
                  <a:gd name="T20" fmla="*/ 368 w 2069"/>
                  <a:gd name="T21" fmla="*/ 793 h 1757"/>
                  <a:gd name="T22" fmla="*/ 595 w 2069"/>
                  <a:gd name="T23" fmla="*/ 850 h 1757"/>
                  <a:gd name="T24" fmla="*/ 567 w 2069"/>
                  <a:gd name="T25" fmla="*/ 595 h 1757"/>
                  <a:gd name="T26" fmla="*/ 510 w 2069"/>
                  <a:gd name="T27" fmla="*/ 482 h 1757"/>
                  <a:gd name="T28" fmla="*/ 709 w 2069"/>
                  <a:gd name="T29" fmla="*/ 340 h 1757"/>
                  <a:gd name="T30" fmla="*/ 765 w 2069"/>
                  <a:gd name="T31" fmla="*/ 141 h 1757"/>
                  <a:gd name="T32" fmla="*/ 997 w 2069"/>
                  <a:gd name="T33" fmla="*/ 20 h 1757"/>
                  <a:gd name="T34" fmla="*/ 1049 w 2069"/>
                  <a:gd name="T35" fmla="*/ 510 h 1757"/>
                  <a:gd name="T36" fmla="*/ 1105 w 2069"/>
                  <a:gd name="T37" fmla="*/ 538 h 1757"/>
                  <a:gd name="T38" fmla="*/ 1162 w 2069"/>
                  <a:gd name="T39" fmla="*/ 737 h 1757"/>
                  <a:gd name="T40" fmla="*/ 1219 w 2069"/>
                  <a:gd name="T41" fmla="*/ 737 h 1757"/>
                  <a:gd name="T42" fmla="*/ 1417 w 2069"/>
                  <a:gd name="T43" fmla="*/ 652 h 1757"/>
                  <a:gd name="T44" fmla="*/ 1502 w 2069"/>
                  <a:gd name="T45" fmla="*/ 652 h 1757"/>
                  <a:gd name="T46" fmla="*/ 1701 w 2069"/>
                  <a:gd name="T47" fmla="*/ 680 h 1757"/>
                  <a:gd name="T48" fmla="*/ 1701 w 2069"/>
                  <a:gd name="T49" fmla="*/ 765 h 1757"/>
                  <a:gd name="T50" fmla="*/ 1587 w 2069"/>
                  <a:gd name="T51" fmla="*/ 907 h 1757"/>
                  <a:gd name="T52" fmla="*/ 1531 w 2069"/>
                  <a:gd name="T53" fmla="*/ 935 h 1757"/>
                  <a:gd name="T54" fmla="*/ 1616 w 2069"/>
                  <a:gd name="T55" fmla="*/ 1049 h 1757"/>
                  <a:gd name="T56" fmla="*/ 1616 w 2069"/>
                  <a:gd name="T57" fmla="*/ 1190 h 1757"/>
                  <a:gd name="T58" fmla="*/ 1729 w 2069"/>
                  <a:gd name="T59" fmla="*/ 1162 h 1757"/>
                  <a:gd name="T60" fmla="*/ 1758 w 2069"/>
                  <a:gd name="T61" fmla="*/ 1247 h 1757"/>
                  <a:gd name="T62" fmla="*/ 1871 w 2069"/>
                  <a:gd name="T63" fmla="*/ 1162 h 1757"/>
                  <a:gd name="T64" fmla="*/ 2013 w 2069"/>
                  <a:gd name="T65" fmla="*/ 1275 h 1757"/>
                  <a:gd name="T66" fmla="*/ 2041 w 2069"/>
                  <a:gd name="T67" fmla="*/ 1531 h 1757"/>
                  <a:gd name="T68" fmla="*/ 2013 w 2069"/>
                  <a:gd name="T69" fmla="*/ 1729 h 1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69" h="1757">
                    <a:moveTo>
                      <a:pt x="2013" y="1729"/>
                    </a:moveTo>
                    <a:lnTo>
                      <a:pt x="1928" y="1757"/>
                    </a:lnTo>
                    <a:lnTo>
                      <a:pt x="1871" y="1672"/>
                    </a:lnTo>
                    <a:lnTo>
                      <a:pt x="1616" y="1531"/>
                    </a:lnTo>
                    <a:lnTo>
                      <a:pt x="1531" y="1531"/>
                    </a:lnTo>
                    <a:lnTo>
                      <a:pt x="1332" y="1445"/>
                    </a:lnTo>
                    <a:lnTo>
                      <a:pt x="1332" y="1360"/>
                    </a:lnTo>
                    <a:lnTo>
                      <a:pt x="765" y="1417"/>
                    </a:lnTo>
                    <a:lnTo>
                      <a:pt x="680" y="1275"/>
                    </a:lnTo>
                    <a:lnTo>
                      <a:pt x="624" y="1304"/>
                    </a:lnTo>
                    <a:lnTo>
                      <a:pt x="595" y="1219"/>
                    </a:lnTo>
                    <a:lnTo>
                      <a:pt x="453" y="1417"/>
                    </a:lnTo>
                    <a:lnTo>
                      <a:pt x="312" y="1417"/>
                    </a:lnTo>
                    <a:lnTo>
                      <a:pt x="255" y="1502"/>
                    </a:lnTo>
                    <a:lnTo>
                      <a:pt x="142" y="1474"/>
                    </a:lnTo>
                    <a:lnTo>
                      <a:pt x="0" y="1389"/>
                    </a:lnTo>
                    <a:lnTo>
                      <a:pt x="57" y="1275"/>
                    </a:lnTo>
                    <a:lnTo>
                      <a:pt x="28" y="1162"/>
                    </a:lnTo>
                    <a:lnTo>
                      <a:pt x="57" y="992"/>
                    </a:lnTo>
                    <a:lnTo>
                      <a:pt x="255" y="850"/>
                    </a:lnTo>
                    <a:lnTo>
                      <a:pt x="283" y="765"/>
                    </a:lnTo>
                    <a:lnTo>
                      <a:pt x="368" y="793"/>
                    </a:lnTo>
                    <a:lnTo>
                      <a:pt x="510" y="793"/>
                    </a:lnTo>
                    <a:lnTo>
                      <a:pt x="595" y="850"/>
                    </a:lnTo>
                    <a:lnTo>
                      <a:pt x="624" y="737"/>
                    </a:lnTo>
                    <a:lnTo>
                      <a:pt x="567" y="595"/>
                    </a:lnTo>
                    <a:lnTo>
                      <a:pt x="595" y="538"/>
                    </a:lnTo>
                    <a:lnTo>
                      <a:pt x="510" y="482"/>
                    </a:lnTo>
                    <a:lnTo>
                      <a:pt x="652" y="283"/>
                    </a:lnTo>
                    <a:lnTo>
                      <a:pt x="709" y="340"/>
                    </a:lnTo>
                    <a:lnTo>
                      <a:pt x="765" y="226"/>
                    </a:lnTo>
                    <a:lnTo>
                      <a:pt x="765" y="141"/>
                    </a:lnTo>
                    <a:lnTo>
                      <a:pt x="935" y="0"/>
                    </a:lnTo>
                    <a:lnTo>
                      <a:pt x="997" y="20"/>
                    </a:lnTo>
                    <a:lnTo>
                      <a:pt x="935" y="170"/>
                    </a:lnTo>
                    <a:lnTo>
                      <a:pt x="1049" y="510"/>
                    </a:lnTo>
                    <a:lnTo>
                      <a:pt x="1077" y="510"/>
                    </a:lnTo>
                    <a:lnTo>
                      <a:pt x="1105" y="538"/>
                    </a:lnTo>
                    <a:lnTo>
                      <a:pt x="1077" y="708"/>
                    </a:lnTo>
                    <a:lnTo>
                      <a:pt x="1162" y="737"/>
                    </a:lnTo>
                    <a:lnTo>
                      <a:pt x="1191" y="708"/>
                    </a:lnTo>
                    <a:lnTo>
                      <a:pt x="1219" y="737"/>
                    </a:lnTo>
                    <a:lnTo>
                      <a:pt x="1361" y="708"/>
                    </a:lnTo>
                    <a:lnTo>
                      <a:pt x="1417" y="652"/>
                    </a:lnTo>
                    <a:lnTo>
                      <a:pt x="1474" y="708"/>
                    </a:lnTo>
                    <a:lnTo>
                      <a:pt x="1502" y="652"/>
                    </a:lnTo>
                    <a:lnTo>
                      <a:pt x="1616" y="680"/>
                    </a:lnTo>
                    <a:lnTo>
                      <a:pt x="1701" y="680"/>
                    </a:lnTo>
                    <a:lnTo>
                      <a:pt x="1729" y="737"/>
                    </a:lnTo>
                    <a:lnTo>
                      <a:pt x="1701" y="765"/>
                    </a:lnTo>
                    <a:lnTo>
                      <a:pt x="1672" y="907"/>
                    </a:lnTo>
                    <a:lnTo>
                      <a:pt x="1587" y="907"/>
                    </a:lnTo>
                    <a:lnTo>
                      <a:pt x="1587" y="935"/>
                    </a:lnTo>
                    <a:lnTo>
                      <a:pt x="1531" y="935"/>
                    </a:lnTo>
                    <a:lnTo>
                      <a:pt x="1531" y="1020"/>
                    </a:lnTo>
                    <a:lnTo>
                      <a:pt x="1616" y="1049"/>
                    </a:lnTo>
                    <a:lnTo>
                      <a:pt x="1559" y="1105"/>
                    </a:lnTo>
                    <a:lnTo>
                      <a:pt x="1616" y="1190"/>
                    </a:lnTo>
                    <a:lnTo>
                      <a:pt x="1672" y="1134"/>
                    </a:lnTo>
                    <a:lnTo>
                      <a:pt x="1729" y="1162"/>
                    </a:lnTo>
                    <a:lnTo>
                      <a:pt x="1701" y="1247"/>
                    </a:lnTo>
                    <a:lnTo>
                      <a:pt x="1758" y="1247"/>
                    </a:lnTo>
                    <a:lnTo>
                      <a:pt x="1786" y="1162"/>
                    </a:lnTo>
                    <a:lnTo>
                      <a:pt x="1871" y="1162"/>
                    </a:lnTo>
                    <a:lnTo>
                      <a:pt x="2069" y="1247"/>
                    </a:lnTo>
                    <a:lnTo>
                      <a:pt x="2013" y="1275"/>
                    </a:lnTo>
                    <a:lnTo>
                      <a:pt x="1928" y="1417"/>
                    </a:lnTo>
                    <a:lnTo>
                      <a:pt x="2041" y="1531"/>
                    </a:lnTo>
                    <a:lnTo>
                      <a:pt x="2013" y="1587"/>
                    </a:lnTo>
                    <a:lnTo>
                      <a:pt x="2013" y="17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9" name="Freeform 709"/>
              <p:cNvSpPr>
                <a:spLocks/>
              </p:cNvSpPr>
              <p:nvPr/>
            </p:nvSpPr>
            <p:spPr bwMode="auto">
              <a:xfrm>
                <a:off x="4712" y="1692"/>
                <a:ext cx="1616" cy="765"/>
              </a:xfrm>
              <a:custGeom>
                <a:avLst/>
                <a:gdLst>
                  <a:gd name="T0" fmla="*/ 29 w 1616"/>
                  <a:gd name="T1" fmla="*/ 85 h 765"/>
                  <a:gd name="T2" fmla="*/ 0 w 1616"/>
                  <a:gd name="T3" fmla="*/ 170 h 765"/>
                  <a:gd name="T4" fmla="*/ 85 w 1616"/>
                  <a:gd name="T5" fmla="*/ 198 h 765"/>
                  <a:gd name="T6" fmla="*/ 284 w 1616"/>
                  <a:gd name="T7" fmla="*/ 255 h 765"/>
                  <a:gd name="T8" fmla="*/ 284 w 1616"/>
                  <a:gd name="T9" fmla="*/ 283 h 765"/>
                  <a:gd name="T10" fmla="*/ 227 w 1616"/>
                  <a:gd name="T11" fmla="*/ 340 h 765"/>
                  <a:gd name="T12" fmla="*/ 284 w 1616"/>
                  <a:gd name="T13" fmla="*/ 396 h 765"/>
                  <a:gd name="T14" fmla="*/ 312 w 1616"/>
                  <a:gd name="T15" fmla="*/ 482 h 765"/>
                  <a:gd name="T16" fmla="*/ 454 w 1616"/>
                  <a:gd name="T17" fmla="*/ 453 h 765"/>
                  <a:gd name="T18" fmla="*/ 539 w 1616"/>
                  <a:gd name="T19" fmla="*/ 567 h 765"/>
                  <a:gd name="T20" fmla="*/ 596 w 1616"/>
                  <a:gd name="T21" fmla="*/ 510 h 765"/>
                  <a:gd name="T22" fmla="*/ 652 w 1616"/>
                  <a:gd name="T23" fmla="*/ 567 h 765"/>
                  <a:gd name="T24" fmla="*/ 709 w 1616"/>
                  <a:gd name="T25" fmla="*/ 567 h 765"/>
                  <a:gd name="T26" fmla="*/ 794 w 1616"/>
                  <a:gd name="T27" fmla="*/ 652 h 765"/>
                  <a:gd name="T28" fmla="*/ 879 w 1616"/>
                  <a:gd name="T29" fmla="*/ 652 h 765"/>
                  <a:gd name="T30" fmla="*/ 851 w 1616"/>
                  <a:gd name="T31" fmla="*/ 708 h 765"/>
                  <a:gd name="T32" fmla="*/ 936 w 1616"/>
                  <a:gd name="T33" fmla="*/ 765 h 765"/>
                  <a:gd name="T34" fmla="*/ 993 w 1616"/>
                  <a:gd name="T35" fmla="*/ 765 h 765"/>
                  <a:gd name="T36" fmla="*/ 1049 w 1616"/>
                  <a:gd name="T37" fmla="*/ 708 h 765"/>
                  <a:gd name="T38" fmla="*/ 1106 w 1616"/>
                  <a:gd name="T39" fmla="*/ 765 h 765"/>
                  <a:gd name="T40" fmla="*/ 1304 w 1616"/>
                  <a:gd name="T41" fmla="*/ 652 h 765"/>
                  <a:gd name="T42" fmla="*/ 1390 w 1616"/>
                  <a:gd name="T43" fmla="*/ 652 h 765"/>
                  <a:gd name="T44" fmla="*/ 1446 w 1616"/>
                  <a:gd name="T45" fmla="*/ 595 h 765"/>
                  <a:gd name="T46" fmla="*/ 1560 w 1616"/>
                  <a:gd name="T47" fmla="*/ 595 h 765"/>
                  <a:gd name="T48" fmla="*/ 1616 w 1616"/>
                  <a:gd name="T49" fmla="*/ 567 h 765"/>
                  <a:gd name="T50" fmla="*/ 1560 w 1616"/>
                  <a:gd name="T51" fmla="*/ 482 h 765"/>
                  <a:gd name="T52" fmla="*/ 1616 w 1616"/>
                  <a:gd name="T53" fmla="*/ 340 h 765"/>
                  <a:gd name="T54" fmla="*/ 1560 w 1616"/>
                  <a:gd name="T55" fmla="*/ 340 h 765"/>
                  <a:gd name="T56" fmla="*/ 1418 w 1616"/>
                  <a:gd name="T57" fmla="*/ 396 h 765"/>
                  <a:gd name="T58" fmla="*/ 1390 w 1616"/>
                  <a:gd name="T59" fmla="*/ 255 h 765"/>
                  <a:gd name="T60" fmla="*/ 1191 w 1616"/>
                  <a:gd name="T61" fmla="*/ 198 h 765"/>
                  <a:gd name="T62" fmla="*/ 1106 w 1616"/>
                  <a:gd name="T63" fmla="*/ 28 h 765"/>
                  <a:gd name="T64" fmla="*/ 1078 w 1616"/>
                  <a:gd name="T65" fmla="*/ 56 h 765"/>
                  <a:gd name="T66" fmla="*/ 993 w 1616"/>
                  <a:gd name="T67" fmla="*/ 85 h 765"/>
                  <a:gd name="T68" fmla="*/ 993 w 1616"/>
                  <a:gd name="T69" fmla="*/ 28 h 765"/>
                  <a:gd name="T70" fmla="*/ 879 w 1616"/>
                  <a:gd name="T71" fmla="*/ 170 h 765"/>
                  <a:gd name="T72" fmla="*/ 879 w 1616"/>
                  <a:gd name="T73" fmla="*/ 85 h 765"/>
                  <a:gd name="T74" fmla="*/ 794 w 1616"/>
                  <a:gd name="T75" fmla="*/ 85 h 765"/>
                  <a:gd name="T76" fmla="*/ 794 w 1616"/>
                  <a:gd name="T77" fmla="*/ 28 h 765"/>
                  <a:gd name="T78" fmla="*/ 652 w 1616"/>
                  <a:gd name="T79" fmla="*/ 28 h 765"/>
                  <a:gd name="T80" fmla="*/ 567 w 1616"/>
                  <a:gd name="T81" fmla="*/ 85 h 765"/>
                  <a:gd name="T82" fmla="*/ 369 w 1616"/>
                  <a:gd name="T83" fmla="*/ 28 h 765"/>
                  <a:gd name="T84" fmla="*/ 341 w 1616"/>
                  <a:gd name="T85" fmla="*/ 56 h 765"/>
                  <a:gd name="T86" fmla="*/ 227 w 1616"/>
                  <a:gd name="T87" fmla="*/ 0 h 765"/>
                  <a:gd name="T88" fmla="*/ 29 w 1616"/>
                  <a:gd name="T89" fmla="*/ 85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616" h="765">
                    <a:moveTo>
                      <a:pt x="29" y="85"/>
                    </a:moveTo>
                    <a:lnTo>
                      <a:pt x="0" y="170"/>
                    </a:lnTo>
                    <a:lnTo>
                      <a:pt x="85" y="198"/>
                    </a:lnTo>
                    <a:lnTo>
                      <a:pt x="284" y="255"/>
                    </a:lnTo>
                    <a:lnTo>
                      <a:pt x="284" y="283"/>
                    </a:lnTo>
                    <a:lnTo>
                      <a:pt x="227" y="340"/>
                    </a:lnTo>
                    <a:lnTo>
                      <a:pt x="284" y="396"/>
                    </a:lnTo>
                    <a:lnTo>
                      <a:pt x="312" y="482"/>
                    </a:lnTo>
                    <a:lnTo>
                      <a:pt x="454" y="453"/>
                    </a:lnTo>
                    <a:lnTo>
                      <a:pt x="539" y="567"/>
                    </a:lnTo>
                    <a:lnTo>
                      <a:pt x="596" y="510"/>
                    </a:lnTo>
                    <a:lnTo>
                      <a:pt x="652" y="567"/>
                    </a:lnTo>
                    <a:lnTo>
                      <a:pt x="709" y="567"/>
                    </a:lnTo>
                    <a:lnTo>
                      <a:pt x="794" y="652"/>
                    </a:lnTo>
                    <a:lnTo>
                      <a:pt x="879" y="652"/>
                    </a:lnTo>
                    <a:lnTo>
                      <a:pt x="851" y="708"/>
                    </a:lnTo>
                    <a:lnTo>
                      <a:pt x="936" y="765"/>
                    </a:lnTo>
                    <a:lnTo>
                      <a:pt x="993" y="765"/>
                    </a:lnTo>
                    <a:lnTo>
                      <a:pt x="1049" y="708"/>
                    </a:lnTo>
                    <a:lnTo>
                      <a:pt x="1106" y="765"/>
                    </a:lnTo>
                    <a:lnTo>
                      <a:pt x="1304" y="652"/>
                    </a:lnTo>
                    <a:lnTo>
                      <a:pt x="1390" y="652"/>
                    </a:lnTo>
                    <a:lnTo>
                      <a:pt x="1446" y="595"/>
                    </a:lnTo>
                    <a:lnTo>
                      <a:pt x="1560" y="595"/>
                    </a:lnTo>
                    <a:lnTo>
                      <a:pt x="1616" y="567"/>
                    </a:lnTo>
                    <a:lnTo>
                      <a:pt x="1560" y="482"/>
                    </a:lnTo>
                    <a:lnTo>
                      <a:pt x="1616" y="340"/>
                    </a:lnTo>
                    <a:lnTo>
                      <a:pt x="1560" y="340"/>
                    </a:lnTo>
                    <a:lnTo>
                      <a:pt x="1418" y="396"/>
                    </a:lnTo>
                    <a:lnTo>
                      <a:pt x="1390" y="255"/>
                    </a:lnTo>
                    <a:lnTo>
                      <a:pt x="1191" y="198"/>
                    </a:lnTo>
                    <a:lnTo>
                      <a:pt x="1106" y="28"/>
                    </a:lnTo>
                    <a:lnTo>
                      <a:pt x="1078" y="56"/>
                    </a:lnTo>
                    <a:lnTo>
                      <a:pt x="993" y="85"/>
                    </a:lnTo>
                    <a:lnTo>
                      <a:pt x="993" y="28"/>
                    </a:lnTo>
                    <a:lnTo>
                      <a:pt x="879" y="170"/>
                    </a:lnTo>
                    <a:lnTo>
                      <a:pt x="879" y="85"/>
                    </a:lnTo>
                    <a:lnTo>
                      <a:pt x="794" y="85"/>
                    </a:lnTo>
                    <a:lnTo>
                      <a:pt x="794" y="28"/>
                    </a:lnTo>
                    <a:lnTo>
                      <a:pt x="652" y="28"/>
                    </a:lnTo>
                    <a:lnTo>
                      <a:pt x="567" y="85"/>
                    </a:lnTo>
                    <a:lnTo>
                      <a:pt x="369" y="28"/>
                    </a:lnTo>
                    <a:lnTo>
                      <a:pt x="341" y="56"/>
                    </a:lnTo>
                    <a:lnTo>
                      <a:pt x="227" y="0"/>
                    </a:lnTo>
                    <a:lnTo>
                      <a:pt x="29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1" name="Freeform 711"/>
              <p:cNvSpPr>
                <a:spLocks/>
              </p:cNvSpPr>
              <p:nvPr/>
            </p:nvSpPr>
            <p:spPr bwMode="auto">
              <a:xfrm>
                <a:off x="4514" y="104"/>
                <a:ext cx="1332" cy="1758"/>
              </a:xfrm>
              <a:custGeom>
                <a:avLst/>
                <a:gdLst>
                  <a:gd name="T0" fmla="*/ 227 w 1332"/>
                  <a:gd name="T1" fmla="*/ 1673 h 1758"/>
                  <a:gd name="T2" fmla="*/ 425 w 1332"/>
                  <a:gd name="T3" fmla="*/ 1588 h 1758"/>
                  <a:gd name="T4" fmla="*/ 539 w 1332"/>
                  <a:gd name="T5" fmla="*/ 1644 h 1758"/>
                  <a:gd name="T6" fmla="*/ 567 w 1332"/>
                  <a:gd name="T7" fmla="*/ 1616 h 1758"/>
                  <a:gd name="T8" fmla="*/ 765 w 1332"/>
                  <a:gd name="T9" fmla="*/ 1673 h 1758"/>
                  <a:gd name="T10" fmla="*/ 850 w 1332"/>
                  <a:gd name="T11" fmla="*/ 1616 h 1758"/>
                  <a:gd name="T12" fmla="*/ 992 w 1332"/>
                  <a:gd name="T13" fmla="*/ 1616 h 1758"/>
                  <a:gd name="T14" fmla="*/ 992 w 1332"/>
                  <a:gd name="T15" fmla="*/ 1673 h 1758"/>
                  <a:gd name="T16" fmla="*/ 1077 w 1332"/>
                  <a:gd name="T17" fmla="*/ 1673 h 1758"/>
                  <a:gd name="T18" fmla="*/ 1077 w 1332"/>
                  <a:gd name="T19" fmla="*/ 1758 h 1758"/>
                  <a:gd name="T20" fmla="*/ 1191 w 1332"/>
                  <a:gd name="T21" fmla="*/ 1616 h 1758"/>
                  <a:gd name="T22" fmla="*/ 1191 w 1332"/>
                  <a:gd name="T23" fmla="*/ 1673 h 1758"/>
                  <a:gd name="T24" fmla="*/ 1276 w 1332"/>
                  <a:gd name="T25" fmla="*/ 1644 h 1758"/>
                  <a:gd name="T26" fmla="*/ 1304 w 1332"/>
                  <a:gd name="T27" fmla="*/ 1616 h 1758"/>
                  <a:gd name="T28" fmla="*/ 1332 w 1332"/>
                  <a:gd name="T29" fmla="*/ 1559 h 1758"/>
                  <a:gd name="T30" fmla="*/ 1191 w 1332"/>
                  <a:gd name="T31" fmla="*/ 1361 h 1758"/>
                  <a:gd name="T32" fmla="*/ 1247 w 1332"/>
                  <a:gd name="T33" fmla="*/ 1332 h 1758"/>
                  <a:gd name="T34" fmla="*/ 1219 w 1332"/>
                  <a:gd name="T35" fmla="*/ 1276 h 1758"/>
                  <a:gd name="T36" fmla="*/ 1247 w 1332"/>
                  <a:gd name="T37" fmla="*/ 1191 h 1758"/>
                  <a:gd name="T38" fmla="*/ 1332 w 1332"/>
                  <a:gd name="T39" fmla="*/ 1049 h 1758"/>
                  <a:gd name="T40" fmla="*/ 1162 w 1332"/>
                  <a:gd name="T41" fmla="*/ 1049 h 1758"/>
                  <a:gd name="T42" fmla="*/ 1162 w 1332"/>
                  <a:gd name="T43" fmla="*/ 936 h 1758"/>
                  <a:gd name="T44" fmla="*/ 1134 w 1332"/>
                  <a:gd name="T45" fmla="*/ 850 h 1758"/>
                  <a:gd name="T46" fmla="*/ 1021 w 1332"/>
                  <a:gd name="T47" fmla="*/ 822 h 1758"/>
                  <a:gd name="T48" fmla="*/ 1049 w 1332"/>
                  <a:gd name="T49" fmla="*/ 737 h 1758"/>
                  <a:gd name="T50" fmla="*/ 964 w 1332"/>
                  <a:gd name="T51" fmla="*/ 737 h 1758"/>
                  <a:gd name="T52" fmla="*/ 964 w 1332"/>
                  <a:gd name="T53" fmla="*/ 652 h 1758"/>
                  <a:gd name="T54" fmla="*/ 992 w 1332"/>
                  <a:gd name="T55" fmla="*/ 624 h 1758"/>
                  <a:gd name="T56" fmla="*/ 907 w 1332"/>
                  <a:gd name="T57" fmla="*/ 510 h 1758"/>
                  <a:gd name="T58" fmla="*/ 935 w 1332"/>
                  <a:gd name="T59" fmla="*/ 369 h 1758"/>
                  <a:gd name="T60" fmla="*/ 992 w 1332"/>
                  <a:gd name="T61" fmla="*/ 340 h 1758"/>
                  <a:gd name="T62" fmla="*/ 935 w 1332"/>
                  <a:gd name="T63" fmla="*/ 283 h 1758"/>
                  <a:gd name="T64" fmla="*/ 935 w 1332"/>
                  <a:gd name="T65" fmla="*/ 198 h 1758"/>
                  <a:gd name="T66" fmla="*/ 964 w 1332"/>
                  <a:gd name="T67" fmla="*/ 170 h 1758"/>
                  <a:gd name="T68" fmla="*/ 765 w 1332"/>
                  <a:gd name="T69" fmla="*/ 85 h 1758"/>
                  <a:gd name="T70" fmla="*/ 709 w 1332"/>
                  <a:gd name="T71" fmla="*/ 0 h 1758"/>
                  <a:gd name="T72" fmla="*/ 624 w 1332"/>
                  <a:gd name="T73" fmla="*/ 28 h 1758"/>
                  <a:gd name="T74" fmla="*/ 624 w 1332"/>
                  <a:gd name="T75" fmla="*/ 113 h 1758"/>
                  <a:gd name="T76" fmla="*/ 510 w 1332"/>
                  <a:gd name="T77" fmla="*/ 85 h 1758"/>
                  <a:gd name="T78" fmla="*/ 482 w 1332"/>
                  <a:gd name="T79" fmla="*/ 142 h 1758"/>
                  <a:gd name="T80" fmla="*/ 340 w 1332"/>
                  <a:gd name="T81" fmla="*/ 85 h 1758"/>
                  <a:gd name="T82" fmla="*/ 340 w 1332"/>
                  <a:gd name="T83" fmla="*/ 28 h 1758"/>
                  <a:gd name="T84" fmla="*/ 198 w 1332"/>
                  <a:gd name="T85" fmla="*/ 0 h 1758"/>
                  <a:gd name="T86" fmla="*/ 170 w 1332"/>
                  <a:gd name="T87" fmla="*/ 85 h 1758"/>
                  <a:gd name="T88" fmla="*/ 198 w 1332"/>
                  <a:gd name="T89" fmla="*/ 198 h 1758"/>
                  <a:gd name="T90" fmla="*/ 142 w 1332"/>
                  <a:gd name="T91" fmla="*/ 312 h 1758"/>
                  <a:gd name="T92" fmla="*/ 170 w 1332"/>
                  <a:gd name="T93" fmla="*/ 425 h 1758"/>
                  <a:gd name="T94" fmla="*/ 113 w 1332"/>
                  <a:gd name="T95" fmla="*/ 680 h 1758"/>
                  <a:gd name="T96" fmla="*/ 170 w 1332"/>
                  <a:gd name="T97" fmla="*/ 794 h 1758"/>
                  <a:gd name="T98" fmla="*/ 255 w 1332"/>
                  <a:gd name="T99" fmla="*/ 822 h 1758"/>
                  <a:gd name="T100" fmla="*/ 28 w 1332"/>
                  <a:gd name="T101" fmla="*/ 1134 h 1758"/>
                  <a:gd name="T102" fmla="*/ 57 w 1332"/>
                  <a:gd name="T103" fmla="*/ 1191 h 1758"/>
                  <a:gd name="T104" fmla="*/ 28 w 1332"/>
                  <a:gd name="T105" fmla="*/ 1247 h 1758"/>
                  <a:gd name="T106" fmla="*/ 28 w 1332"/>
                  <a:gd name="T107" fmla="*/ 1417 h 1758"/>
                  <a:gd name="T108" fmla="*/ 0 w 1332"/>
                  <a:gd name="T109" fmla="*/ 1474 h 1758"/>
                  <a:gd name="T110" fmla="*/ 198 w 1332"/>
                  <a:gd name="T111" fmla="*/ 1588 h 1758"/>
                  <a:gd name="T112" fmla="*/ 227 w 1332"/>
                  <a:gd name="T113" fmla="*/ 1673 h 1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32" h="1758">
                    <a:moveTo>
                      <a:pt x="227" y="1673"/>
                    </a:moveTo>
                    <a:lnTo>
                      <a:pt x="425" y="1588"/>
                    </a:lnTo>
                    <a:lnTo>
                      <a:pt x="539" y="1644"/>
                    </a:lnTo>
                    <a:lnTo>
                      <a:pt x="567" y="1616"/>
                    </a:lnTo>
                    <a:lnTo>
                      <a:pt x="765" y="1673"/>
                    </a:lnTo>
                    <a:lnTo>
                      <a:pt x="850" y="1616"/>
                    </a:lnTo>
                    <a:lnTo>
                      <a:pt x="992" y="1616"/>
                    </a:lnTo>
                    <a:lnTo>
                      <a:pt x="992" y="1673"/>
                    </a:lnTo>
                    <a:lnTo>
                      <a:pt x="1077" y="1673"/>
                    </a:lnTo>
                    <a:lnTo>
                      <a:pt x="1077" y="1758"/>
                    </a:lnTo>
                    <a:lnTo>
                      <a:pt x="1191" y="1616"/>
                    </a:lnTo>
                    <a:lnTo>
                      <a:pt x="1191" y="1673"/>
                    </a:lnTo>
                    <a:lnTo>
                      <a:pt x="1276" y="1644"/>
                    </a:lnTo>
                    <a:lnTo>
                      <a:pt x="1304" y="1616"/>
                    </a:lnTo>
                    <a:lnTo>
                      <a:pt x="1332" y="1559"/>
                    </a:lnTo>
                    <a:lnTo>
                      <a:pt x="1191" y="1361"/>
                    </a:lnTo>
                    <a:lnTo>
                      <a:pt x="1247" y="1332"/>
                    </a:lnTo>
                    <a:lnTo>
                      <a:pt x="1219" y="1276"/>
                    </a:lnTo>
                    <a:lnTo>
                      <a:pt x="1247" y="1191"/>
                    </a:lnTo>
                    <a:lnTo>
                      <a:pt x="1332" y="1049"/>
                    </a:lnTo>
                    <a:lnTo>
                      <a:pt x="1162" y="1049"/>
                    </a:lnTo>
                    <a:lnTo>
                      <a:pt x="1162" y="936"/>
                    </a:lnTo>
                    <a:lnTo>
                      <a:pt x="1134" y="850"/>
                    </a:lnTo>
                    <a:lnTo>
                      <a:pt x="1021" y="822"/>
                    </a:lnTo>
                    <a:lnTo>
                      <a:pt x="1049" y="737"/>
                    </a:lnTo>
                    <a:lnTo>
                      <a:pt x="964" y="737"/>
                    </a:lnTo>
                    <a:lnTo>
                      <a:pt x="964" y="652"/>
                    </a:lnTo>
                    <a:lnTo>
                      <a:pt x="992" y="624"/>
                    </a:lnTo>
                    <a:lnTo>
                      <a:pt x="907" y="510"/>
                    </a:lnTo>
                    <a:lnTo>
                      <a:pt x="935" y="369"/>
                    </a:lnTo>
                    <a:lnTo>
                      <a:pt x="992" y="340"/>
                    </a:lnTo>
                    <a:lnTo>
                      <a:pt x="935" y="283"/>
                    </a:lnTo>
                    <a:lnTo>
                      <a:pt x="935" y="198"/>
                    </a:lnTo>
                    <a:lnTo>
                      <a:pt x="964" y="170"/>
                    </a:lnTo>
                    <a:lnTo>
                      <a:pt x="765" y="85"/>
                    </a:lnTo>
                    <a:lnTo>
                      <a:pt x="709" y="0"/>
                    </a:lnTo>
                    <a:lnTo>
                      <a:pt x="624" y="28"/>
                    </a:lnTo>
                    <a:lnTo>
                      <a:pt x="624" y="113"/>
                    </a:lnTo>
                    <a:lnTo>
                      <a:pt x="510" y="85"/>
                    </a:lnTo>
                    <a:lnTo>
                      <a:pt x="482" y="142"/>
                    </a:lnTo>
                    <a:lnTo>
                      <a:pt x="340" y="85"/>
                    </a:lnTo>
                    <a:lnTo>
                      <a:pt x="340" y="28"/>
                    </a:lnTo>
                    <a:lnTo>
                      <a:pt x="198" y="0"/>
                    </a:lnTo>
                    <a:lnTo>
                      <a:pt x="170" y="85"/>
                    </a:lnTo>
                    <a:lnTo>
                      <a:pt x="198" y="198"/>
                    </a:lnTo>
                    <a:lnTo>
                      <a:pt x="142" y="312"/>
                    </a:lnTo>
                    <a:lnTo>
                      <a:pt x="170" y="425"/>
                    </a:lnTo>
                    <a:lnTo>
                      <a:pt x="113" y="680"/>
                    </a:lnTo>
                    <a:lnTo>
                      <a:pt x="170" y="794"/>
                    </a:lnTo>
                    <a:lnTo>
                      <a:pt x="255" y="822"/>
                    </a:lnTo>
                    <a:lnTo>
                      <a:pt x="28" y="1134"/>
                    </a:lnTo>
                    <a:lnTo>
                      <a:pt x="57" y="1191"/>
                    </a:lnTo>
                    <a:lnTo>
                      <a:pt x="28" y="1247"/>
                    </a:lnTo>
                    <a:lnTo>
                      <a:pt x="28" y="1417"/>
                    </a:lnTo>
                    <a:lnTo>
                      <a:pt x="0" y="1474"/>
                    </a:lnTo>
                    <a:lnTo>
                      <a:pt x="198" y="1588"/>
                    </a:lnTo>
                    <a:lnTo>
                      <a:pt x="227" y="167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2" name="Freeform 712"/>
              <p:cNvSpPr>
                <a:spLocks/>
              </p:cNvSpPr>
              <p:nvPr/>
            </p:nvSpPr>
            <p:spPr bwMode="auto">
              <a:xfrm>
                <a:off x="1169" y="3393"/>
                <a:ext cx="1899" cy="1672"/>
              </a:xfrm>
              <a:custGeom>
                <a:avLst/>
                <a:gdLst>
                  <a:gd name="T0" fmla="*/ 1871 w 1899"/>
                  <a:gd name="T1" fmla="*/ 708 h 1672"/>
                  <a:gd name="T2" fmla="*/ 1786 w 1899"/>
                  <a:gd name="T3" fmla="*/ 623 h 1672"/>
                  <a:gd name="T4" fmla="*/ 1814 w 1899"/>
                  <a:gd name="T5" fmla="*/ 425 h 1672"/>
                  <a:gd name="T6" fmla="*/ 1757 w 1899"/>
                  <a:gd name="T7" fmla="*/ 368 h 1672"/>
                  <a:gd name="T8" fmla="*/ 1616 w 1899"/>
                  <a:gd name="T9" fmla="*/ 396 h 1672"/>
                  <a:gd name="T10" fmla="*/ 1502 w 1899"/>
                  <a:gd name="T11" fmla="*/ 340 h 1672"/>
                  <a:gd name="T12" fmla="*/ 1105 w 1899"/>
                  <a:gd name="T13" fmla="*/ 340 h 1672"/>
                  <a:gd name="T14" fmla="*/ 1020 w 1899"/>
                  <a:gd name="T15" fmla="*/ 396 h 1672"/>
                  <a:gd name="T16" fmla="*/ 964 w 1899"/>
                  <a:gd name="T17" fmla="*/ 510 h 1672"/>
                  <a:gd name="T18" fmla="*/ 850 w 1899"/>
                  <a:gd name="T19" fmla="*/ 481 h 1672"/>
                  <a:gd name="T20" fmla="*/ 879 w 1899"/>
                  <a:gd name="T21" fmla="*/ 198 h 1672"/>
                  <a:gd name="T22" fmla="*/ 765 w 1899"/>
                  <a:gd name="T23" fmla="*/ 0 h 1672"/>
                  <a:gd name="T24" fmla="*/ 680 w 1899"/>
                  <a:gd name="T25" fmla="*/ 0 h 1672"/>
                  <a:gd name="T26" fmla="*/ 595 w 1899"/>
                  <a:gd name="T27" fmla="*/ 0 h 1672"/>
                  <a:gd name="T28" fmla="*/ 482 w 1899"/>
                  <a:gd name="T29" fmla="*/ 113 h 1672"/>
                  <a:gd name="T30" fmla="*/ 425 w 1899"/>
                  <a:gd name="T31" fmla="*/ 226 h 1672"/>
                  <a:gd name="T32" fmla="*/ 397 w 1899"/>
                  <a:gd name="T33" fmla="*/ 396 h 1672"/>
                  <a:gd name="T34" fmla="*/ 368 w 1899"/>
                  <a:gd name="T35" fmla="*/ 623 h 1672"/>
                  <a:gd name="T36" fmla="*/ 312 w 1899"/>
                  <a:gd name="T37" fmla="*/ 765 h 1672"/>
                  <a:gd name="T38" fmla="*/ 226 w 1899"/>
                  <a:gd name="T39" fmla="*/ 850 h 1672"/>
                  <a:gd name="T40" fmla="*/ 0 w 1899"/>
                  <a:gd name="T41" fmla="*/ 963 h 1672"/>
                  <a:gd name="T42" fmla="*/ 28 w 1899"/>
                  <a:gd name="T43" fmla="*/ 1105 h 1672"/>
                  <a:gd name="T44" fmla="*/ 141 w 1899"/>
                  <a:gd name="T45" fmla="*/ 1190 h 1672"/>
                  <a:gd name="T46" fmla="*/ 141 w 1899"/>
                  <a:gd name="T47" fmla="*/ 1360 h 1672"/>
                  <a:gd name="T48" fmla="*/ 255 w 1899"/>
                  <a:gd name="T49" fmla="*/ 1615 h 1672"/>
                  <a:gd name="T50" fmla="*/ 425 w 1899"/>
                  <a:gd name="T51" fmla="*/ 1644 h 1672"/>
                  <a:gd name="T52" fmla="*/ 680 w 1899"/>
                  <a:gd name="T53" fmla="*/ 1587 h 1672"/>
                  <a:gd name="T54" fmla="*/ 964 w 1899"/>
                  <a:gd name="T55" fmla="*/ 1474 h 1672"/>
                  <a:gd name="T56" fmla="*/ 1162 w 1899"/>
                  <a:gd name="T57" fmla="*/ 1332 h 1672"/>
                  <a:gd name="T58" fmla="*/ 1531 w 1899"/>
                  <a:gd name="T59" fmla="*/ 1162 h 1672"/>
                  <a:gd name="T60" fmla="*/ 1729 w 1899"/>
                  <a:gd name="T61" fmla="*/ 1105 h 1672"/>
                  <a:gd name="T62" fmla="*/ 1842 w 1899"/>
                  <a:gd name="T63" fmla="*/ 85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99" h="1672">
                    <a:moveTo>
                      <a:pt x="1899" y="850"/>
                    </a:moveTo>
                    <a:lnTo>
                      <a:pt x="1871" y="708"/>
                    </a:lnTo>
                    <a:lnTo>
                      <a:pt x="1814" y="708"/>
                    </a:lnTo>
                    <a:lnTo>
                      <a:pt x="1786" y="623"/>
                    </a:lnTo>
                    <a:lnTo>
                      <a:pt x="1842" y="595"/>
                    </a:lnTo>
                    <a:lnTo>
                      <a:pt x="1814" y="425"/>
                    </a:lnTo>
                    <a:lnTo>
                      <a:pt x="1757" y="425"/>
                    </a:lnTo>
                    <a:lnTo>
                      <a:pt x="1757" y="368"/>
                    </a:lnTo>
                    <a:lnTo>
                      <a:pt x="1644" y="340"/>
                    </a:lnTo>
                    <a:lnTo>
                      <a:pt x="1616" y="396"/>
                    </a:lnTo>
                    <a:lnTo>
                      <a:pt x="1502" y="396"/>
                    </a:lnTo>
                    <a:lnTo>
                      <a:pt x="1502" y="340"/>
                    </a:lnTo>
                    <a:lnTo>
                      <a:pt x="1275" y="255"/>
                    </a:lnTo>
                    <a:lnTo>
                      <a:pt x="1105" y="340"/>
                    </a:lnTo>
                    <a:lnTo>
                      <a:pt x="1105" y="425"/>
                    </a:lnTo>
                    <a:lnTo>
                      <a:pt x="1020" y="396"/>
                    </a:lnTo>
                    <a:lnTo>
                      <a:pt x="964" y="425"/>
                    </a:lnTo>
                    <a:lnTo>
                      <a:pt x="964" y="510"/>
                    </a:lnTo>
                    <a:lnTo>
                      <a:pt x="907" y="538"/>
                    </a:lnTo>
                    <a:lnTo>
                      <a:pt x="850" y="481"/>
                    </a:lnTo>
                    <a:lnTo>
                      <a:pt x="822" y="283"/>
                    </a:lnTo>
                    <a:lnTo>
                      <a:pt x="879" y="198"/>
                    </a:lnTo>
                    <a:lnTo>
                      <a:pt x="822" y="141"/>
                    </a:lnTo>
                    <a:lnTo>
                      <a:pt x="765" y="0"/>
                    </a:lnTo>
                    <a:lnTo>
                      <a:pt x="737" y="56"/>
                    </a:lnTo>
                    <a:lnTo>
                      <a:pt x="680" y="0"/>
                    </a:lnTo>
                    <a:lnTo>
                      <a:pt x="652" y="28"/>
                    </a:lnTo>
                    <a:lnTo>
                      <a:pt x="595" y="0"/>
                    </a:lnTo>
                    <a:lnTo>
                      <a:pt x="510" y="85"/>
                    </a:lnTo>
                    <a:lnTo>
                      <a:pt x="482" y="113"/>
                    </a:lnTo>
                    <a:lnTo>
                      <a:pt x="397" y="85"/>
                    </a:lnTo>
                    <a:lnTo>
                      <a:pt x="425" y="226"/>
                    </a:lnTo>
                    <a:lnTo>
                      <a:pt x="453" y="255"/>
                    </a:lnTo>
                    <a:lnTo>
                      <a:pt x="397" y="396"/>
                    </a:lnTo>
                    <a:lnTo>
                      <a:pt x="453" y="453"/>
                    </a:lnTo>
                    <a:lnTo>
                      <a:pt x="368" y="623"/>
                    </a:lnTo>
                    <a:lnTo>
                      <a:pt x="312" y="708"/>
                    </a:lnTo>
                    <a:lnTo>
                      <a:pt x="312" y="765"/>
                    </a:lnTo>
                    <a:lnTo>
                      <a:pt x="226" y="793"/>
                    </a:lnTo>
                    <a:lnTo>
                      <a:pt x="226" y="850"/>
                    </a:lnTo>
                    <a:lnTo>
                      <a:pt x="141" y="850"/>
                    </a:lnTo>
                    <a:lnTo>
                      <a:pt x="0" y="963"/>
                    </a:lnTo>
                    <a:lnTo>
                      <a:pt x="28" y="1020"/>
                    </a:lnTo>
                    <a:lnTo>
                      <a:pt x="28" y="1105"/>
                    </a:lnTo>
                    <a:lnTo>
                      <a:pt x="85" y="1190"/>
                    </a:lnTo>
                    <a:lnTo>
                      <a:pt x="141" y="1190"/>
                    </a:lnTo>
                    <a:lnTo>
                      <a:pt x="170" y="1304"/>
                    </a:lnTo>
                    <a:lnTo>
                      <a:pt x="141" y="1360"/>
                    </a:lnTo>
                    <a:lnTo>
                      <a:pt x="283" y="1445"/>
                    </a:lnTo>
                    <a:lnTo>
                      <a:pt x="255" y="1615"/>
                    </a:lnTo>
                    <a:lnTo>
                      <a:pt x="340" y="1672"/>
                    </a:lnTo>
                    <a:lnTo>
                      <a:pt x="425" y="1644"/>
                    </a:lnTo>
                    <a:lnTo>
                      <a:pt x="510" y="1672"/>
                    </a:lnTo>
                    <a:lnTo>
                      <a:pt x="680" y="1587"/>
                    </a:lnTo>
                    <a:lnTo>
                      <a:pt x="793" y="1445"/>
                    </a:lnTo>
                    <a:lnTo>
                      <a:pt x="964" y="1474"/>
                    </a:lnTo>
                    <a:lnTo>
                      <a:pt x="992" y="1389"/>
                    </a:lnTo>
                    <a:lnTo>
                      <a:pt x="1162" y="1332"/>
                    </a:lnTo>
                    <a:lnTo>
                      <a:pt x="1162" y="1247"/>
                    </a:lnTo>
                    <a:lnTo>
                      <a:pt x="1531" y="1162"/>
                    </a:lnTo>
                    <a:lnTo>
                      <a:pt x="1559" y="1077"/>
                    </a:lnTo>
                    <a:lnTo>
                      <a:pt x="1729" y="1105"/>
                    </a:lnTo>
                    <a:lnTo>
                      <a:pt x="1729" y="963"/>
                    </a:lnTo>
                    <a:lnTo>
                      <a:pt x="1842" y="850"/>
                    </a:lnTo>
                    <a:lnTo>
                      <a:pt x="1899" y="85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6" name="Freeform 716"/>
              <p:cNvSpPr>
                <a:spLocks/>
              </p:cNvSpPr>
              <p:nvPr/>
            </p:nvSpPr>
            <p:spPr bwMode="auto">
              <a:xfrm>
                <a:off x="347" y="2599"/>
                <a:ext cx="1615" cy="1757"/>
              </a:xfrm>
              <a:custGeom>
                <a:avLst/>
                <a:gdLst>
                  <a:gd name="T0" fmla="*/ 963 w 1615"/>
                  <a:gd name="T1" fmla="*/ 1644 h 1757"/>
                  <a:gd name="T2" fmla="*/ 1048 w 1615"/>
                  <a:gd name="T3" fmla="*/ 1587 h 1757"/>
                  <a:gd name="T4" fmla="*/ 1134 w 1615"/>
                  <a:gd name="T5" fmla="*/ 1502 h 1757"/>
                  <a:gd name="T6" fmla="*/ 1219 w 1615"/>
                  <a:gd name="T7" fmla="*/ 1190 h 1757"/>
                  <a:gd name="T8" fmla="*/ 1247 w 1615"/>
                  <a:gd name="T9" fmla="*/ 1020 h 1757"/>
                  <a:gd name="T10" fmla="*/ 1304 w 1615"/>
                  <a:gd name="T11" fmla="*/ 907 h 1757"/>
                  <a:gd name="T12" fmla="*/ 1474 w 1615"/>
                  <a:gd name="T13" fmla="*/ 822 h 1757"/>
                  <a:gd name="T14" fmla="*/ 1559 w 1615"/>
                  <a:gd name="T15" fmla="*/ 850 h 1757"/>
                  <a:gd name="T16" fmla="*/ 1615 w 1615"/>
                  <a:gd name="T17" fmla="*/ 737 h 1757"/>
                  <a:gd name="T18" fmla="*/ 1530 w 1615"/>
                  <a:gd name="T19" fmla="*/ 623 h 1757"/>
                  <a:gd name="T20" fmla="*/ 1530 w 1615"/>
                  <a:gd name="T21" fmla="*/ 567 h 1757"/>
                  <a:gd name="T22" fmla="*/ 1360 w 1615"/>
                  <a:gd name="T23" fmla="*/ 453 h 1757"/>
                  <a:gd name="T24" fmla="*/ 1219 w 1615"/>
                  <a:gd name="T25" fmla="*/ 623 h 1757"/>
                  <a:gd name="T26" fmla="*/ 1105 w 1615"/>
                  <a:gd name="T27" fmla="*/ 680 h 1757"/>
                  <a:gd name="T28" fmla="*/ 1048 w 1615"/>
                  <a:gd name="T29" fmla="*/ 623 h 1757"/>
                  <a:gd name="T30" fmla="*/ 907 w 1615"/>
                  <a:gd name="T31" fmla="*/ 538 h 1757"/>
                  <a:gd name="T32" fmla="*/ 793 w 1615"/>
                  <a:gd name="T33" fmla="*/ 425 h 1757"/>
                  <a:gd name="T34" fmla="*/ 850 w 1615"/>
                  <a:gd name="T35" fmla="*/ 283 h 1757"/>
                  <a:gd name="T36" fmla="*/ 878 w 1615"/>
                  <a:gd name="T37" fmla="*/ 170 h 1757"/>
                  <a:gd name="T38" fmla="*/ 907 w 1615"/>
                  <a:gd name="T39" fmla="*/ 56 h 1757"/>
                  <a:gd name="T40" fmla="*/ 623 w 1615"/>
                  <a:gd name="T41" fmla="*/ 85 h 1757"/>
                  <a:gd name="T42" fmla="*/ 198 w 1615"/>
                  <a:gd name="T43" fmla="*/ 113 h 1757"/>
                  <a:gd name="T44" fmla="*/ 198 w 1615"/>
                  <a:gd name="T45" fmla="*/ 397 h 1757"/>
                  <a:gd name="T46" fmla="*/ 283 w 1615"/>
                  <a:gd name="T47" fmla="*/ 510 h 1757"/>
                  <a:gd name="T48" fmla="*/ 198 w 1615"/>
                  <a:gd name="T49" fmla="*/ 680 h 1757"/>
                  <a:gd name="T50" fmla="*/ 141 w 1615"/>
                  <a:gd name="T51" fmla="*/ 992 h 1757"/>
                  <a:gd name="T52" fmla="*/ 0 w 1615"/>
                  <a:gd name="T53" fmla="*/ 1190 h 1757"/>
                  <a:gd name="T54" fmla="*/ 198 w 1615"/>
                  <a:gd name="T55" fmla="*/ 1304 h 1757"/>
                  <a:gd name="T56" fmla="*/ 340 w 1615"/>
                  <a:gd name="T57" fmla="*/ 1332 h 1757"/>
                  <a:gd name="T58" fmla="*/ 510 w 1615"/>
                  <a:gd name="T59" fmla="*/ 1531 h 1757"/>
                  <a:gd name="T60" fmla="*/ 708 w 1615"/>
                  <a:gd name="T61" fmla="*/ 1531 h 1757"/>
                  <a:gd name="T62" fmla="*/ 708 w 1615"/>
                  <a:gd name="T63" fmla="*/ 1757 h 1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15" h="1757">
                    <a:moveTo>
                      <a:pt x="822" y="1757"/>
                    </a:moveTo>
                    <a:lnTo>
                      <a:pt x="963" y="1644"/>
                    </a:lnTo>
                    <a:lnTo>
                      <a:pt x="1048" y="1644"/>
                    </a:lnTo>
                    <a:lnTo>
                      <a:pt x="1048" y="1587"/>
                    </a:lnTo>
                    <a:lnTo>
                      <a:pt x="1134" y="1559"/>
                    </a:lnTo>
                    <a:lnTo>
                      <a:pt x="1134" y="1502"/>
                    </a:lnTo>
                    <a:lnTo>
                      <a:pt x="1275" y="1247"/>
                    </a:lnTo>
                    <a:lnTo>
                      <a:pt x="1219" y="1190"/>
                    </a:lnTo>
                    <a:lnTo>
                      <a:pt x="1275" y="1049"/>
                    </a:lnTo>
                    <a:lnTo>
                      <a:pt x="1247" y="1020"/>
                    </a:lnTo>
                    <a:lnTo>
                      <a:pt x="1219" y="879"/>
                    </a:lnTo>
                    <a:lnTo>
                      <a:pt x="1304" y="907"/>
                    </a:lnTo>
                    <a:lnTo>
                      <a:pt x="1417" y="794"/>
                    </a:lnTo>
                    <a:lnTo>
                      <a:pt x="1474" y="822"/>
                    </a:lnTo>
                    <a:lnTo>
                      <a:pt x="1502" y="794"/>
                    </a:lnTo>
                    <a:lnTo>
                      <a:pt x="1559" y="850"/>
                    </a:lnTo>
                    <a:lnTo>
                      <a:pt x="1587" y="794"/>
                    </a:lnTo>
                    <a:lnTo>
                      <a:pt x="1615" y="737"/>
                    </a:lnTo>
                    <a:lnTo>
                      <a:pt x="1474" y="680"/>
                    </a:lnTo>
                    <a:lnTo>
                      <a:pt x="1530" y="623"/>
                    </a:lnTo>
                    <a:lnTo>
                      <a:pt x="1474" y="595"/>
                    </a:lnTo>
                    <a:lnTo>
                      <a:pt x="1530" y="567"/>
                    </a:lnTo>
                    <a:lnTo>
                      <a:pt x="1417" y="510"/>
                    </a:lnTo>
                    <a:lnTo>
                      <a:pt x="1360" y="453"/>
                    </a:lnTo>
                    <a:lnTo>
                      <a:pt x="1275" y="510"/>
                    </a:lnTo>
                    <a:lnTo>
                      <a:pt x="1219" y="623"/>
                    </a:lnTo>
                    <a:lnTo>
                      <a:pt x="1134" y="623"/>
                    </a:lnTo>
                    <a:lnTo>
                      <a:pt x="1105" y="680"/>
                    </a:lnTo>
                    <a:lnTo>
                      <a:pt x="1048" y="680"/>
                    </a:lnTo>
                    <a:lnTo>
                      <a:pt x="1048" y="623"/>
                    </a:lnTo>
                    <a:lnTo>
                      <a:pt x="963" y="652"/>
                    </a:lnTo>
                    <a:lnTo>
                      <a:pt x="907" y="538"/>
                    </a:lnTo>
                    <a:lnTo>
                      <a:pt x="850" y="567"/>
                    </a:lnTo>
                    <a:lnTo>
                      <a:pt x="793" y="425"/>
                    </a:lnTo>
                    <a:lnTo>
                      <a:pt x="850" y="368"/>
                    </a:lnTo>
                    <a:lnTo>
                      <a:pt x="850" y="283"/>
                    </a:lnTo>
                    <a:lnTo>
                      <a:pt x="878" y="255"/>
                    </a:lnTo>
                    <a:lnTo>
                      <a:pt x="878" y="170"/>
                    </a:lnTo>
                    <a:lnTo>
                      <a:pt x="907" y="142"/>
                    </a:lnTo>
                    <a:lnTo>
                      <a:pt x="907" y="56"/>
                    </a:lnTo>
                    <a:lnTo>
                      <a:pt x="737" y="0"/>
                    </a:lnTo>
                    <a:lnTo>
                      <a:pt x="623" y="85"/>
                    </a:lnTo>
                    <a:lnTo>
                      <a:pt x="396" y="113"/>
                    </a:lnTo>
                    <a:lnTo>
                      <a:pt x="198" y="113"/>
                    </a:lnTo>
                    <a:lnTo>
                      <a:pt x="141" y="283"/>
                    </a:lnTo>
                    <a:lnTo>
                      <a:pt x="198" y="397"/>
                    </a:lnTo>
                    <a:lnTo>
                      <a:pt x="226" y="425"/>
                    </a:lnTo>
                    <a:lnTo>
                      <a:pt x="283" y="510"/>
                    </a:lnTo>
                    <a:lnTo>
                      <a:pt x="255" y="595"/>
                    </a:lnTo>
                    <a:lnTo>
                      <a:pt x="198" y="680"/>
                    </a:lnTo>
                    <a:lnTo>
                      <a:pt x="226" y="765"/>
                    </a:lnTo>
                    <a:lnTo>
                      <a:pt x="141" y="992"/>
                    </a:lnTo>
                    <a:lnTo>
                      <a:pt x="0" y="1105"/>
                    </a:lnTo>
                    <a:lnTo>
                      <a:pt x="0" y="1190"/>
                    </a:lnTo>
                    <a:lnTo>
                      <a:pt x="141" y="1389"/>
                    </a:lnTo>
                    <a:lnTo>
                      <a:pt x="198" y="1304"/>
                    </a:lnTo>
                    <a:lnTo>
                      <a:pt x="255" y="1417"/>
                    </a:lnTo>
                    <a:lnTo>
                      <a:pt x="340" y="1332"/>
                    </a:lnTo>
                    <a:lnTo>
                      <a:pt x="453" y="1531"/>
                    </a:lnTo>
                    <a:lnTo>
                      <a:pt x="510" y="1531"/>
                    </a:lnTo>
                    <a:lnTo>
                      <a:pt x="680" y="1474"/>
                    </a:lnTo>
                    <a:lnTo>
                      <a:pt x="708" y="1531"/>
                    </a:lnTo>
                    <a:lnTo>
                      <a:pt x="652" y="1559"/>
                    </a:lnTo>
                    <a:lnTo>
                      <a:pt x="708" y="1757"/>
                    </a:lnTo>
                    <a:lnTo>
                      <a:pt x="822" y="17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7" name="Freeform 717"/>
              <p:cNvSpPr>
                <a:spLocks/>
              </p:cNvSpPr>
              <p:nvPr/>
            </p:nvSpPr>
            <p:spPr bwMode="auto">
              <a:xfrm>
                <a:off x="602" y="3931"/>
                <a:ext cx="907" cy="1446"/>
              </a:xfrm>
              <a:custGeom>
                <a:avLst/>
                <a:gdLst>
                  <a:gd name="T0" fmla="*/ 907 w 907"/>
                  <a:gd name="T1" fmla="*/ 1134 h 1446"/>
                  <a:gd name="T2" fmla="*/ 822 w 907"/>
                  <a:gd name="T3" fmla="*/ 1077 h 1446"/>
                  <a:gd name="T4" fmla="*/ 850 w 907"/>
                  <a:gd name="T5" fmla="*/ 907 h 1446"/>
                  <a:gd name="T6" fmla="*/ 708 w 907"/>
                  <a:gd name="T7" fmla="*/ 822 h 1446"/>
                  <a:gd name="T8" fmla="*/ 737 w 907"/>
                  <a:gd name="T9" fmla="*/ 766 h 1446"/>
                  <a:gd name="T10" fmla="*/ 708 w 907"/>
                  <a:gd name="T11" fmla="*/ 652 h 1446"/>
                  <a:gd name="T12" fmla="*/ 652 w 907"/>
                  <a:gd name="T13" fmla="*/ 652 h 1446"/>
                  <a:gd name="T14" fmla="*/ 595 w 907"/>
                  <a:gd name="T15" fmla="*/ 567 h 1446"/>
                  <a:gd name="T16" fmla="*/ 595 w 907"/>
                  <a:gd name="T17" fmla="*/ 482 h 1446"/>
                  <a:gd name="T18" fmla="*/ 567 w 907"/>
                  <a:gd name="T19" fmla="*/ 425 h 1446"/>
                  <a:gd name="T20" fmla="*/ 453 w 907"/>
                  <a:gd name="T21" fmla="*/ 425 h 1446"/>
                  <a:gd name="T22" fmla="*/ 397 w 907"/>
                  <a:gd name="T23" fmla="*/ 227 h 1446"/>
                  <a:gd name="T24" fmla="*/ 453 w 907"/>
                  <a:gd name="T25" fmla="*/ 199 h 1446"/>
                  <a:gd name="T26" fmla="*/ 425 w 907"/>
                  <a:gd name="T27" fmla="*/ 142 h 1446"/>
                  <a:gd name="T28" fmla="*/ 255 w 907"/>
                  <a:gd name="T29" fmla="*/ 199 h 1446"/>
                  <a:gd name="T30" fmla="*/ 198 w 907"/>
                  <a:gd name="T31" fmla="*/ 199 h 1446"/>
                  <a:gd name="T32" fmla="*/ 85 w 907"/>
                  <a:gd name="T33" fmla="*/ 0 h 1446"/>
                  <a:gd name="T34" fmla="*/ 0 w 907"/>
                  <a:gd name="T35" fmla="*/ 85 h 1446"/>
                  <a:gd name="T36" fmla="*/ 85 w 907"/>
                  <a:gd name="T37" fmla="*/ 199 h 1446"/>
                  <a:gd name="T38" fmla="*/ 0 w 907"/>
                  <a:gd name="T39" fmla="*/ 510 h 1446"/>
                  <a:gd name="T40" fmla="*/ 113 w 907"/>
                  <a:gd name="T41" fmla="*/ 737 h 1446"/>
                  <a:gd name="T42" fmla="*/ 56 w 907"/>
                  <a:gd name="T43" fmla="*/ 907 h 1446"/>
                  <a:gd name="T44" fmla="*/ 85 w 907"/>
                  <a:gd name="T45" fmla="*/ 964 h 1446"/>
                  <a:gd name="T46" fmla="*/ 56 w 907"/>
                  <a:gd name="T47" fmla="*/ 1248 h 1446"/>
                  <a:gd name="T48" fmla="*/ 0 w 907"/>
                  <a:gd name="T49" fmla="*/ 1304 h 1446"/>
                  <a:gd name="T50" fmla="*/ 56 w 907"/>
                  <a:gd name="T51" fmla="*/ 1333 h 1446"/>
                  <a:gd name="T52" fmla="*/ 113 w 907"/>
                  <a:gd name="T53" fmla="*/ 1276 h 1446"/>
                  <a:gd name="T54" fmla="*/ 170 w 907"/>
                  <a:gd name="T55" fmla="*/ 1333 h 1446"/>
                  <a:gd name="T56" fmla="*/ 226 w 907"/>
                  <a:gd name="T57" fmla="*/ 1333 h 1446"/>
                  <a:gd name="T58" fmla="*/ 283 w 907"/>
                  <a:gd name="T59" fmla="*/ 1361 h 1446"/>
                  <a:gd name="T60" fmla="*/ 425 w 907"/>
                  <a:gd name="T61" fmla="*/ 1361 h 1446"/>
                  <a:gd name="T62" fmla="*/ 482 w 907"/>
                  <a:gd name="T63" fmla="*/ 1418 h 1446"/>
                  <a:gd name="T64" fmla="*/ 567 w 907"/>
                  <a:gd name="T65" fmla="*/ 1389 h 1446"/>
                  <a:gd name="T66" fmla="*/ 623 w 907"/>
                  <a:gd name="T67" fmla="*/ 1446 h 1446"/>
                  <a:gd name="T68" fmla="*/ 680 w 907"/>
                  <a:gd name="T69" fmla="*/ 1361 h 1446"/>
                  <a:gd name="T70" fmla="*/ 765 w 907"/>
                  <a:gd name="T71" fmla="*/ 1361 h 1446"/>
                  <a:gd name="T72" fmla="*/ 793 w 907"/>
                  <a:gd name="T73" fmla="*/ 1248 h 1446"/>
                  <a:gd name="T74" fmla="*/ 907 w 907"/>
                  <a:gd name="T75" fmla="*/ 1219 h 1446"/>
                  <a:gd name="T76" fmla="*/ 907 w 907"/>
                  <a:gd name="T77" fmla="*/ 1134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07" h="1446">
                    <a:moveTo>
                      <a:pt x="907" y="1134"/>
                    </a:moveTo>
                    <a:lnTo>
                      <a:pt x="822" y="1077"/>
                    </a:lnTo>
                    <a:lnTo>
                      <a:pt x="850" y="907"/>
                    </a:lnTo>
                    <a:lnTo>
                      <a:pt x="708" y="822"/>
                    </a:lnTo>
                    <a:lnTo>
                      <a:pt x="737" y="766"/>
                    </a:lnTo>
                    <a:lnTo>
                      <a:pt x="708" y="652"/>
                    </a:lnTo>
                    <a:lnTo>
                      <a:pt x="652" y="652"/>
                    </a:lnTo>
                    <a:lnTo>
                      <a:pt x="595" y="567"/>
                    </a:lnTo>
                    <a:lnTo>
                      <a:pt x="595" y="482"/>
                    </a:lnTo>
                    <a:lnTo>
                      <a:pt x="567" y="425"/>
                    </a:lnTo>
                    <a:lnTo>
                      <a:pt x="453" y="425"/>
                    </a:lnTo>
                    <a:lnTo>
                      <a:pt x="397" y="227"/>
                    </a:lnTo>
                    <a:lnTo>
                      <a:pt x="453" y="199"/>
                    </a:lnTo>
                    <a:lnTo>
                      <a:pt x="425" y="142"/>
                    </a:lnTo>
                    <a:lnTo>
                      <a:pt x="255" y="199"/>
                    </a:lnTo>
                    <a:lnTo>
                      <a:pt x="198" y="199"/>
                    </a:lnTo>
                    <a:lnTo>
                      <a:pt x="85" y="0"/>
                    </a:lnTo>
                    <a:lnTo>
                      <a:pt x="0" y="85"/>
                    </a:lnTo>
                    <a:lnTo>
                      <a:pt x="85" y="199"/>
                    </a:lnTo>
                    <a:lnTo>
                      <a:pt x="0" y="510"/>
                    </a:lnTo>
                    <a:lnTo>
                      <a:pt x="113" y="737"/>
                    </a:lnTo>
                    <a:lnTo>
                      <a:pt x="56" y="907"/>
                    </a:lnTo>
                    <a:lnTo>
                      <a:pt x="85" y="964"/>
                    </a:lnTo>
                    <a:lnTo>
                      <a:pt x="56" y="1248"/>
                    </a:lnTo>
                    <a:lnTo>
                      <a:pt x="0" y="1304"/>
                    </a:lnTo>
                    <a:lnTo>
                      <a:pt x="56" y="1333"/>
                    </a:lnTo>
                    <a:lnTo>
                      <a:pt x="113" y="1276"/>
                    </a:lnTo>
                    <a:lnTo>
                      <a:pt x="170" y="1333"/>
                    </a:lnTo>
                    <a:lnTo>
                      <a:pt x="226" y="1333"/>
                    </a:lnTo>
                    <a:lnTo>
                      <a:pt x="283" y="1361"/>
                    </a:lnTo>
                    <a:lnTo>
                      <a:pt x="425" y="1361"/>
                    </a:lnTo>
                    <a:lnTo>
                      <a:pt x="482" y="1418"/>
                    </a:lnTo>
                    <a:lnTo>
                      <a:pt x="567" y="1389"/>
                    </a:lnTo>
                    <a:lnTo>
                      <a:pt x="623" y="1446"/>
                    </a:lnTo>
                    <a:lnTo>
                      <a:pt x="680" y="1361"/>
                    </a:lnTo>
                    <a:lnTo>
                      <a:pt x="765" y="1361"/>
                    </a:lnTo>
                    <a:lnTo>
                      <a:pt x="793" y="1248"/>
                    </a:lnTo>
                    <a:lnTo>
                      <a:pt x="907" y="1219"/>
                    </a:lnTo>
                    <a:lnTo>
                      <a:pt x="907" y="11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8" name="Freeform 718"/>
              <p:cNvSpPr>
                <a:spLocks/>
              </p:cNvSpPr>
              <p:nvPr/>
            </p:nvSpPr>
            <p:spPr bwMode="auto">
              <a:xfrm>
                <a:off x="2019" y="2088"/>
                <a:ext cx="709" cy="1134"/>
              </a:xfrm>
              <a:custGeom>
                <a:avLst/>
                <a:gdLst>
                  <a:gd name="T0" fmla="*/ 425 w 709"/>
                  <a:gd name="T1" fmla="*/ 0 h 1134"/>
                  <a:gd name="T2" fmla="*/ 510 w 709"/>
                  <a:gd name="T3" fmla="*/ 29 h 1134"/>
                  <a:gd name="T4" fmla="*/ 624 w 709"/>
                  <a:gd name="T5" fmla="*/ 57 h 1134"/>
                  <a:gd name="T6" fmla="*/ 624 w 709"/>
                  <a:gd name="T7" fmla="*/ 86 h 1134"/>
                  <a:gd name="T8" fmla="*/ 596 w 709"/>
                  <a:gd name="T9" fmla="*/ 142 h 1134"/>
                  <a:gd name="T10" fmla="*/ 681 w 709"/>
                  <a:gd name="T11" fmla="*/ 199 h 1134"/>
                  <a:gd name="T12" fmla="*/ 681 w 709"/>
                  <a:gd name="T13" fmla="*/ 284 h 1134"/>
                  <a:gd name="T14" fmla="*/ 652 w 709"/>
                  <a:gd name="T15" fmla="*/ 341 h 1134"/>
                  <a:gd name="T16" fmla="*/ 709 w 709"/>
                  <a:gd name="T17" fmla="*/ 397 h 1134"/>
                  <a:gd name="T18" fmla="*/ 681 w 709"/>
                  <a:gd name="T19" fmla="*/ 426 h 1134"/>
                  <a:gd name="T20" fmla="*/ 681 w 709"/>
                  <a:gd name="T21" fmla="*/ 454 h 1134"/>
                  <a:gd name="T22" fmla="*/ 596 w 709"/>
                  <a:gd name="T23" fmla="*/ 539 h 1134"/>
                  <a:gd name="T24" fmla="*/ 624 w 709"/>
                  <a:gd name="T25" fmla="*/ 681 h 1134"/>
                  <a:gd name="T26" fmla="*/ 652 w 709"/>
                  <a:gd name="T27" fmla="*/ 709 h 1134"/>
                  <a:gd name="T28" fmla="*/ 624 w 709"/>
                  <a:gd name="T29" fmla="*/ 766 h 1134"/>
                  <a:gd name="T30" fmla="*/ 652 w 709"/>
                  <a:gd name="T31" fmla="*/ 851 h 1134"/>
                  <a:gd name="T32" fmla="*/ 596 w 709"/>
                  <a:gd name="T33" fmla="*/ 908 h 1134"/>
                  <a:gd name="T34" fmla="*/ 624 w 709"/>
                  <a:gd name="T35" fmla="*/ 964 h 1134"/>
                  <a:gd name="T36" fmla="*/ 567 w 709"/>
                  <a:gd name="T37" fmla="*/ 1049 h 1134"/>
                  <a:gd name="T38" fmla="*/ 482 w 709"/>
                  <a:gd name="T39" fmla="*/ 1049 h 1134"/>
                  <a:gd name="T40" fmla="*/ 340 w 709"/>
                  <a:gd name="T41" fmla="*/ 1134 h 1134"/>
                  <a:gd name="T42" fmla="*/ 312 w 709"/>
                  <a:gd name="T43" fmla="*/ 1134 h 1134"/>
                  <a:gd name="T44" fmla="*/ 170 w 709"/>
                  <a:gd name="T45" fmla="*/ 1021 h 1134"/>
                  <a:gd name="T46" fmla="*/ 227 w 709"/>
                  <a:gd name="T47" fmla="*/ 993 h 1134"/>
                  <a:gd name="T48" fmla="*/ 284 w 709"/>
                  <a:gd name="T49" fmla="*/ 936 h 1134"/>
                  <a:gd name="T50" fmla="*/ 255 w 709"/>
                  <a:gd name="T51" fmla="*/ 851 h 1134"/>
                  <a:gd name="T52" fmla="*/ 255 w 709"/>
                  <a:gd name="T53" fmla="*/ 681 h 1134"/>
                  <a:gd name="T54" fmla="*/ 369 w 709"/>
                  <a:gd name="T55" fmla="*/ 567 h 1134"/>
                  <a:gd name="T56" fmla="*/ 340 w 709"/>
                  <a:gd name="T57" fmla="*/ 482 h 1134"/>
                  <a:gd name="T58" fmla="*/ 397 w 709"/>
                  <a:gd name="T59" fmla="*/ 511 h 1134"/>
                  <a:gd name="T60" fmla="*/ 482 w 709"/>
                  <a:gd name="T61" fmla="*/ 482 h 1134"/>
                  <a:gd name="T62" fmla="*/ 425 w 709"/>
                  <a:gd name="T63" fmla="*/ 454 h 1134"/>
                  <a:gd name="T64" fmla="*/ 425 w 709"/>
                  <a:gd name="T65" fmla="*/ 397 h 1134"/>
                  <a:gd name="T66" fmla="*/ 340 w 709"/>
                  <a:gd name="T67" fmla="*/ 397 h 1134"/>
                  <a:gd name="T68" fmla="*/ 255 w 709"/>
                  <a:gd name="T69" fmla="*/ 397 h 1134"/>
                  <a:gd name="T70" fmla="*/ 227 w 709"/>
                  <a:gd name="T71" fmla="*/ 369 h 1134"/>
                  <a:gd name="T72" fmla="*/ 85 w 709"/>
                  <a:gd name="T73" fmla="*/ 397 h 1134"/>
                  <a:gd name="T74" fmla="*/ 57 w 709"/>
                  <a:gd name="T75" fmla="*/ 397 h 1134"/>
                  <a:gd name="T76" fmla="*/ 0 w 709"/>
                  <a:gd name="T77" fmla="*/ 369 h 1134"/>
                  <a:gd name="T78" fmla="*/ 0 w 709"/>
                  <a:gd name="T79" fmla="*/ 341 h 1134"/>
                  <a:gd name="T80" fmla="*/ 284 w 709"/>
                  <a:gd name="T81" fmla="*/ 341 h 1134"/>
                  <a:gd name="T82" fmla="*/ 312 w 709"/>
                  <a:gd name="T83" fmla="*/ 256 h 1134"/>
                  <a:gd name="T84" fmla="*/ 340 w 709"/>
                  <a:gd name="T85" fmla="*/ 312 h 1134"/>
                  <a:gd name="T86" fmla="*/ 369 w 709"/>
                  <a:gd name="T87" fmla="*/ 256 h 1134"/>
                  <a:gd name="T88" fmla="*/ 340 w 709"/>
                  <a:gd name="T89" fmla="*/ 199 h 1134"/>
                  <a:gd name="T90" fmla="*/ 425 w 709"/>
                  <a:gd name="T91" fmla="*/ 86 h 1134"/>
                  <a:gd name="T92" fmla="*/ 397 w 709"/>
                  <a:gd name="T93" fmla="*/ 57 h 1134"/>
                  <a:gd name="T94" fmla="*/ 425 w 709"/>
                  <a:gd name="T95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09" h="1134">
                    <a:moveTo>
                      <a:pt x="425" y="0"/>
                    </a:moveTo>
                    <a:lnTo>
                      <a:pt x="510" y="29"/>
                    </a:lnTo>
                    <a:lnTo>
                      <a:pt x="624" y="57"/>
                    </a:lnTo>
                    <a:lnTo>
                      <a:pt x="624" y="86"/>
                    </a:lnTo>
                    <a:lnTo>
                      <a:pt x="596" y="142"/>
                    </a:lnTo>
                    <a:lnTo>
                      <a:pt x="681" y="199"/>
                    </a:lnTo>
                    <a:lnTo>
                      <a:pt x="681" y="284"/>
                    </a:lnTo>
                    <a:lnTo>
                      <a:pt x="652" y="341"/>
                    </a:lnTo>
                    <a:lnTo>
                      <a:pt x="709" y="397"/>
                    </a:lnTo>
                    <a:lnTo>
                      <a:pt x="681" y="426"/>
                    </a:lnTo>
                    <a:lnTo>
                      <a:pt x="681" y="454"/>
                    </a:lnTo>
                    <a:lnTo>
                      <a:pt x="596" y="539"/>
                    </a:lnTo>
                    <a:lnTo>
                      <a:pt x="624" y="681"/>
                    </a:lnTo>
                    <a:lnTo>
                      <a:pt x="652" y="709"/>
                    </a:lnTo>
                    <a:lnTo>
                      <a:pt x="624" y="766"/>
                    </a:lnTo>
                    <a:lnTo>
                      <a:pt x="652" y="851"/>
                    </a:lnTo>
                    <a:lnTo>
                      <a:pt x="596" y="908"/>
                    </a:lnTo>
                    <a:lnTo>
                      <a:pt x="624" y="964"/>
                    </a:lnTo>
                    <a:lnTo>
                      <a:pt x="567" y="1049"/>
                    </a:lnTo>
                    <a:lnTo>
                      <a:pt x="482" y="1049"/>
                    </a:lnTo>
                    <a:lnTo>
                      <a:pt x="340" y="1134"/>
                    </a:lnTo>
                    <a:lnTo>
                      <a:pt x="312" y="1134"/>
                    </a:lnTo>
                    <a:lnTo>
                      <a:pt x="170" y="1021"/>
                    </a:lnTo>
                    <a:lnTo>
                      <a:pt x="227" y="993"/>
                    </a:lnTo>
                    <a:lnTo>
                      <a:pt x="284" y="936"/>
                    </a:lnTo>
                    <a:lnTo>
                      <a:pt x="255" y="851"/>
                    </a:lnTo>
                    <a:lnTo>
                      <a:pt x="255" y="681"/>
                    </a:lnTo>
                    <a:lnTo>
                      <a:pt x="369" y="567"/>
                    </a:lnTo>
                    <a:lnTo>
                      <a:pt x="340" y="482"/>
                    </a:lnTo>
                    <a:lnTo>
                      <a:pt x="397" y="511"/>
                    </a:lnTo>
                    <a:lnTo>
                      <a:pt x="482" y="482"/>
                    </a:lnTo>
                    <a:lnTo>
                      <a:pt x="425" y="454"/>
                    </a:lnTo>
                    <a:lnTo>
                      <a:pt x="425" y="397"/>
                    </a:lnTo>
                    <a:lnTo>
                      <a:pt x="340" y="397"/>
                    </a:lnTo>
                    <a:lnTo>
                      <a:pt x="255" y="397"/>
                    </a:lnTo>
                    <a:lnTo>
                      <a:pt x="227" y="369"/>
                    </a:lnTo>
                    <a:lnTo>
                      <a:pt x="85" y="397"/>
                    </a:lnTo>
                    <a:lnTo>
                      <a:pt x="57" y="397"/>
                    </a:lnTo>
                    <a:lnTo>
                      <a:pt x="0" y="369"/>
                    </a:lnTo>
                    <a:lnTo>
                      <a:pt x="0" y="341"/>
                    </a:lnTo>
                    <a:lnTo>
                      <a:pt x="284" y="341"/>
                    </a:lnTo>
                    <a:lnTo>
                      <a:pt x="312" y="256"/>
                    </a:lnTo>
                    <a:lnTo>
                      <a:pt x="340" y="312"/>
                    </a:lnTo>
                    <a:lnTo>
                      <a:pt x="369" y="256"/>
                    </a:lnTo>
                    <a:lnTo>
                      <a:pt x="340" y="199"/>
                    </a:lnTo>
                    <a:lnTo>
                      <a:pt x="425" y="86"/>
                    </a:lnTo>
                    <a:lnTo>
                      <a:pt x="397" y="57"/>
                    </a:lnTo>
                    <a:lnTo>
                      <a:pt x="42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9" name="Freeform 719"/>
              <p:cNvSpPr>
                <a:spLocks/>
              </p:cNvSpPr>
              <p:nvPr/>
            </p:nvSpPr>
            <p:spPr bwMode="auto">
              <a:xfrm>
                <a:off x="2303" y="813"/>
                <a:ext cx="1332" cy="1275"/>
              </a:xfrm>
              <a:custGeom>
                <a:avLst/>
                <a:gdLst>
                  <a:gd name="T0" fmla="*/ 226 w 1332"/>
                  <a:gd name="T1" fmla="*/ 1190 h 1275"/>
                  <a:gd name="T2" fmla="*/ 226 w 1332"/>
                  <a:gd name="T3" fmla="*/ 1134 h 1275"/>
                  <a:gd name="T4" fmla="*/ 283 w 1332"/>
                  <a:gd name="T5" fmla="*/ 1162 h 1275"/>
                  <a:gd name="T6" fmla="*/ 397 w 1332"/>
                  <a:gd name="T7" fmla="*/ 1162 h 1275"/>
                  <a:gd name="T8" fmla="*/ 425 w 1332"/>
                  <a:gd name="T9" fmla="*/ 1190 h 1275"/>
                  <a:gd name="T10" fmla="*/ 453 w 1332"/>
                  <a:gd name="T11" fmla="*/ 1190 h 1275"/>
                  <a:gd name="T12" fmla="*/ 482 w 1332"/>
                  <a:gd name="T13" fmla="*/ 964 h 1275"/>
                  <a:gd name="T14" fmla="*/ 567 w 1332"/>
                  <a:gd name="T15" fmla="*/ 964 h 1275"/>
                  <a:gd name="T16" fmla="*/ 567 w 1332"/>
                  <a:gd name="T17" fmla="*/ 1020 h 1275"/>
                  <a:gd name="T18" fmla="*/ 538 w 1332"/>
                  <a:gd name="T19" fmla="*/ 1020 h 1275"/>
                  <a:gd name="T20" fmla="*/ 538 w 1332"/>
                  <a:gd name="T21" fmla="*/ 1077 h 1275"/>
                  <a:gd name="T22" fmla="*/ 595 w 1332"/>
                  <a:gd name="T23" fmla="*/ 1105 h 1275"/>
                  <a:gd name="T24" fmla="*/ 623 w 1332"/>
                  <a:gd name="T25" fmla="*/ 1162 h 1275"/>
                  <a:gd name="T26" fmla="*/ 680 w 1332"/>
                  <a:gd name="T27" fmla="*/ 1134 h 1275"/>
                  <a:gd name="T28" fmla="*/ 708 w 1332"/>
                  <a:gd name="T29" fmla="*/ 1190 h 1275"/>
                  <a:gd name="T30" fmla="*/ 765 w 1332"/>
                  <a:gd name="T31" fmla="*/ 1190 h 1275"/>
                  <a:gd name="T32" fmla="*/ 765 w 1332"/>
                  <a:gd name="T33" fmla="*/ 1247 h 1275"/>
                  <a:gd name="T34" fmla="*/ 822 w 1332"/>
                  <a:gd name="T35" fmla="*/ 1219 h 1275"/>
                  <a:gd name="T36" fmla="*/ 850 w 1332"/>
                  <a:gd name="T37" fmla="*/ 1162 h 1275"/>
                  <a:gd name="T38" fmla="*/ 935 w 1332"/>
                  <a:gd name="T39" fmla="*/ 1219 h 1275"/>
                  <a:gd name="T40" fmla="*/ 1049 w 1332"/>
                  <a:gd name="T41" fmla="*/ 1275 h 1275"/>
                  <a:gd name="T42" fmla="*/ 1190 w 1332"/>
                  <a:gd name="T43" fmla="*/ 1162 h 1275"/>
                  <a:gd name="T44" fmla="*/ 1190 w 1332"/>
                  <a:gd name="T45" fmla="*/ 1105 h 1275"/>
                  <a:gd name="T46" fmla="*/ 1304 w 1332"/>
                  <a:gd name="T47" fmla="*/ 1105 h 1275"/>
                  <a:gd name="T48" fmla="*/ 1332 w 1332"/>
                  <a:gd name="T49" fmla="*/ 1020 h 1275"/>
                  <a:gd name="T50" fmla="*/ 1105 w 1332"/>
                  <a:gd name="T51" fmla="*/ 879 h 1275"/>
                  <a:gd name="T52" fmla="*/ 1020 w 1332"/>
                  <a:gd name="T53" fmla="*/ 935 h 1275"/>
                  <a:gd name="T54" fmla="*/ 992 w 1332"/>
                  <a:gd name="T55" fmla="*/ 935 h 1275"/>
                  <a:gd name="T56" fmla="*/ 992 w 1332"/>
                  <a:gd name="T57" fmla="*/ 822 h 1275"/>
                  <a:gd name="T58" fmla="*/ 1134 w 1332"/>
                  <a:gd name="T59" fmla="*/ 680 h 1275"/>
                  <a:gd name="T60" fmla="*/ 1162 w 1332"/>
                  <a:gd name="T61" fmla="*/ 680 h 1275"/>
                  <a:gd name="T62" fmla="*/ 1219 w 1332"/>
                  <a:gd name="T63" fmla="*/ 567 h 1275"/>
                  <a:gd name="T64" fmla="*/ 1275 w 1332"/>
                  <a:gd name="T65" fmla="*/ 567 h 1275"/>
                  <a:gd name="T66" fmla="*/ 1275 w 1332"/>
                  <a:gd name="T67" fmla="*/ 368 h 1275"/>
                  <a:gd name="T68" fmla="*/ 1190 w 1332"/>
                  <a:gd name="T69" fmla="*/ 255 h 1275"/>
                  <a:gd name="T70" fmla="*/ 1162 w 1332"/>
                  <a:gd name="T71" fmla="*/ 85 h 1275"/>
                  <a:gd name="T72" fmla="*/ 1049 w 1332"/>
                  <a:gd name="T73" fmla="*/ 0 h 1275"/>
                  <a:gd name="T74" fmla="*/ 1020 w 1332"/>
                  <a:gd name="T75" fmla="*/ 113 h 1275"/>
                  <a:gd name="T76" fmla="*/ 850 w 1332"/>
                  <a:gd name="T77" fmla="*/ 113 h 1275"/>
                  <a:gd name="T78" fmla="*/ 765 w 1332"/>
                  <a:gd name="T79" fmla="*/ 28 h 1275"/>
                  <a:gd name="T80" fmla="*/ 567 w 1332"/>
                  <a:gd name="T81" fmla="*/ 113 h 1275"/>
                  <a:gd name="T82" fmla="*/ 482 w 1332"/>
                  <a:gd name="T83" fmla="*/ 28 h 1275"/>
                  <a:gd name="T84" fmla="*/ 255 w 1332"/>
                  <a:gd name="T85" fmla="*/ 85 h 1275"/>
                  <a:gd name="T86" fmla="*/ 312 w 1332"/>
                  <a:gd name="T87" fmla="*/ 227 h 1275"/>
                  <a:gd name="T88" fmla="*/ 283 w 1332"/>
                  <a:gd name="T89" fmla="*/ 227 h 1275"/>
                  <a:gd name="T90" fmla="*/ 255 w 1332"/>
                  <a:gd name="T91" fmla="*/ 312 h 1275"/>
                  <a:gd name="T92" fmla="*/ 283 w 1332"/>
                  <a:gd name="T93" fmla="*/ 397 h 1275"/>
                  <a:gd name="T94" fmla="*/ 141 w 1332"/>
                  <a:gd name="T95" fmla="*/ 737 h 1275"/>
                  <a:gd name="T96" fmla="*/ 170 w 1332"/>
                  <a:gd name="T97" fmla="*/ 765 h 1275"/>
                  <a:gd name="T98" fmla="*/ 141 w 1332"/>
                  <a:gd name="T99" fmla="*/ 822 h 1275"/>
                  <a:gd name="T100" fmla="*/ 170 w 1332"/>
                  <a:gd name="T101" fmla="*/ 879 h 1275"/>
                  <a:gd name="T102" fmla="*/ 141 w 1332"/>
                  <a:gd name="T103" fmla="*/ 964 h 1275"/>
                  <a:gd name="T104" fmla="*/ 56 w 1332"/>
                  <a:gd name="T105" fmla="*/ 992 h 1275"/>
                  <a:gd name="T106" fmla="*/ 0 w 1332"/>
                  <a:gd name="T107" fmla="*/ 1049 h 1275"/>
                  <a:gd name="T108" fmla="*/ 56 w 1332"/>
                  <a:gd name="T109" fmla="*/ 1049 h 1275"/>
                  <a:gd name="T110" fmla="*/ 28 w 1332"/>
                  <a:gd name="T111" fmla="*/ 1105 h 1275"/>
                  <a:gd name="T112" fmla="*/ 56 w 1332"/>
                  <a:gd name="T113" fmla="*/ 1134 h 1275"/>
                  <a:gd name="T114" fmla="*/ 141 w 1332"/>
                  <a:gd name="T115" fmla="*/ 1077 h 1275"/>
                  <a:gd name="T116" fmla="*/ 170 w 1332"/>
                  <a:gd name="T117" fmla="*/ 1219 h 1275"/>
                  <a:gd name="T118" fmla="*/ 198 w 1332"/>
                  <a:gd name="T119" fmla="*/ 1219 h 1275"/>
                  <a:gd name="T120" fmla="*/ 226 w 1332"/>
                  <a:gd name="T121" fmla="*/ 1190 h 1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32" h="1275">
                    <a:moveTo>
                      <a:pt x="226" y="1190"/>
                    </a:moveTo>
                    <a:lnTo>
                      <a:pt x="226" y="1134"/>
                    </a:lnTo>
                    <a:lnTo>
                      <a:pt x="283" y="1162"/>
                    </a:lnTo>
                    <a:lnTo>
                      <a:pt x="397" y="1162"/>
                    </a:lnTo>
                    <a:lnTo>
                      <a:pt x="425" y="1190"/>
                    </a:lnTo>
                    <a:lnTo>
                      <a:pt x="453" y="1190"/>
                    </a:lnTo>
                    <a:lnTo>
                      <a:pt x="482" y="964"/>
                    </a:lnTo>
                    <a:lnTo>
                      <a:pt x="567" y="964"/>
                    </a:lnTo>
                    <a:lnTo>
                      <a:pt x="567" y="1020"/>
                    </a:lnTo>
                    <a:lnTo>
                      <a:pt x="538" y="1020"/>
                    </a:lnTo>
                    <a:lnTo>
                      <a:pt x="538" y="1077"/>
                    </a:lnTo>
                    <a:lnTo>
                      <a:pt x="595" y="1105"/>
                    </a:lnTo>
                    <a:lnTo>
                      <a:pt x="623" y="1162"/>
                    </a:lnTo>
                    <a:lnTo>
                      <a:pt x="680" y="1134"/>
                    </a:lnTo>
                    <a:lnTo>
                      <a:pt x="708" y="1190"/>
                    </a:lnTo>
                    <a:lnTo>
                      <a:pt x="765" y="1190"/>
                    </a:lnTo>
                    <a:lnTo>
                      <a:pt x="765" y="1247"/>
                    </a:lnTo>
                    <a:lnTo>
                      <a:pt x="822" y="1219"/>
                    </a:lnTo>
                    <a:lnTo>
                      <a:pt x="850" y="1162"/>
                    </a:lnTo>
                    <a:lnTo>
                      <a:pt x="935" y="1219"/>
                    </a:lnTo>
                    <a:lnTo>
                      <a:pt x="1049" y="1275"/>
                    </a:lnTo>
                    <a:lnTo>
                      <a:pt x="1190" y="1162"/>
                    </a:lnTo>
                    <a:lnTo>
                      <a:pt x="1190" y="1105"/>
                    </a:lnTo>
                    <a:lnTo>
                      <a:pt x="1304" y="1105"/>
                    </a:lnTo>
                    <a:lnTo>
                      <a:pt x="1332" y="1020"/>
                    </a:lnTo>
                    <a:lnTo>
                      <a:pt x="1105" y="879"/>
                    </a:lnTo>
                    <a:lnTo>
                      <a:pt x="1020" y="935"/>
                    </a:lnTo>
                    <a:lnTo>
                      <a:pt x="992" y="935"/>
                    </a:lnTo>
                    <a:lnTo>
                      <a:pt x="992" y="822"/>
                    </a:lnTo>
                    <a:lnTo>
                      <a:pt x="1134" y="680"/>
                    </a:lnTo>
                    <a:lnTo>
                      <a:pt x="1162" y="680"/>
                    </a:lnTo>
                    <a:lnTo>
                      <a:pt x="1219" y="567"/>
                    </a:lnTo>
                    <a:lnTo>
                      <a:pt x="1275" y="567"/>
                    </a:lnTo>
                    <a:lnTo>
                      <a:pt x="1275" y="368"/>
                    </a:lnTo>
                    <a:lnTo>
                      <a:pt x="1190" y="255"/>
                    </a:lnTo>
                    <a:lnTo>
                      <a:pt x="1162" y="85"/>
                    </a:lnTo>
                    <a:lnTo>
                      <a:pt x="1049" y="0"/>
                    </a:lnTo>
                    <a:lnTo>
                      <a:pt x="1020" y="113"/>
                    </a:lnTo>
                    <a:lnTo>
                      <a:pt x="850" y="113"/>
                    </a:lnTo>
                    <a:lnTo>
                      <a:pt x="765" y="28"/>
                    </a:lnTo>
                    <a:lnTo>
                      <a:pt x="567" y="113"/>
                    </a:lnTo>
                    <a:lnTo>
                      <a:pt x="482" y="28"/>
                    </a:lnTo>
                    <a:lnTo>
                      <a:pt x="255" y="85"/>
                    </a:lnTo>
                    <a:lnTo>
                      <a:pt x="312" y="227"/>
                    </a:lnTo>
                    <a:lnTo>
                      <a:pt x="283" y="227"/>
                    </a:lnTo>
                    <a:lnTo>
                      <a:pt x="255" y="312"/>
                    </a:lnTo>
                    <a:lnTo>
                      <a:pt x="283" y="397"/>
                    </a:lnTo>
                    <a:lnTo>
                      <a:pt x="141" y="737"/>
                    </a:lnTo>
                    <a:lnTo>
                      <a:pt x="170" y="765"/>
                    </a:lnTo>
                    <a:lnTo>
                      <a:pt x="141" y="822"/>
                    </a:lnTo>
                    <a:lnTo>
                      <a:pt x="170" y="879"/>
                    </a:lnTo>
                    <a:lnTo>
                      <a:pt x="141" y="964"/>
                    </a:lnTo>
                    <a:lnTo>
                      <a:pt x="56" y="992"/>
                    </a:lnTo>
                    <a:lnTo>
                      <a:pt x="0" y="1049"/>
                    </a:lnTo>
                    <a:lnTo>
                      <a:pt x="56" y="1049"/>
                    </a:lnTo>
                    <a:lnTo>
                      <a:pt x="28" y="1105"/>
                    </a:lnTo>
                    <a:lnTo>
                      <a:pt x="56" y="1134"/>
                    </a:lnTo>
                    <a:lnTo>
                      <a:pt x="141" y="1077"/>
                    </a:lnTo>
                    <a:lnTo>
                      <a:pt x="170" y="1219"/>
                    </a:lnTo>
                    <a:lnTo>
                      <a:pt x="198" y="1219"/>
                    </a:lnTo>
                    <a:lnTo>
                      <a:pt x="226" y="119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1" name="Freeform 721"/>
              <p:cNvSpPr>
                <a:spLocks/>
              </p:cNvSpPr>
              <p:nvPr/>
            </p:nvSpPr>
            <p:spPr bwMode="auto">
              <a:xfrm>
                <a:off x="2983" y="2031"/>
                <a:ext cx="1077" cy="1333"/>
              </a:xfrm>
              <a:custGeom>
                <a:avLst/>
                <a:gdLst>
                  <a:gd name="T0" fmla="*/ 1077 w 1077"/>
                  <a:gd name="T1" fmla="*/ 596 h 1333"/>
                  <a:gd name="T2" fmla="*/ 1049 w 1077"/>
                  <a:gd name="T3" fmla="*/ 681 h 1333"/>
                  <a:gd name="T4" fmla="*/ 851 w 1077"/>
                  <a:gd name="T5" fmla="*/ 823 h 1333"/>
                  <a:gd name="T6" fmla="*/ 822 w 1077"/>
                  <a:gd name="T7" fmla="*/ 993 h 1333"/>
                  <a:gd name="T8" fmla="*/ 851 w 1077"/>
                  <a:gd name="T9" fmla="*/ 1106 h 1333"/>
                  <a:gd name="T10" fmla="*/ 794 w 1077"/>
                  <a:gd name="T11" fmla="*/ 1220 h 1333"/>
                  <a:gd name="T12" fmla="*/ 737 w 1077"/>
                  <a:gd name="T13" fmla="*/ 1220 h 1333"/>
                  <a:gd name="T14" fmla="*/ 680 w 1077"/>
                  <a:gd name="T15" fmla="*/ 1305 h 1333"/>
                  <a:gd name="T16" fmla="*/ 652 w 1077"/>
                  <a:gd name="T17" fmla="*/ 1276 h 1333"/>
                  <a:gd name="T18" fmla="*/ 567 w 1077"/>
                  <a:gd name="T19" fmla="*/ 1276 h 1333"/>
                  <a:gd name="T20" fmla="*/ 425 w 1077"/>
                  <a:gd name="T21" fmla="*/ 1220 h 1333"/>
                  <a:gd name="T22" fmla="*/ 425 w 1077"/>
                  <a:gd name="T23" fmla="*/ 1305 h 1333"/>
                  <a:gd name="T24" fmla="*/ 284 w 1077"/>
                  <a:gd name="T25" fmla="*/ 1333 h 1333"/>
                  <a:gd name="T26" fmla="*/ 312 w 1077"/>
                  <a:gd name="T27" fmla="*/ 1135 h 1333"/>
                  <a:gd name="T28" fmla="*/ 284 w 1077"/>
                  <a:gd name="T29" fmla="*/ 1135 h 1333"/>
                  <a:gd name="T30" fmla="*/ 199 w 1077"/>
                  <a:gd name="T31" fmla="*/ 1220 h 1333"/>
                  <a:gd name="T32" fmla="*/ 142 w 1077"/>
                  <a:gd name="T33" fmla="*/ 1106 h 1333"/>
                  <a:gd name="T34" fmla="*/ 170 w 1077"/>
                  <a:gd name="T35" fmla="*/ 1050 h 1333"/>
                  <a:gd name="T36" fmla="*/ 284 w 1077"/>
                  <a:gd name="T37" fmla="*/ 1021 h 1333"/>
                  <a:gd name="T38" fmla="*/ 340 w 1077"/>
                  <a:gd name="T39" fmla="*/ 908 h 1333"/>
                  <a:gd name="T40" fmla="*/ 255 w 1077"/>
                  <a:gd name="T41" fmla="*/ 823 h 1333"/>
                  <a:gd name="T42" fmla="*/ 255 w 1077"/>
                  <a:gd name="T43" fmla="*/ 653 h 1333"/>
                  <a:gd name="T44" fmla="*/ 227 w 1077"/>
                  <a:gd name="T45" fmla="*/ 596 h 1333"/>
                  <a:gd name="T46" fmla="*/ 170 w 1077"/>
                  <a:gd name="T47" fmla="*/ 596 h 1333"/>
                  <a:gd name="T48" fmla="*/ 142 w 1077"/>
                  <a:gd name="T49" fmla="*/ 653 h 1333"/>
                  <a:gd name="T50" fmla="*/ 85 w 1077"/>
                  <a:gd name="T51" fmla="*/ 596 h 1333"/>
                  <a:gd name="T52" fmla="*/ 57 w 1077"/>
                  <a:gd name="T53" fmla="*/ 511 h 1333"/>
                  <a:gd name="T54" fmla="*/ 0 w 1077"/>
                  <a:gd name="T55" fmla="*/ 398 h 1333"/>
                  <a:gd name="T56" fmla="*/ 28 w 1077"/>
                  <a:gd name="T57" fmla="*/ 284 h 1333"/>
                  <a:gd name="T58" fmla="*/ 113 w 1077"/>
                  <a:gd name="T59" fmla="*/ 284 h 1333"/>
                  <a:gd name="T60" fmla="*/ 113 w 1077"/>
                  <a:gd name="T61" fmla="*/ 228 h 1333"/>
                  <a:gd name="T62" fmla="*/ 227 w 1077"/>
                  <a:gd name="T63" fmla="*/ 199 h 1333"/>
                  <a:gd name="T64" fmla="*/ 227 w 1077"/>
                  <a:gd name="T65" fmla="*/ 143 h 1333"/>
                  <a:gd name="T66" fmla="*/ 199 w 1077"/>
                  <a:gd name="T67" fmla="*/ 57 h 1333"/>
                  <a:gd name="T68" fmla="*/ 254 w 1077"/>
                  <a:gd name="T69" fmla="*/ 0 h 1333"/>
                  <a:gd name="T70" fmla="*/ 369 w 1077"/>
                  <a:gd name="T71" fmla="*/ 57 h 1333"/>
                  <a:gd name="T72" fmla="*/ 454 w 1077"/>
                  <a:gd name="T73" fmla="*/ 86 h 1333"/>
                  <a:gd name="T74" fmla="*/ 454 w 1077"/>
                  <a:gd name="T75" fmla="*/ 143 h 1333"/>
                  <a:gd name="T76" fmla="*/ 539 w 1077"/>
                  <a:gd name="T77" fmla="*/ 171 h 1333"/>
                  <a:gd name="T78" fmla="*/ 567 w 1077"/>
                  <a:gd name="T79" fmla="*/ 143 h 1333"/>
                  <a:gd name="T80" fmla="*/ 624 w 1077"/>
                  <a:gd name="T81" fmla="*/ 199 h 1333"/>
                  <a:gd name="T82" fmla="*/ 680 w 1077"/>
                  <a:gd name="T83" fmla="*/ 228 h 1333"/>
                  <a:gd name="T84" fmla="*/ 680 w 1077"/>
                  <a:gd name="T85" fmla="*/ 256 h 1333"/>
                  <a:gd name="T86" fmla="*/ 766 w 1077"/>
                  <a:gd name="T87" fmla="*/ 426 h 1333"/>
                  <a:gd name="T88" fmla="*/ 1077 w 1077"/>
                  <a:gd name="T89" fmla="*/ 596 h 1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77" h="1333">
                    <a:moveTo>
                      <a:pt x="1077" y="596"/>
                    </a:moveTo>
                    <a:lnTo>
                      <a:pt x="1049" y="681"/>
                    </a:lnTo>
                    <a:lnTo>
                      <a:pt x="851" y="823"/>
                    </a:lnTo>
                    <a:lnTo>
                      <a:pt x="822" y="993"/>
                    </a:lnTo>
                    <a:lnTo>
                      <a:pt x="851" y="1106"/>
                    </a:lnTo>
                    <a:lnTo>
                      <a:pt x="794" y="1220"/>
                    </a:lnTo>
                    <a:lnTo>
                      <a:pt x="737" y="1220"/>
                    </a:lnTo>
                    <a:lnTo>
                      <a:pt x="680" y="1305"/>
                    </a:lnTo>
                    <a:lnTo>
                      <a:pt x="652" y="1276"/>
                    </a:lnTo>
                    <a:lnTo>
                      <a:pt x="567" y="1276"/>
                    </a:lnTo>
                    <a:lnTo>
                      <a:pt x="425" y="1220"/>
                    </a:lnTo>
                    <a:lnTo>
                      <a:pt x="425" y="1305"/>
                    </a:lnTo>
                    <a:lnTo>
                      <a:pt x="284" y="1333"/>
                    </a:lnTo>
                    <a:lnTo>
                      <a:pt x="312" y="1135"/>
                    </a:lnTo>
                    <a:lnTo>
                      <a:pt x="284" y="1135"/>
                    </a:lnTo>
                    <a:lnTo>
                      <a:pt x="199" y="1220"/>
                    </a:lnTo>
                    <a:lnTo>
                      <a:pt x="142" y="1106"/>
                    </a:lnTo>
                    <a:lnTo>
                      <a:pt x="170" y="1050"/>
                    </a:lnTo>
                    <a:lnTo>
                      <a:pt x="284" y="1021"/>
                    </a:lnTo>
                    <a:lnTo>
                      <a:pt x="340" y="908"/>
                    </a:lnTo>
                    <a:lnTo>
                      <a:pt x="255" y="823"/>
                    </a:lnTo>
                    <a:lnTo>
                      <a:pt x="255" y="653"/>
                    </a:lnTo>
                    <a:lnTo>
                      <a:pt x="227" y="596"/>
                    </a:lnTo>
                    <a:lnTo>
                      <a:pt x="170" y="596"/>
                    </a:lnTo>
                    <a:lnTo>
                      <a:pt x="142" y="653"/>
                    </a:lnTo>
                    <a:lnTo>
                      <a:pt x="85" y="596"/>
                    </a:lnTo>
                    <a:lnTo>
                      <a:pt x="57" y="511"/>
                    </a:lnTo>
                    <a:lnTo>
                      <a:pt x="0" y="398"/>
                    </a:lnTo>
                    <a:lnTo>
                      <a:pt x="28" y="284"/>
                    </a:lnTo>
                    <a:lnTo>
                      <a:pt x="113" y="284"/>
                    </a:lnTo>
                    <a:lnTo>
                      <a:pt x="113" y="228"/>
                    </a:lnTo>
                    <a:lnTo>
                      <a:pt x="227" y="199"/>
                    </a:lnTo>
                    <a:lnTo>
                      <a:pt x="227" y="143"/>
                    </a:lnTo>
                    <a:lnTo>
                      <a:pt x="199" y="57"/>
                    </a:lnTo>
                    <a:lnTo>
                      <a:pt x="254" y="0"/>
                    </a:lnTo>
                    <a:lnTo>
                      <a:pt x="369" y="57"/>
                    </a:lnTo>
                    <a:lnTo>
                      <a:pt x="454" y="86"/>
                    </a:lnTo>
                    <a:lnTo>
                      <a:pt x="454" y="143"/>
                    </a:lnTo>
                    <a:lnTo>
                      <a:pt x="539" y="171"/>
                    </a:lnTo>
                    <a:lnTo>
                      <a:pt x="567" y="143"/>
                    </a:lnTo>
                    <a:lnTo>
                      <a:pt x="624" y="199"/>
                    </a:lnTo>
                    <a:lnTo>
                      <a:pt x="680" y="228"/>
                    </a:lnTo>
                    <a:lnTo>
                      <a:pt x="680" y="256"/>
                    </a:lnTo>
                    <a:lnTo>
                      <a:pt x="766" y="426"/>
                    </a:lnTo>
                    <a:lnTo>
                      <a:pt x="1077" y="59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2" name="Freeform 722"/>
              <p:cNvSpPr>
                <a:spLocks/>
              </p:cNvSpPr>
              <p:nvPr/>
            </p:nvSpPr>
            <p:spPr bwMode="auto">
              <a:xfrm>
                <a:off x="3068" y="1975"/>
                <a:ext cx="170" cy="284"/>
              </a:xfrm>
              <a:custGeom>
                <a:avLst/>
                <a:gdLst>
                  <a:gd name="T0" fmla="*/ 0 w 170"/>
                  <a:gd name="T1" fmla="*/ 85 h 284"/>
                  <a:gd name="T2" fmla="*/ 57 w 170"/>
                  <a:gd name="T3" fmla="*/ 57 h 284"/>
                  <a:gd name="T4" fmla="*/ 85 w 170"/>
                  <a:gd name="T5" fmla="*/ 0 h 284"/>
                  <a:gd name="T6" fmla="*/ 170 w 170"/>
                  <a:gd name="T7" fmla="*/ 57 h 284"/>
                  <a:gd name="T8" fmla="*/ 114 w 170"/>
                  <a:gd name="T9" fmla="*/ 113 h 284"/>
                  <a:gd name="T10" fmla="*/ 142 w 170"/>
                  <a:gd name="T11" fmla="*/ 199 h 284"/>
                  <a:gd name="T12" fmla="*/ 142 w 170"/>
                  <a:gd name="T13" fmla="*/ 255 h 284"/>
                  <a:gd name="T14" fmla="*/ 28 w 170"/>
                  <a:gd name="T15" fmla="*/ 284 h 284"/>
                  <a:gd name="T16" fmla="*/ 0 w 170"/>
                  <a:gd name="T17" fmla="*/ 255 h 284"/>
                  <a:gd name="T18" fmla="*/ 0 w 170"/>
                  <a:gd name="T19" fmla="*/ 85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0" h="284">
                    <a:moveTo>
                      <a:pt x="0" y="85"/>
                    </a:moveTo>
                    <a:lnTo>
                      <a:pt x="57" y="57"/>
                    </a:lnTo>
                    <a:lnTo>
                      <a:pt x="85" y="0"/>
                    </a:lnTo>
                    <a:lnTo>
                      <a:pt x="170" y="57"/>
                    </a:lnTo>
                    <a:lnTo>
                      <a:pt x="114" y="113"/>
                    </a:lnTo>
                    <a:lnTo>
                      <a:pt x="142" y="199"/>
                    </a:lnTo>
                    <a:lnTo>
                      <a:pt x="142" y="255"/>
                    </a:lnTo>
                    <a:lnTo>
                      <a:pt x="28" y="284"/>
                    </a:lnTo>
                    <a:lnTo>
                      <a:pt x="0" y="255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3" name="Freeform 723"/>
              <p:cNvSpPr>
                <a:spLocks/>
              </p:cNvSpPr>
              <p:nvPr/>
            </p:nvSpPr>
            <p:spPr bwMode="auto">
              <a:xfrm>
                <a:off x="2501" y="1777"/>
                <a:ext cx="595" cy="623"/>
              </a:xfrm>
              <a:custGeom>
                <a:avLst/>
                <a:gdLst>
                  <a:gd name="T0" fmla="*/ 199 w 595"/>
                  <a:gd name="T1" fmla="*/ 595 h 623"/>
                  <a:gd name="T2" fmla="*/ 199 w 595"/>
                  <a:gd name="T3" fmla="*/ 510 h 623"/>
                  <a:gd name="T4" fmla="*/ 114 w 595"/>
                  <a:gd name="T5" fmla="*/ 453 h 623"/>
                  <a:gd name="T6" fmla="*/ 142 w 595"/>
                  <a:gd name="T7" fmla="*/ 397 h 623"/>
                  <a:gd name="T8" fmla="*/ 142 w 595"/>
                  <a:gd name="T9" fmla="*/ 368 h 623"/>
                  <a:gd name="T10" fmla="*/ 28 w 595"/>
                  <a:gd name="T11" fmla="*/ 340 h 623"/>
                  <a:gd name="T12" fmla="*/ 57 w 595"/>
                  <a:gd name="T13" fmla="*/ 283 h 623"/>
                  <a:gd name="T14" fmla="*/ 0 w 595"/>
                  <a:gd name="T15" fmla="*/ 255 h 623"/>
                  <a:gd name="T16" fmla="*/ 28 w 595"/>
                  <a:gd name="T17" fmla="*/ 226 h 623"/>
                  <a:gd name="T18" fmla="*/ 28 w 595"/>
                  <a:gd name="T19" fmla="*/ 170 h 623"/>
                  <a:gd name="T20" fmla="*/ 85 w 595"/>
                  <a:gd name="T21" fmla="*/ 198 h 623"/>
                  <a:gd name="T22" fmla="*/ 199 w 595"/>
                  <a:gd name="T23" fmla="*/ 198 h 623"/>
                  <a:gd name="T24" fmla="*/ 227 w 595"/>
                  <a:gd name="T25" fmla="*/ 226 h 623"/>
                  <a:gd name="T26" fmla="*/ 255 w 595"/>
                  <a:gd name="T27" fmla="*/ 226 h 623"/>
                  <a:gd name="T28" fmla="*/ 284 w 595"/>
                  <a:gd name="T29" fmla="*/ 0 h 623"/>
                  <a:gd name="T30" fmla="*/ 369 w 595"/>
                  <a:gd name="T31" fmla="*/ 0 h 623"/>
                  <a:gd name="T32" fmla="*/ 369 w 595"/>
                  <a:gd name="T33" fmla="*/ 56 h 623"/>
                  <a:gd name="T34" fmla="*/ 340 w 595"/>
                  <a:gd name="T35" fmla="*/ 56 h 623"/>
                  <a:gd name="T36" fmla="*/ 340 w 595"/>
                  <a:gd name="T37" fmla="*/ 113 h 623"/>
                  <a:gd name="T38" fmla="*/ 397 w 595"/>
                  <a:gd name="T39" fmla="*/ 141 h 623"/>
                  <a:gd name="T40" fmla="*/ 425 w 595"/>
                  <a:gd name="T41" fmla="*/ 198 h 623"/>
                  <a:gd name="T42" fmla="*/ 482 w 595"/>
                  <a:gd name="T43" fmla="*/ 170 h 623"/>
                  <a:gd name="T44" fmla="*/ 510 w 595"/>
                  <a:gd name="T45" fmla="*/ 226 h 623"/>
                  <a:gd name="T46" fmla="*/ 567 w 595"/>
                  <a:gd name="T47" fmla="*/ 226 h 623"/>
                  <a:gd name="T48" fmla="*/ 567 w 595"/>
                  <a:gd name="T49" fmla="*/ 453 h 623"/>
                  <a:gd name="T50" fmla="*/ 595 w 595"/>
                  <a:gd name="T51" fmla="*/ 482 h 623"/>
                  <a:gd name="T52" fmla="*/ 595 w 595"/>
                  <a:gd name="T53" fmla="*/ 538 h 623"/>
                  <a:gd name="T54" fmla="*/ 425 w 595"/>
                  <a:gd name="T55" fmla="*/ 538 h 623"/>
                  <a:gd name="T56" fmla="*/ 369 w 595"/>
                  <a:gd name="T57" fmla="*/ 567 h 623"/>
                  <a:gd name="T58" fmla="*/ 312 w 595"/>
                  <a:gd name="T59" fmla="*/ 538 h 623"/>
                  <a:gd name="T60" fmla="*/ 227 w 595"/>
                  <a:gd name="T61" fmla="*/ 623 h 623"/>
                  <a:gd name="T62" fmla="*/ 199 w 595"/>
                  <a:gd name="T63" fmla="*/ 595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95" h="623">
                    <a:moveTo>
                      <a:pt x="199" y="595"/>
                    </a:moveTo>
                    <a:lnTo>
                      <a:pt x="199" y="510"/>
                    </a:lnTo>
                    <a:lnTo>
                      <a:pt x="114" y="453"/>
                    </a:lnTo>
                    <a:lnTo>
                      <a:pt x="142" y="397"/>
                    </a:lnTo>
                    <a:lnTo>
                      <a:pt x="142" y="368"/>
                    </a:lnTo>
                    <a:lnTo>
                      <a:pt x="28" y="340"/>
                    </a:lnTo>
                    <a:lnTo>
                      <a:pt x="57" y="283"/>
                    </a:lnTo>
                    <a:lnTo>
                      <a:pt x="0" y="255"/>
                    </a:lnTo>
                    <a:lnTo>
                      <a:pt x="28" y="226"/>
                    </a:lnTo>
                    <a:lnTo>
                      <a:pt x="28" y="170"/>
                    </a:lnTo>
                    <a:lnTo>
                      <a:pt x="85" y="198"/>
                    </a:lnTo>
                    <a:lnTo>
                      <a:pt x="199" y="198"/>
                    </a:lnTo>
                    <a:lnTo>
                      <a:pt x="227" y="226"/>
                    </a:lnTo>
                    <a:lnTo>
                      <a:pt x="255" y="226"/>
                    </a:lnTo>
                    <a:lnTo>
                      <a:pt x="284" y="0"/>
                    </a:lnTo>
                    <a:lnTo>
                      <a:pt x="369" y="0"/>
                    </a:lnTo>
                    <a:lnTo>
                      <a:pt x="369" y="56"/>
                    </a:lnTo>
                    <a:lnTo>
                      <a:pt x="340" y="56"/>
                    </a:lnTo>
                    <a:lnTo>
                      <a:pt x="340" y="113"/>
                    </a:lnTo>
                    <a:lnTo>
                      <a:pt x="397" y="141"/>
                    </a:lnTo>
                    <a:lnTo>
                      <a:pt x="425" y="198"/>
                    </a:lnTo>
                    <a:lnTo>
                      <a:pt x="482" y="170"/>
                    </a:lnTo>
                    <a:lnTo>
                      <a:pt x="510" y="226"/>
                    </a:lnTo>
                    <a:lnTo>
                      <a:pt x="567" y="226"/>
                    </a:lnTo>
                    <a:lnTo>
                      <a:pt x="567" y="453"/>
                    </a:lnTo>
                    <a:lnTo>
                      <a:pt x="595" y="482"/>
                    </a:lnTo>
                    <a:lnTo>
                      <a:pt x="595" y="538"/>
                    </a:lnTo>
                    <a:lnTo>
                      <a:pt x="425" y="538"/>
                    </a:lnTo>
                    <a:lnTo>
                      <a:pt x="369" y="567"/>
                    </a:lnTo>
                    <a:lnTo>
                      <a:pt x="312" y="538"/>
                    </a:lnTo>
                    <a:lnTo>
                      <a:pt x="227" y="623"/>
                    </a:lnTo>
                    <a:lnTo>
                      <a:pt x="199" y="5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4" name="Freeform 724"/>
              <p:cNvSpPr>
                <a:spLocks/>
              </p:cNvSpPr>
              <p:nvPr/>
            </p:nvSpPr>
            <p:spPr bwMode="auto">
              <a:xfrm>
                <a:off x="2501" y="2315"/>
                <a:ext cx="822" cy="1219"/>
              </a:xfrm>
              <a:custGeom>
                <a:avLst/>
                <a:gdLst>
                  <a:gd name="T0" fmla="*/ 0 w 822"/>
                  <a:gd name="T1" fmla="*/ 822 h 1219"/>
                  <a:gd name="T2" fmla="*/ 85 w 822"/>
                  <a:gd name="T3" fmla="*/ 822 h 1219"/>
                  <a:gd name="T4" fmla="*/ 142 w 822"/>
                  <a:gd name="T5" fmla="*/ 737 h 1219"/>
                  <a:gd name="T6" fmla="*/ 114 w 822"/>
                  <a:gd name="T7" fmla="*/ 681 h 1219"/>
                  <a:gd name="T8" fmla="*/ 170 w 822"/>
                  <a:gd name="T9" fmla="*/ 624 h 1219"/>
                  <a:gd name="T10" fmla="*/ 142 w 822"/>
                  <a:gd name="T11" fmla="*/ 539 h 1219"/>
                  <a:gd name="T12" fmla="*/ 170 w 822"/>
                  <a:gd name="T13" fmla="*/ 482 h 1219"/>
                  <a:gd name="T14" fmla="*/ 142 w 822"/>
                  <a:gd name="T15" fmla="*/ 454 h 1219"/>
                  <a:gd name="T16" fmla="*/ 114 w 822"/>
                  <a:gd name="T17" fmla="*/ 312 h 1219"/>
                  <a:gd name="T18" fmla="*/ 199 w 822"/>
                  <a:gd name="T19" fmla="*/ 227 h 1219"/>
                  <a:gd name="T20" fmla="*/ 199 w 822"/>
                  <a:gd name="T21" fmla="*/ 199 h 1219"/>
                  <a:gd name="T22" fmla="*/ 227 w 822"/>
                  <a:gd name="T23" fmla="*/ 170 h 1219"/>
                  <a:gd name="T24" fmla="*/ 170 w 822"/>
                  <a:gd name="T25" fmla="*/ 114 h 1219"/>
                  <a:gd name="T26" fmla="*/ 199 w 822"/>
                  <a:gd name="T27" fmla="*/ 57 h 1219"/>
                  <a:gd name="T28" fmla="*/ 227 w 822"/>
                  <a:gd name="T29" fmla="*/ 85 h 1219"/>
                  <a:gd name="T30" fmla="*/ 312 w 822"/>
                  <a:gd name="T31" fmla="*/ 0 h 1219"/>
                  <a:gd name="T32" fmla="*/ 369 w 822"/>
                  <a:gd name="T33" fmla="*/ 29 h 1219"/>
                  <a:gd name="T34" fmla="*/ 425 w 822"/>
                  <a:gd name="T35" fmla="*/ 0 h 1219"/>
                  <a:gd name="T36" fmla="*/ 510 w 822"/>
                  <a:gd name="T37" fmla="*/ 0 h 1219"/>
                  <a:gd name="T38" fmla="*/ 482 w 822"/>
                  <a:gd name="T39" fmla="*/ 114 h 1219"/>
                  <a:gd name="T40" fmla="*/ 539 w 822"/>
                  <a:gd name="T41" fmla="*/ 227 h 1219"/>
                  <a:gd name="T42" fmla="*/ 567 w 822"/>
                  <a:gd name="T43" fmla="*/ 312 h 1219"/>
                  <a:gd name="T44" fmla="*/ 624 w 822"/>
                  <a:gd name="T45" fmla="*/ 369 h 1219"/>
                  <a:gd name="T46" fmla="*/ 652 w 822"/>
                  <a:gd name="T47" fmla="*/ 312 h 1219"/>
                  <a:gd name="T48" fmla="*/ 709 w 822"/>
                  <a:gd name="T49" fmla="*/ 312 h 1219"/>
                  <a:gd name="T50" fmla="*/ 737 w 822"/>
                  <a:gd name="T51" fmla="*/ 369 h 1219"/>
                  <a:gd name="T52" fmla="*/ 737 w 822"/>
                  <a:gd name="T53" fmla="*/ 539 h 1219"/>
                  <a:gd name="T54" fmla="*/ 822 w 822"/>
                  <a:gd name="T55" fmla="*/ 624 h 1219"/>
                  <a:gd name="T56" fmla="*/ 766 w 822"/>
                  <a:gd name="T57" fmla="*/ 737 h 1219"/>
                  <a:gd name="T58" fmla="*/ 652 w 822"/>
                  <a:gd name="T59" fmla="*/ 766 h 1219"/>
                  <a:gd name="T60" fmla="*/ 624 w 822"/>
                  <a:gd name="T61" fmla="*/ 822 h 1219"/>
                  <a:gd name="T62" fmla="*/ 539 w 822"/>
                  <a:gd name="T63" fmla="*/ 851 h 1219"/>
                  <a:gd name="T64" fmla="*/ 539 w 822"/>
                  <a:gd name="T65" fmla="*/ 907 h 1219"/>
                  <a:gd name="T66" fmla="*/ 510 w 822"/>
                  <a:gd name="T67" fmla="*/ 936 h 1219"/>
                  <a:gd name="T68" fmla="*/ 482 w 822"/>
                  <a:gd name="T69" fmla="*/ 907 h 1219"/>
                  <a:gd name="T70" fmla="*/ 454 w 822"/>
                  <a:gd name="T71" fmla="*/ 907 h 1219"/>
                  <a:gd name="T72" fmla="*/ 454 w 822"/>
                  <a:gd name="T73" fmla="*/ 964 h 1219"/>
                  <a:gd name="T74" fmla="*/ 425 w 822"/>
                  <a:gd name="T75" fmla="*/ 1021 h 1219"/>
                  <a:gd name="T76" fmla="*/ 425 w 822"/>
                  <a:gd name="T77" fmla="*/ 1049 h 1219"/>
                  <a:gd name="T78" fmla="*/ 284 w 822"/>
                  <a:gd name="T79" fmla="*/ 1134 h 1219"/>
                  <a:gd name="T80" fmla="*/ 284 w 822"/>
                  <a:gd name="T81" fmla="*/ 1191 h 1219"/>
                  <a:gd name="T82" fmla="*/ 227 w 822"/>
                  <a:gd name="T83" fmla="*/ 1219 h 1219"/>
                  <a:gd name="T84" fmla="*/ 114 w 822"/>
                  <a:gd name="T85" fmla="*/ 1163 h 1219"/>
                  <a:gd name="T86" fmla="*/ 57 w 822"/>
                  <a:gd name="T87" fmla="*/ 964 h 1219"/>
                  <a:gd name="T88" fmla="*/ 0 w 822"/>
                  <a:gd name="T89" fmla="*/ 907 h 1219"/>
                  <a:gd name="T90" fmla="*/ 0 w 822"/>
                  <a:gd name="T91" fmla="*/ 851 h 1219"/>
                  <a:gd name="T92" fmla="*/ 0 w 822"/>
                  <a:gd name="T93" fmla="*/ 822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22" h="1219">
                    <a:moveTo>
                      <a:pt x="0" y="822"/>
                    </a:moveTo>
                    <a:lnTo>
                      <a:pt x="85" y="822"/>
                    </a:lnTo>
                    <a:lnTo>
                      <a:pt x="142" y="737"/>
                    </a:lnTo>
                    <a:lnTo>
                      <a:pt x="114" y="681"/>
                    </a:lnTo>
                    <a:lnTo>
                      <a:pt x="170" y="624"/>
                    </a:lnTo>
                    <a:lnTo>
                      <a:pt x="142" y="539"/>
                    </a:lnTo>
                    <a:lnTo>
                      <a:pt x="170" y="482"/>
                    </a:lnTo>
                    <a:lnTo>
                      <a:pt x="142" y="454"/>
                    </a:lnTo>
                    <a:lnTo>
                      <a:pt x="114" y="312"/>
                    </a:lnTo>
                    <a:lnTo>
                      <a:pt x="199" y="227"/>
                    </a:lnTo>
                    <a:lnTo>
                      <a:pt x="199" y="199"/>
                    </a:lnTo>
                    <a:lnTo>
                      <a:pt x="227" y="170"/>
                    </a:lnTo>
                    <a:lnTo>
                      <a:pt x="170" y="114"/>
                    </a:lnTo>
                    <a:lnTo>
                      <a:pt x="199" y="57"/>
                    </a:lnTo>
                    <a:lnTo>
                      <a:pt x="227" y="85"/>
                    </a:lnTo>
                    <a:lnTo>
                      <a:pt x="312" y="0"/>
                    </a:lnTo>
                    <a:lnTo>
                      <a:pt x="369" y="29"/>
                    </a:lnTo>
                    <a:lnTo>
                      <a:pt x="425" y="0"/>
                    </a:lnTo>
                    <a:lnTo>
                      <a:pt x="510" y="0"/>
                    </a:lnTo>
                    <a:lnTo>
                      <a:pt x="482" y="114"/>
                    </a:lnTo>
                    <a:lnTo>
                      <a:pt x="539" y="227"/>
                    </a:lnTo>
                    <a:lnTo>
                      <a:pt x="567" y="312"/>
                    </a:lnTo>
                    <a:lnTo>
                      <a:pt x="624" y="369"/>
                    </a:lnTo>
                    <a:lnTo>
                      <a:pt x="652" y="312"/>
                    </a:lnTo>
                    <a:lnTo>
                      <a:pt x="709" y="312"/>
                    </a:lnTo>
                    <a:lnTo>
                      <a:pt x="737" y="369"/>
                    </a:lnTo>
                    <a:lnTo>
                      <a:pt x="737" y="539"/>
                    </a:lnTo>
                    <a:lnTo>
                      <a:pt x="822" y="624"/>
                    </a:lnTo>
                    <a:lnTo>
                      <a:pt x="766" y="737"/>
                    </a:lnTo>
                    <a:lnTo>
                      <a:pt x="652" y="766"/>
                    </a:lnTo>
                    <a:lnTo>
                      <a:pt x="624" y="822"/>
                    </a:lnTo>
                    <a:lnTo>
                      <a:pt x="539" y="851"/>
                    </a:lnTo>
                    <a:lnTo>
                      <a:pt x="539" y="907"/>
                    </a:lnTo>
                    <a:lnTo>
                      <a:pt x="510" y="936"/>
                    </a:lnTo>
                    <a:lnTo>
                      <a:pt x="482" y="907"/>
                    </a:lnTo>
                    <a:lnTo>
                      <a:pt x="454" y="907"/>
                    </a:lnTo>
                    <a:lnTo>
                      <a:pt x="454" y="964"/>
                    </a:lnTo>
                    <a:lnTo>
                      <a:pt x="425" y="1021"/>
                    </a:lnTo>
                    <a:lnTo>
                      <a:pt x="425" y="1049"/>
                    </a:lnTo>
                    <a:lnTo>
                      <a:pt x="284" y="1134"/>
                    </a:lnTo>
                    <a:lnTo>
                      <a:pt x="284" y="1191"/>
                    </a:lnTo>
                    <a:lnTo>
                      <a:pt x="227" y="1219"/>
                    </a:lnTo>
                    <a:lnTo>
                      <a:pt x="114" y="1163"/>
                    </a:lnTo>
                    <a:lnTo>
                      <a:pt x="57" y="964"/>
                    </a:lnTo>
                    <a:lnTo>
                      <a:pt x="0" y="907"/>
                    </a:lnTo>
                    <a:lnTo>
                      <a:pt x="0" y="851"/>
                    </a:lnTo>
                    <a:lnTo>
                      <a:pt x="0" y="82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5" name="Freeform 725"/>
              <p:cNvSpPr>
                <a:spLocks/>
              </p:cNvSpPr>
              <p:nvPr/>
            </p:nvSpPr>
            <p:spPr bwMode="auto">
              <a:xfrm>
                <a:off x="2444" y="3137"/>
                <a:ext cx="1219" cy="1106"/>
              </a:xfrm>
              <a:custGeom>
                <a:avLst/>
                <a:gdLst>
                  <a:gd name="T0" fmla="*/ 1219 w 1219"/>
                  <a:gd name="T1" fmla="*/ 199 h 1106"/>
                  <a:gd name="T2" fmla="*/ 1191 w 1219"/>
                  <a:gd name="T3" fmla="*/ 170 h 1106"/>
                  <a:gd name="T4" fmla="*/ 1106 w 1219"/>
                  <a:gd name="T5" fmla="*/ 170 h 1106"/>
                  <a:gd name="T6" fmla="*/ 964 w 1219"/>
                  <a:gd name="T7" fmla="*/ 114 h 1106"/>
                  <a:gd name="T8" fmla="*/ 964 w 1219"/>
                  <a:gd name="T9" fmla="*/ 199 h 1106"/>
                  <a:gd name="T10" fmla="*/ 823 w 1219"/>
                  <a:gd name="T11" fmla="*/ 227 h 1106"/>
                  <a:gd name="T12" fmla="*/ 851 w 1219"/>
                  <a:gd name="T13" fmla="*/ 29 h 1106"/>
                  <a:gd name="T14" fmla="*/ 823 w 1219"/>
                  <a:gd name="T15" fmla="*/ 29 h 1106"/>
                  <a:gd name="T16" fmla="*/ 738 w 1219"/>
                  <a:gd name="T17" fmla="*/ 114 h 1106"/>
                  <a:gd name="T18" fmla="*/ 681 w 1219"/>
                  <a:gd name="T19" fmla="*/ 0 h 1106"/>
                  <a:gd name="T20" fmla="*/ 596 w 1219"/>
                  <a:gd name="T21" fmla="*/ 29 h 1106"/>
                  <a:gd name="T22" fmla="*/ 596 w 1219"/>
                  <a:gd name="T23" fmla="*/ 85 h 1106"/>
                  <a:gd name="T24" fmla="*/ 567 w 1219"/>
                  <a:gd name="T25" fmla="*/ 114 h 1106"/>
                  <a:gd name="T26" fmla="*/ 539 w 1219"/>
                  <a:gd name="T27" fmla="*/ 85 h 1106"/>
                  <a:gd name="T28" fmla="*/ 511 w 1219"/>
                  <a:gd name="T29" fmla="*/ 85 h 1106"/>
                  <a:gd name="T30" fmla="*/ 511 w 1219"/>
                  <a:gd name="T31" fmla="*/ 142 h 1106"/>
                  <a:gd name="T32" fmla="*/ 482 w 1219"/>
                  <a:gd name="T33" fmla="*/ 199 h 1106"/>
                  <a:gd name="T34" fmla="*/ 482 w 1219"/>
                  <a:gd name="T35" fmla="*/ 227 h 1106"/>
                  <a:gd name="T36" fmla="*/ 341 w 1219"/>
                  <a:gd name="T37" fmla="*/ 312 h 1106"/>
                  <a:gd name="T38" fmla="*/ 341 w 1219"/>
                  <a:gd name="T39" fmla="*/ 369 h 1106"/>
                  <a:gd name="T40" fmla="*/ 284 w 1219"/>
                  <a:gd name="T41" fmla="*/ 397 h 1106"/>
                  <a:gd name="T42" fmla="*/ 171 w 1219"/>
                  <a:gd name="T43" fmla="*/ 341 h 1106"/>
                  <a:gd name="T44" fmla="*/ 85 w 1219"/>
                  <a:gd name="T45" fmla="*/ 426 h 1106"/>
                  <a:gd name="T46" fmla="*/ 29 w 1219"/>
                  <a:gd name="T47" fmla="*/ 454 h 1106"/>
                  <a:gd name="T48" fmla="*/ 0 w 1219"/>
                  <a:gd name="T49" fmla="*/ 511 h 1106"/>
                  <a:gd name="T50" fmla="*/ 227 w 1219"/>
                  <a:gd name="T51" fmla="*/ 596 h 1106"/>
                  <a:gd name="T52" fmla="*/ 227 w 1219"/>
                  <a:gd name="T53" fmla="*/ 652 h 1106"/>
                  <a:gd name="T54" fmla="*/ 341 w 1219"/>
                  <a:gd name="T55" fmla="*/ 652 h 1106"/>
                  <a:gd name="T56" fmla="*/ 369 w 1219"/>
                  <a:gd name="T57" fmla="*/ 596 h 1106"/>
                  <a:gd name="T58" fmla="*/ 482 w 1219"/>
                  <a:gd name="T59" fmla="*/ 624 h 1106"/>
                  <a:gd name="T60" fmla="*/ 482 w 1219"/>
                  <a:gd name="T61" fmla="*/ 681 h 1106"/>
                  <a:gd name="T62" fmla="*/ 539 w 1219"/>
                  <a:gd name="T63" fmla="*/ 681 h 1106"/>
                  <a:gd name="T64" fmla="*/ 567 w 1219"/>
                  <a:gd name="T65" fmla="*/ 851 h 1106"/>
                  <a:gd name="T66" fmla="*/ 511 w 1219"/>
                  <a:gd name="T67" fmla="*/ 879 h 1106"/>
                  <a:gd name="T68" fmla="*/ 539 w 1219"/>
                  <a:gd name="T69" fmla="*/ 964 h 1106"/>
                  <a:gd name="T70" fmla="*/ 596 w 1219"/>
                  <a:gd name="T71" fmla="*/ 964 h 1106"/>
                  <a:gd name="T72" fmla="*/ 624 w 1219"/>
                  <a:gd name="T73" fmla="*/ 1106 h 1106"/>
                  <a:gd name="T74" fmla="*/ 794 w 1219"/>
                  <a:gd name="T75" fmla="*/ 1049 h 1106"/>
                  <a:gd name="T76" fmla="*/ 823 w 1219"/>
                  <a:gd name="T77" fmla="*/ 1078 h 1106"/>
                  <a:gd name="T78" fmla="*/ 1021 w 1219"/>
                  <a:gd name="T79" fmla="*/ 1049 h 1106"/>
                  <a:gd name="T80" fmla="*/ 993 w 1219"/>
                  <a:gd name="T81" fmla="*/ 908 h 1106"/>
                  <a:gd name="T82" fmla="*/ 1106 w 1219"/>
                  <a:gd name="T83" fmla="*/ 794 h 1106"/>
                  <a:gd name="T84" fmla="*/ 1049 w 1219"/>
                  <a:gd name="T85" fmla="*/ 794 h 1106"/>
                  <a:gd name="T86" fmla="*/ 993 w 1219"/>
                  <a:gd name="T87" fmla="*/ 737 h 1106"/>
                  <a:gd name="T88" fmla="*/ 964 w 1219"/>
                  <a:gd name="T89" fmla="*/ 624 h 1106"/>
                  <a:gd name="T90" fmla="*/ 1021 w 1219"/>
                  <a:gd name="T91" fmla="*/ 596 h 1106"/>
                  <a:gd name="T92" fmla="*/ 1049 w 1219"/>
                  <a:gd name="T93" fmla="*/ 539 h 1106"/>
                  <a:gd name="T94" fmla="*/ 1021 w 1219"/>
                  <a:gd name="T95" fmla="*/ 454 h 1106"/>
                  <a:gd name="T96" fmla="*/ 1078 w 1219"/>
                  <a:gd name="T97" fmla="*/ 426 h 1106"/>
                  <a:gd name="T98" fmla="*/ 1134 w 1219"/>
                  <a:gd name="T99" fmla="*/ 284 h 1106"/>
                  <a:gd name="T100" fmla="*/ 1219 w 1219"/>
                  <a:gd name="T101" fmla="*/ 199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19" h="1106">
                    <a:moveTo>
                      <a:pt x="1219" y="199"/>
                    </a:moveTo>
                    <a:lnTo>
                      <a:pt x="1191" y="170"/>
                    </a:lnTo>
                    <a:lnTo>
                      <a:pt x="1106" y="170"/>
                    </a:lnTo>
                    <a:lnTo>
                      <a:pt x="964" y="114"/>
                    </a:lnTo>
                    <a:lnTo>
                      <a:pt x="964" y="199"/>
                    </a:lnTo>
                    <a:lnTo>
                      <a:pt x="823" y="227"/>
                    </a:lnTo>
                    <a:lnTo>
                      <a:pt x="851" y="29"/>
                    </a:lnTo>
                    <a:lnTo>
                      <a:pt x="823" y="29"/>
                    </a:lnTo>
                    <a:lnTo>
                      <a:pt x="738" y="114"/>
                    </a:lnTo>
                    <a:lnTo>
                      <a:pt x="681" y="0"/>
                    </a:lnTo>
                    <a:lnTo>
                      <a:pt x="596" y="29"/>
                    </a:lnTo>
                    <a:lnTo>
                      <a:pt x="596" y="85"/>
                    </a:lnTo>
                    <a:lnTo>
                      <a:pt x="567" y="114"/>
                    </a:lnTo>
                    <a:lnTo>
                      <a:pt x="539" y="85"/>
                    </a:lnTo>
                    <a:lnTo>
                      <a:pt x="511" y="85"/>
                    </a:lnTo>
                    <a:lnTo>
                      <a:pt x="511" y="142"/>
                    </a:lnTo>
                    <a:lnTo>
                      <a:pt x="482" y="199"/>
                    </a:lnTo>
                    <a:lnTo>
                      <a:pt x="482" y="227"/>
                    </a:lnTo>
                    <a:lnTo>
                      <a:pt x="341" y="312"/>
                    </a:lnTo>
                    <a:lnTo>
                      <a:pt x="341" y="369"/>
                    </a:lnTo>
                    <a:lnTo>
                      <a:pt x="284" y="397"/>
                    </a:lnTo>
                    <a:lnTo>
                      <a:pt x="171" y="341"/>
                    </a:lnTo>
                    <a:lnTo>
                      <a:pt x="85" y="426"/>
                    </a:lnTo>
                    <a:lnTo>
                      <a:pt x="29" y="454"/>
                    </a:lnTo>
                    <a:lnTo>
                      <a:pt x="0" y="511"/>
                    </a:lnTo>
                    <a:lnTo>
                      <a:pt x="227" y="596"/>
                    </a:lnTo>
                    <a:lnTo>
                      <a:pt x="227" y="652"/>
                    </a:lnTo>
                    <a:lnTo>
                      <a:pt x="341" y="652"/>
                    </a:lnTo>
                    <a:lnTo>
                      <a:pt x="369" y="596"/>
                    </a:lnTo>
                    <a:lnTo>
                      <a:pt x="482" y="624"/>
                    </a:lnTo>
                    <a:lnTo>
                      <a:pt x="482" y="681"/>
                    </a:lnTo>
                    <a:lnTo>
                      <a:pt x="539" y="681"/>
                    </a:lnTo>
                    <a:lnTo>
                      <a:pt x="567" y="851"/>
                    </a:lnTo>
                    <a:lnTo>
                      <a:pt x="511" y="879"/>
                    </a:lnTo>
                    <a:lnTo>
                      <a:pt x="539" y="964"/>
                    </a:lnTo>
                    <a:lnTo>
                      <a:pt x="596" y="964"/>
                    </a:lnTo>
                    <a:lnTo>
                      <a:pt x="624" y="1106"/>
                    </a:lnTo>
                    <a:lnTo>
                      <a:pt x="794" y="1049"/>
                    </a:lnTo>
                    <a:lnTo>
                      <a:pt x="823" y="1078"/>
                    </a:lnTo>
                    <a:lnTo>
                      <a:pt x="1021" y="1049"/>
                    </a:lnTo>
                    <a:lnTo>
                      <a:pt x="993" y="908"/>
                    </a:lnTo>
                    <a:lnTo>
                      <a:pt x="1106" y="794"/>
                    </a:lnTo>
                    <a:lnTo>
                      <a:pt x="1049" y="794"/>
                    </a:lnTo>
                    <a:lnTo>
                      <a:pt x="993" y="737"/>
                    </a:lnTo>
                    <a:lnTo>
                      <a:pt x="964" y="624"/>
                    </a:lnTo>
                    <a:lnTo>
                      <a:pt x="1021" y="596"/>
                    </a:lnTo>
                    <a:lnTo>
                      <a:pt x="1049" y="539"/>
                    </a:lnTo>
                    <a:lnTo>
                      <a:pt x="1021" y="454"/>
                    </a:lnTo>
                    <a:lnTo>
                      <a:pt x="1078" y="426"/>
                    </a:lnTo>
                    <a:lnTo>
                      <a:pt x="1134" y="284"/>
                    </a:lnTo>
                    <a:lnTo>
                      <a:pt x="1219" y="19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6" name="Freeform 726"/>
              <p:cNvSpPr>
                <a:spLocks/>
              </p:cNvSpPr>
              <p:nvPr/>
            </p:nvSpPr>
            <p:spPr bwMode="auto">
              <a:xfrm>
                <a:off x="1991" y="2457"/>
                <a:ext cx="510" cy="680"/>
              </a:xfrm>
              <a:custGeom>
                <a:avLst/>
                <a:gdLst>
                  <a:gd name="T0" fmla="*/ 453 w 510"/>
                  <a:gd name="T1" fmla="*/ 28 h 680"/>
                  <a:gd name="T2" fmla="*/ 283 w 510"/>
                  <a:gd name="T3" fmla="*/ 28 h 680"/>
                  <a:gd name="T4" fmla="*/ 255 w 510"/>
                  <a:gd name="T5" fmla="*/ 0 h 680"/>
                  <a:gd name="T6" fmla="*/ 113 w 510"/>
                  <a:gd name="T7" fmla="*/ 28 h 680"/>
                  <a:gd name="T8" fmla="*/ 85 w 510"/>
                  <a:gd name="T9" fmla="*/ 28 h 680"/>
                  <a:gd name="T10" fmla="*/ 0 w 510"/>
                  <a:gd name="T11" fmla="*/ 142 h 680"/>
                  <a:gd name="T12" fmla="*/ 57 w 510"/>
                  <a:gd name="T13" fmla="*/ 227 h 680"/>
                  <a:gd name="T14" fmla="*/ 113 w 510"/>
                  <a:gd name="T15" fmla="*/ 198 h 680"/>
                  <a:gd name="T16" fmla="*/ 85 w 510"/>
                  <a:gd name="T17" fmla="*/ 340 h 680"/>
                  <a:gd name="T18" fmla="*/ 0 w 510"/>
                  <a:gd name="T19" fmla="*/ 397 h 680"/>
                  <a:gd name="T20" fmla="*/ 57 w 510"/>
                  <a:gd name="T21" fmla="*/ 567 h 680"/>
                  <a:gd name="T22" fmla="*/ 85 w 510"/>
                  <a:gd name="T23" fmla="*/ 567 h 680"/>
                  <a:gd name="T24" fmla="*/ 85 w 510"/>
                  <a:gd name="T25" fmla="*/ 624 h 680"/>
                  <a:gd name="T26" fmla="*/ 113 w 510"/>
                  <a:gd name="T27" fmla="*/ 680 h 680"/>
                  <a:gd name="T28" fmla="*/ 198 w 510"/>
                  <a:gd name="T29" fmla="*/ 652 h 680"/>
                  <a:gd name="T30" fmla="*/ 255 w 510"/>
                  <a:gd name="T31" fmla="*/ 624 h 680"/>
                  <a:gd name="T32" fmla="*/ 312 w 510"/>
                  <a:gd name="T33" fmla="*/ 567 h 680"/>
                  <a:gd name="T34" fmla="*/ 283 w 510"/>
                  <a:gd name="T35" fmla="*/ 482 h 680"/>
                  <a:gd name="T36" fmla="*/ 283 w 510"/>
                  <a:gd name="T37" fmla="*/ 312 h 680"/>
                  <a:gd name="T38" fmla="*/ 397 w 510"/>
                  <a:gd name="T39" fmla="*/ 198 h 680"/>
                  <a:gd name="T40" fmla="*/ 368 w 510"/>
                  <a:gd name="T41" fmla="*/ 113 h 680"/>
                  <a:gd name="T42" fmla="*/ 425 w 510"/>
                  <a:gd name="T43" fmla="*/ 142 h 680"/>
                  <a:gd name="T44" fmla="*/ 510 w 510"/>
                  <a:gd name="T45" fmla="*/ 113 h 680"/>
                  <a:gd name="T46" fmla="*/ 453 w 510"/>
                  <a:gd name="T47" fmla="*/ 85 h 680"/>
                  <a:gd name="T48" fmla="*/ 453 w 510"/>
                  <a:gd name="T49" fmla="*/ 28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10" h="680">
                    <a:moveTo>
                      <a:pt x="453" y="28"/>
                    </a:moveTo>
                    <a:lnTo>
                      <a:pt x="283" y="28"/>
                    </a:lnTo>
                    <a:lnTo>
                      <a:pt x="255" y="0"/>
                    </a:lnTo>
                    <a:lnTo>
                      <a:pt x="113" y="28"/>
                    </a:lnTo>
                    <a:lnTo>
                      <a:pt x="85" y="28"/>
                    </a:lnTo>
                    <a:lnTo>
                      <a:pt x="0" y="142"/>
                    </a:lnTo>
                    <a:lnTo>
                      <a:pt x="57" y="227"/>
                    </a:lnTo>
                    <a:lnTo>
                      <a:pt x="113" y="198"/>
                    </a:lnTo>
                    <a:lnTo>
                      <a:pt x="85" y="340"/>
                    </a:lnTo>
                    <a:lnTo>
                      <a:pt x="0" y="397"/>
                    </a:lnTo>
                    <a:lnTo>
                      <a:pt x="57" y="567"/>
                    </a:lnTo>
                    <a:lnTo>
                      <a:pt x="85" y="567"/>
                    </a:lnTo>
                    <a:lnTo>
                      <a:pt x="85" y="624"/>
                    </a:lnTo>
                    <a:lnTo>
                      <a:pt x="113" y="680"/>
                    </a:lnTo>
                    <a:lnTo>
                      <a:pt x="198" y="652"/>
                    </a:lnTo>
                    <a:lnTo>
                      <a:pt x="255" y="624"/>
                    </a:lnTo>
                    <a:lnTo>
                      <a:pt x="312" y="567"/>
                    </a:lnTo>
                    <a:lnTo>
                      <a:pt x="283" y="482"/>
                    </a:lnTo>
                    <a:lnTo>
                      <a:pt x="283" y="312"/>
                    </a:lnTo>
                    <a:lnTo>
                      <a:pt x="397" y="198"/>
                    </a:lnTo>
                    <a:lnTo>
                      <a:pt x="368" y="113"/>
                    </a:lnTo>
                    <a:lnTo>
                      <a:pt x="425" y="142"/>
                    </a:lnTo>
                    <a:lnTo>
                      <a:pt x="510" y="113"/>
                    </a:lnTo>
                    <a:lnTo>
                      <a:pt x="453" y="85"/>
                    </a:lnTo>
                    <a:lnTo>
                      <a:pt x="453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7" name="Freeform 727"/>
              <p:cNvSpPr>
                <a:spLocks/>
              </p:cNvSpPr>
              <p:nvPr/>
            </p:nvSpPr>
            <p:spPr bwMode="auto">
              <a:xfrm>
                <a:off x="3352" y="1890"/>
                <a:ext cx="567" cy="397"/>
              </a:xfrm>
              <a:custGeom>
                <a:avLst/>
                <a:gdLst>
                  <a:gd name="T0" fmla="*/ 141 w 567"/>
                  <a:gd name="T1" fmla="*/ 28 h 397"/>
                  <a:gd name="T2" fmla="*/ 141 w 567"/>
                  <a:gd name="T3" fmla="*/ 85 h 397"/>
                  <a:gd name="T4" fmla="*/ 0 w 567"/>
                  <a:gd name="T5" fmla="*/ 198 h 397"/>
                  <a:gd name="T6" fmla="*/ 85 w 567"/>
                  <a:gd name="T7" fmla="*/ 227 h 397"/>
                  <a:gd name="T8" fmla="*/ 85 w 567"/>
                  <a:gd name="T9" fmla="*/ 284 h 397"/>
                  <a:gd name="T10" fmla="*/ 170 w 567"/>
                  <a:gd name="T11" fmla="*/ 312 h 397"/>
                  <a:gd name="T12" fmla="*/ 198 w 567"/>
                  <a:gd name="T13" fmla="*/ 284 h 397"/>
                  <a:gd name="T14" fmla="*/ 255 w 567"/>
                  <a:gd name="T15" fmla="*/ 340 h 397"/>
                  <a:gd name="T16" fmla="*/ 311 w 567"/>
                  <a:gd name="T17" fmla="*/ 369 h 397"/>
                  <a:gd name="T18" fmla="*/ 311 w 567"/>
                  <a:gd name="T19" fmla="*/ 397 h 397"/>
                  <a:gd name="T20" fmla="*/ 482 w 567"/>
                  <a:gd name="T21" fmla="*/ 369 h 397"/>
                  <a:gd name="T22" fmla="*/ 482 w 567"/>
                  <a:gd name="T23" fmla="*/ 312 h 397"/>
                  <a:gd name="T24" fmla="*/ 397 w 567"/>
                  <a:gd name="T25" fmla="*/ 284 h 397"/>
                  <a:gd name="T26" fmla="*/ 453 w 567"/>
                  <a:gd name="T27" fmla="*/ 113 h 397"/>
                  <a:gd name="T28" fmla="*/ 567 w 567"/>
                  <a:gd name="T29" fmla="*/ 85 h 397"/>
                  <a:gd name="T30" fmla="*/ 567 w 567"/>
                  <a:gd name="T31" fmla="*/ 28 h 397"/>
                  <a:gd name="T32" fmla="*/ 453 w 567"/>
                  <a:gd name="T33" fmla="*/ 0 h 397"/>
                  <a:gd name="T34" fmla="*/ 283 w 567"/>
                  <a:gd name="T35" fmla="*/ 57 h 397"/>
                  <a:gd name="T36" fmla="*/ 255 w 567"/>
                  <a:gd name="T37" fmla="*/ 28 h 397"/>
                  <a:gd name="T38" fmla="*/ 141 w 567"/>
                  <a:gd name="T39" fmla="*/ 28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67" h="397">
                    <a:moveTo>
                      <a:pt x="141" y="28"/>
                    </a:moveTo>
                    <a:lnTo>
                      <a:pt x="141" y="85"/>
                    </a:lnTo>
                    <a:lnTo>
                      <a:pt x="0" y="198"/>
                    </a:lnTo>
                    <a:lnTo>
                      <a:pt x="85" y="227"/>
                    </a:lnTo>
                    <a:lnTo>
                      <a:pt x="85" y="284"/>
                    </a:lnTo>
                    <a:lnTo>
                      <a:pt x="170" y="312"/>
                    </a:lnTo>
                    <a:lnTo>
                      <a:pt x="198" y="284"/>
                    </a:lnTo>
                    <a:lnTo>
                      <a:pt x="255" y="340"/>
                    </a:lnTo>
                    <a:lnTo>
                      <a:pt x="311" y="369"/>
                    </a:lnTo>
                    <a:lnTo>
                      <a:pt x="311" y="397"/>
                    </a:lnTo>
                    <a:lnTo>
                      <a:pt x="482" y="369"/>
                    </a:lnTo>
                    <a:lnTo>
                      <a:pt x="482" y="312"/>
                    </a:lnTo>
                    <a:lnTo>
                      <a:pt x="397" y="284"/>
                    </a:lnTo>
                    <a:lnTo>
                      <a:pt x="453" y="113"/>
                    </a:lnTo>
                    <a:lnTo>
                      <a:pt x="567" y="85"/>
                    </a:lnTo>
                    <a:lnTo>
                      <a:pt x="567" y="28"/>
                    </a:lnTo>
                    <a:lnTo>
                      <a:pt x="453" y="0"/>
                    </a:lnTo>
                    <a:lnTo>
                      <a:pt x="283" y="57"/>
                    </a:lnTo>
                    <a:lnTo>
                      <a:pt x="255" y="28"/>
                    </a:lnTo>
                    <a:lnTo>
                      <a:pt x="141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8" name="Freeform 728"/>
              <p:cNvSpPr>
                <a:spLocks/>
              </p:cNvSpPr>
              <p:nvPr/>
            </p:nvSpPr>
            <p:spPr bwMode="auto">
              <a:xfrm>
                <a:off x="3295" y="1068"/>
                <a:ext cx="992" cy="879"/>
              </a:xfrm>
              <a:custGeom>
                <a:avLst/>
                <a:gdLst>
                  <a:gd name="T0" fmla="*/ 283 w 992"/>
                  <a:gd name="T1" fmla="*/ 113 h 879"/>
                  <a:gd name="T2" fmla="*/ 283 w 992"/>
                  <a:gd name="T3" fmla="*/ 312 h 879"/>
                  <a:gd name="T4" fmla="*/ 227 w 992"/>
                  <a:gd name="T5" fmla="*/ 312 h 879"/>
                  <a:gd name="T6" fmla="*/ 170 w 992"/>
                  <a:gd name="T7" fmla="*/ 425 h 879"/>
                  <a:gd name="T8" fmla="*/ 142 w 992"/>
                  <a:gd name="T9" fmla="*/ 425 h 879"/>
                  <a:gd name="T10" fmla="*/ 0 w 992"/>
                  <a:gd name="T11" fmla="*/ 567 h 879"/>
                  <a:gd name="T12" fmla="*/ 0 w 992"/>
                  <a:gd name="T13" fmla="*/ 680 h 879"/>
                  <a:gd name="T14" fmla="*/ 28 w 992"/>
                  <a:gd name="T15" fmla="*/ 680 h 879"/>
                  <a:gd name="T16" fmla="*/ 113 w 992"/>
                  <a:gd name="T17" fmla="*/ 624 h 879"/>
                  <a:gd name="T18" fmla="*/ 340 w 992"/>
                  <a:gd name="T19" fmla="*/ 765 h 879"/>
                  <a:gd name="T20" fmla="*/ 312 w 992"/>
                  <a:gd name="T21" fmla="*/ 850 h 879"/>
                  <a:gd name="T22" fmla="*/ 340 w 992"/>
                  <a:gd name="T23" fmla="*/ 879 h 879"/>
                  <a:gd name="T24" fmla="*/ 510 w 992"/>
                  <a:gd name="T25" fmla="*/ 822 h 879"/>
                  <a:gd name="T26" fmla="*/ 624 w 992"/>
                  <a:gd name="T27" fmla="*/ 850 h 879"/>
                  <a:gd name="T28" fmla="*/ 709 w 992"/>
                  <a:gd name="T29" fmla="*/ 652 h 879"/>
                  <a:gd name="T30" fmla="*/ 879 w 992"/>
                  <a:gd name="T31" fmla="*/ 567 h 879"/>
                  <a:gd name="T32" fmla="*/ 879 w 992"/>
                  <a:gd name="T33" fmla="*/ 482 h 879"/>
                  <a:gd name="T34" fmla="*/ 964 w 992"/>
                  <a:gd name="T35" fmla="*/ 368 h 879"/>
                  <a:gd name="T36" fmla="*/ 935 w 992"/>
                  <a:gd name="T37" fmla="*/ 255 h 879"/>
                  <a:gd name="T38" fmla="*/ 992 w 992"/>
                  <a:gd name="T39" fmla="*/ 227 h 879"/>
                  <a:gd name="T40" fmla="*/ 992 w 992"/>
                  <a:gd name="T41" fmla="*/ 113 h 879"/>
                  <a:gd name="T42" fmla="*/ 879 w 992"/>
                  <a:gd name="T43" fmla="*/ 142 h 879"/>
                  <a:gd name="T44" fmla="*/ 822 w 992"/>
                  <a:gd name="T45" fmla="*/ 227 h 879"/>
                  <a:gd name="T46" fmla="*/ 709 w 992"/>
                  <a:gd name="T47" fmla="*/ 198 h 879"/>
                  <a:gd name="T48" fmla="*/ 680 w 992"/>
                  <a:gd name="T49" fmla="*/ 113 h 879"/>
                  <a:gd name="T50" fmla="*/ 595 w 992"/>
                  <a:gd name="T51" fmla="*/ 113 h 879"/>
                  <a:gd name="T52" fmla="*/ 510 w 992"/>
                  <a:gd name="T53" fmla="*/ 0 h 879"/>
                  <a:gd name="T54" fmla="*/ 283 w 992"/>
                  <a:gd name="T55" fmla="*/ 113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92" h="879">
                    <a:moveTo>
                      <a:pt x="283" y="113"/>
                    </a:moveTo>
                    <a:lnTo>
                      <a:pt x="283" y="312"/>
                    </a:lnTo>
                    <a:lnTo>
                      <a:pt x="227" y="312"/>
                    </a:lnTo>
                    <a:lnTo>
                      <a:pt x="170" y="425"/>
                    </a:lnTo>
                    <a:lnTo>
                      <a:pt x="142" y="425"/>
                    </a:lnTo>
                    <a:lnTo>
                      <a:pt x="0" y="567"/>
                    </a:lnTo>
                    <a:lnTo>
                      <a:pt x="0" y="680"/>
                    </a:lnTo>
                    <a:lnTo>
                      <a:pt x="28" y="680"/>
                    </a:lnTo>
                    <a:lnTo>
                      <a:pt x="113" y="624"/>
                    </a:lnTo>
                    <a:lnTo>
                      <a:pt x="340" y="765"/>
                    </a:lnTo>
                    <a:lnTo>
                      <a:pt x="312" y="850"/>
                    </a:lnTo>
                    <a:lnTo>
                      <a:pt x="340" y="879"/>
                    </a:lnTo>
                    <a:lnTo>
                      <a:pt x="510" y="822"/>
                    </a:lnTo>
                    <a:lnTo>
                      <a:pt x="624" y="850"/>
                    </a:lnTo>
                    <a:lnTo>
                      <a:pt x="709" y="652"/>
                    </a:lnTo>
                    <a:lnTo>
                      <a:pt x="879" y="567"/>
                    </a:lnTo>
                    <a:lnTo>
                      <a:pt x="879" y="482"/>
                    </a:lnTo>
                    <a:lnTo>
                      <a:pt x="964" y="368"/>
                    </a:lnTo>
                    <a:lnTo>
                      <a:pt x="935" y="255"/>
                    </a:lnTo>
                    <a:lnTo>
                      <a:pt x="992" y="227"/>
                    </a:lnTo>
                    <a:lnTo>
                      <a:pt x="992" y="113"/>
                    </a:lnTo>
                    <a:lnTo>
                      <a:pt x="879" y="142"/>
                    </a:lnTo>
                    <a:lnTo>
                      <a:pt x="822" y="227"/>
                    </a:lnTo>
                    <a:lnTo>
                      <a:pt x="709" y="198"/>
                    </a:lnTo>
                    <a:lnTo>
                      <a:pt x="680" y="113"/>
                    </a:lnTo>
                    <a:lnTo>
                      <a:pt x="595" y="113"/>
                    </a:lnTo>
                    <a:lnTo>
                      <a:pt x="510" y="0"/>
                    </a:lnTo>
                    <a:lnTo>
                      <a:pt x="283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9" name="Freeform 729"/>
              <p:cNvSpPr>
                <a:spLocks/>
              </p:cNvSpPr>
              <p:nvPr/>
            </p:nvSpPr>
            <p:spPr bwMode="auto">
              <a:xfrm>
                <a:off x="1821" y="898"/>
                <a:ext cx="794" cy="1531"/>
              </a:xfrm>
              <a:custGeom>
                <a:avLst/>
                <a:gdLst>
                  <a:gd name="T0" fmla="*/ 482 w 794"/>
                  <a:gd name="T1" fmla="*/ 1531 h 1531"/>
                  <a:gd name="T2" fmla="*/ 198 w 794"/>
                  <a:gd name="T3" fmla="*/ 1531 h 1531"/>
                  <a:gd name="T4" fmla="*/ 141 w 794"/>
                  <a:gd name="T5" fmla="*/ 1474 h 1531"/>
                  <a:gd name="T6" fmla="*/ 170 w 794"/>
                  <a:gd name="T7" fmla="*/ 1446 h 1531"/>
                  <a:gd name="T8" fmla="*/ 85 w 794"/>
                  <a:gd name="T9" fmla="*/ 1361 h 1531"/>
                  <a:gd name="T10" fmla="*/ 113 w 794"/>
                  <a:gd name="T11" fmla="*/ 1219 h 1531"/>
                  <a:gd name="T12" fmla="*/ 85 w 794"/>
                  <a:gd name="T13" fmla="*/ 1077 h 1531"/>
                  <a:gd name="T14" fmla="*/ 28 w 794"/>
                  <a:gd name="T15" fmla="*/ 1049 h 1531"/>
                  <a:gd name="T16" fmla="*/ 0 w 794"/>
                  <a:gd name="T17" fmla="*/ 907 h 1531"/>
                  <a:gd name="T18" fmla="*/ 28 w 794"/>
                  <a:gd name="T19" fmla="*/ 879 h 1531"/>
                  <a:gd name="T20" fmla="*/ 28 w 794"/>
                  <a:gd name="T21" fmla="*/ 822 h 1531"/>
                  <a:gd name="T22" fmla="*/ 198 w 794"/>
                  <a:gd name="T23" fmla="*/ 765 h 1531"/>
                  <a:gd name="T24" fmla="*/ 255 w 794"/>
                  <a:gd name="T25" fmla="*/ 652 h 1531"/>
                  <a:gd name="T26" fmla="*/ 340 w 794"/>
                  <a:gd name="T27" fmla="*/ 623 h 1531"/>
                  <a:gd name="T28" fmla="*/ 312 w 794"/>
                  <a:gd name="T29" fmla="*/ 567 h 1531"/>
                  <a:gd name="T30" fmla="*/ 397 w 794"/>
                  <a:gd name="T31" fmla="*/ 482 h 1531"/>
                  <a:gd name="T32" fmla="*/ 482 w 794"/>
                  <a:gd name="T33" fmla="*/ 255 h 1531"/>
                  <a:gd name="T34" fmla="*/ 708 w 794"/>
                  <a:gd name="T35" fmla="*/ 0 h 1531"/>
                  <a:gd name="T36" fmla="*/ 737 w 794"/>
                  <a:gd name="T37" fmla="*/ 0 h 1531"/>
                  <a:gd name="T38" fmla="*/ 794 w 794"/>
                  <a:gd name="T39" fmla="*/ 142 h 1531"/>
                  <a:gd name="T40" fmla="*/ 765 w 794"/>
                  <a:gd name="T41" fmla="*/ 142 h 1531"/>
                  <a:gd name="T42" fmla="*/ 737 w 794"/>
                  <a:gd name="T43" fmla="*/ 227 h 1531"/>
                  <a:gd name="T44" fmla="*/ 765 w 794"/>
                  <a:gd name="T45" fmla="*/ 312 h 1531"/>
                  <a:gd name="T46" fmla="*/ 623 w 794"/>
                  <a:gd name="T47" fmla="*/ 652 h 1531"/>
                  <a:gd name="T48" fmla="*/ 652 w 794"/>
                  <a:gd name="T49" fmla="*/ 680 h 1531"/>
                  <a:gd name="T50" fmla="*/ 623 w 794"/>
                  <a:gd name="T51" fmla="*/ 737 h 1531"/>
                  <a:gd name="T52" fmla="*/ 652 w 794"/>
                  <a:gd name="T53" fmla="*/ 794 h 1531"/>
                  <a:gd name="T54" fmla="*/ 623 w 794"/>
                  <a:gd name="T55" fmla="*/ 879 h 1531"/>
                  <a:gd name="T56" fmla="*/ 538 w 794"/>
                  <a:gd name="T57" fmla="*/ 907 h 1531"/>
                  <a:gd name="T58" fmla="*/ 482 w 794"/>
                  <a:gd name="T59" fmla="*/ 964 h 1531"/>
                  <a:gd name="T60" fmla="*/ 538 w 794"/>
                  <a:gd name="T61" fmla="*/ 964 h 1531"/>
                  <a:gd name="T62" fmla="*/ 510 w 794"/>
                  <a:gd name="T63" fmla="*/ 1020 h 1531"/>
                  <a:gd name="T64" fmla="*/ 538 w 794"/>
                  <a:gd name="T65" fmla="*/ 1049 h 1531"/>
                  <a:gd name="T66" fmla="*/ 623 w 794"/>
                  <a:gd name="T67" fmla="*/ 992 h 1531"/>
                  <a:gd name="T68" fmla="*/ 652 w 794"/>
                  <a:gd name="T69" fmla="*/ 1134 h 1531"/>
                  <a:gd name="T70" fmla="*/ 680 w 794"/>
                  <a:gd name="T71" fmla="*/ 1134 h 1531"/>
                  <a:gd name="T72" fmla="*/ 737 w 794"/>
                  <a:gd name="T73" fmla="*/ 1162 h 1531"/>
                  <a:gd name="T74" fmla="*/ 708 w 794"/>
                  <a:gd name="T75" fmla="*/ 1219 h 1531"/>
                  <a:gd name="T76" fmla="*/ 623 w 794"/>
                  <a:gd name="T77" fmla="*/ 1190 h 1531"/>
                  <a:gd name="T78" fmla="*/ 595 w 794"/>
                  <a:gd name="T79" fmla="*/ 1247 h 1531"/>
                  <a:gd name="T80" fmla="*/ 623 w 794"/>
                  <a:gd name="T81" fmla="*/ 1276 h 1531"/>
                  <a:gd name="T82" fmla="*/ 538 w 794"/>
                  <a:gd name="T83" fmla="*/ 1389 h 1531"/>
                  <a:gd name="T84" fmla="*/ 567 w 794"/>
                  <a:gd name="T85" fmla="*/ 1446 h 1531"/>
                  <a:gd name="T86" fmla="*/ 538 w 794"/>
                  <a:gd name="T87" fmla="*/ 1502 h 1531"/>
                  <a:gd name="T88" fmla="*/ 510 w 794"/>
                  <a:gd name="T89" fmla="*/ 1446 h 1531"/>
                  <a:gd name="T90" fmla="*/ 482 w 794"/>
                  <a:gd name="T91" fmla="*/ 1531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94" h="1531">
                    <a:moveTo>
                      <a:pt x="482" y="1531"/>
                    </a:moveTo>
                    <a:lnTo>
                      <a:pt x="198" y="1531"/>
                    </a:lnTo>
                    <a:lnTo>
                      <a:pt x="141" y="1474"/>
                    </a:lnTo>
                    <a:lnTo>
                      <a:pt x="170" y="1446"/>
                    </a:lnTo>
                    <a:lnTo>
                      <a:pt x="85" y="1361"/>
                    </a:lnTo>
                    <a:lnTo>
                      <a:pt x="113" y="1219"/>
                    </a:lnTo>
                    <a:lnTo>
                      <a:pt x="85" y="1077"/>
                    </a:lnTo>
                    <a:lnTo>
                      <a:pt x="28" y="1049"/>
                    </a:lnTo>
                    <a:lnTo>
                      <a:pt x="0" y="907"/>
                    </a:lnTo>
                    <a:lnTo>
                      <a:pt x="28" y="879"/>
                    </a:lnTo>
                    <a:lnTo>
                      <a:pt x="28" y="822"/>
                    </a:lnTo>
                    <a:lnTo>
                      <a:pt x="198" y="765"/>
                    </a:lnTo>
                    <a:lnTo>
                      <a:pt x="255" y="652"/>
                    </a:lnTo>
                    <a:lnTo>
                      <a:pt x="340" y="623"/>
                    </a:lnTo>
                    <a:lnTo>
                      <a:pt x="312" y="567"/>
                    </a:lnTo>
                    <a:lnTo>
                      <a:pt x="397" y="482"/>
                    </a:lnTo>
                    <a:lnTo>
                      <a:pt x="482" y="255"/>
                    </a:lnTo>
                    <a:lnTo>
                      <a:pt x="708" y="0"/>
                    </a:lnTo>
                    <a:lnTo>
                      <a:pt x="737" y="0"/>
                    </a:lnTo>
                    <a:lnTo>
                      <a:pt x="794" y="142"/>
                    </a:lnTo>
                    <a:lnTo>
                      <a:pt x="765" y="142"/>
                    </a:lnTo>
                    <a:lnTo>
                      <a:pt x="737" y="227"/>
                    </a:lnTo>
                    <a:lnTo>
                      <a:pt x="765" y="312"/>
                    </a:lnTo>
                    <a:lnTo>
                      <a:pt x="623" y="652"/>
                    </a:lnTo>
                    <a:lnTo>
                      <a:pt x="652" y="680"/>
                    </a:lnTo>
                    <a:lnTo>
                      <a:pt x="623" y="737"/>
                    </a:lnTo>
                    <a:lnTo>
                      <a:pt x="652" y="794"/>
                    </a:lnTo>
                    <a:lnTo>
                      <a:pt x="623" y="879"/>
                    </a:lnTo>
                    <a:lnTo>
                      <a:pt x="538" y="907"/>
                    </a:lnTo>
                    <a:lnTo>
                      <a:pt x="482" y="964"/>
                    </a:lnTo>
                    <a:lnTo>
                      <a:pt x="538" y="964"/>
                    </a:lnTo>
                    <a:lnTo>
                      <a:pt x="510" y="1020"/>
                    </a:lnTo>
                    <a:lnTo>
                      <a:pt x="538" y="1049"/>
                    </a:lnTo>
                    <a:lnTo>
                      <a:pt x="623" y="992"/>
                    </a:lnTo>
                    <a:lnTo>
                      <a:pt x="652" y="1134"/>
                    </a:lnTo>
                    <a:lnTo>
                      <a:pt x="680" y="1134"/>
                    </a:lnTo>
                    <a:lnTo>
                      <a:pt x="737" y="1162"/>
                    </a:lnTo>
                    <a:lnTo>
                      <a:pt x="708" y="1219"/>
                    </a:lnTo>
                    <a:lnTo>
                      <a:pt x="623" y="1190"/>
                    </a:lnTo>
                    <a:lnTo>
                      <a:pt x="595" y="1247"/>
                    </a:lnTo>
                    <a:lnTo>
                      <a:pt x="623" y="1276"/>
                    </a:lnTo>
                    <a:lnTo>
                      <a:pt x="538" y="1389"/>
                    </a:lnTo>
                    <a:lnTo>
                      <a:pt x="567" y="1446"/>
                    </a:lnTo>
                    <a:lnTo>
                      <a:pt x="538" y="1502"/>
                    </a:lnTo>
                    <a:lnTo>
                      <a:pt x="510" y="1446"/>
                    </a:lnTo>
                    <a:lnTo>
                      <a:pt x="482" y="153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0" name="Freeform 730"/>
              <p:cNvSpPr>
                <a:spLocks/>
              </p:cNvSpPr>
              <p:nvPr/>
            </p:nvSpPr>
            <p:spPr bwMode="auto">
              <a:xfrm>
                <a:off x="1140" y="2344"/>
                <a:ext cx="964" cy="935"/>
              </a:xfrm>
              <a:custGeom>
                <a:avLst/>
                <a:gdLst>
                  <a:gd name="T0" fmla="*/ 908 w 964"/>
                  <a:gd name="T1" fmla="*/ 680 h 935"/>
                  <a:gd name="T2" fmla="*/ 851 w 964"/>
                  <a:gd name="T3" fmla="*/ 510 h 935"/>
                  <a:gd name="T4" fmla="*/ 936 w 964"/>
                  <a:gd name="T5" fmla="*/ 453 h 935"/>
                  <a:gd name="T6" fmla="*/ 964 w 964"/>
                  <a:gd name="T7" fmla="*/ 311 h 935"/>
                  <a:gd name="T8" fmla="*/ 908 w 964"/>
                  <a:gd name="T9" fmla="*/ 340 h 935"/>
                  <a:gd name="T10" fmla="*/ 851 w 964"/>
                  <a:gd name="T11" fmla="*/ 255 h 935"/>
                  <a:gd name="T12" fmla="*/ 936 w 964"/>
                  <a:gd name="T13" fmla="*/ 141 h 935"/>
                  <a:gd name="T14" fmla="*/ 879 w 964"/>
                  <a:gd name="T15" fmla="*/ 113 h 935"/>
                  <a:gd name="T16" fmla="*/ 879 w 964"/>
                  <a:gd name="T17" fmla="*/ 85 h 935"/>
                  <a:gd name="T18" fmla="*/ 822 w 964"/>
                  <a:gd name="T19" fmla="*/ 28 h 935"/>
                  <a:gd name="T20" fmla="*/ 766 w 964"/>
                  <a:gd name="T21" fmla="*/ 85 h 935"/>
                  <a:gd name="T22" fmla="*/ 596 w 964"/>
                  <a:gd name="T23" fmla="*/ 28 h 935"/>
                  <a:gd name="T24" fmla="*/ 426 w 964"/>
                  <a:gd name="T25" fmla="*/ 85 h 935"/>
                  <a:gd name="T26" fmla="*/ 341 w 964"/>
                  <a:gd name="T27" fmla="*/ 0 h 935"/>
                  <a:gd name="T28" fmla="*/ 170 w 964"/>
                  <a:gd name="T29" fmla="*/ 85 h 935"/>
                  <a:gd name="T30" fmla="*/ 114 w 964"/>
                  <a:gd name="T31" fmla="*/ 283 h 935"/>
                  <a:gd name="T32" fmla="*/ 114 w 964"/>
                  <a:gd name="T33" fmla="*/ 397 h 935"/>
                  <a:gd name="T34" fmla="*/ 85 w 964"/>
                  <a:gd name="T35" fmla="*/ 425 h 935"/>
                  <a:gd name="T36" fmla="*/ 85 w 964"/>
                  <a:gd name="T37" fmla="*/ 510 h 935"/>
                  <a:gd name="T38" fmla="*/ 57 w 964"/>
                  <a:gd name="T39" fmla="*/ 538 h 935"/>
                  <a:gd name="T40" fmla="*/ 57 w 964"/>
                  <a:gd name="T41" fmla="*/ 595 h 935"/>
                  <a:gd name="T42" fmla="*/ 57 w 964"/>
                  <a:gd name="T43" fmla="*/ 623 h 935"/>
                  <a:gd name="T44" fmla="*/ 0 w 964"/>
                  <a:gd name="T45" fmla="*/ 680 h 935"/>
                  <a:gd name="T46" fmla="*/ 57 w 964"/>
                  <a:gd name="T47" fmla="*/ 822 h 935"/>
                  <a:gd name="T48" fmla="*/ 114 w 964"/>
                  <a:gd name="T49" fmla="*/ 793 h 935"/>
                  <a:gd name="T50" fmla="*/ 170 w 964"/>
                  <a:gd name="T51" fmla="*/ 907 h 935"/>
                  <a:gd name="T52" fmla="*/ 255 w 964"/>
                  <a:gd name="T53" fmla="*/ 878 h 935"/>
                  <a:gd name="T54" fmla="*/ 255 w 964"/>
                  <a:gd name="T55" fmla="*/ 935 h 935"/>
                  <a:gd name="T56" fmla="*/ 312 w 964"/>
                  <a:gd name="T57" fmla="*/ 935 h 935"/>
                  <a:gd name="T58" fmla="*/ 341 w 964"/>
                  <a:gd name="T59" fmla="*/ 878 h 935"/>
                  <a:gd name="T60" fmla="*/ 426 w 964"/>
                  <a:gd name="T61" fmla="*/ 878 h 935"/>
                  <a:gd name="T62" fmla="*/ 482 w 964"/>
                  <a:gd name="T63" fmla="*/ 765 h 935"/>
                  <a:gd name="T64" fmla="*/ 567 w 964"/>
                  <a:gd name="T65" fmla="*/ 708 h 935"/>
                  <a:gd name="T66" fmla="*/ 596 w 964"/>
                  <a:gd name="T67" fmla="*/ 680 h 935"/>
                  <a:gd name="T68" fmla="*/ 709 w 964"/>
                  <a:gd name="T69" fmla="*/ 652 h 935"/>
                  <a:gd name="T70" fmla="*/ 794 w 964"/>
                  <a:gd name="T71" fmla="*/ 680 h 935"/>
                  <a:gd name="T72" fmla="*/ 908 w 964"/>
                  <a:gd name="T73" fmla="*/ 680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64" h="935">
                    <a:moveTo>
                      <a:pt x="908" y="680"/>
                    </a:moveTo>
                    <a:lnTo>
                      <a:pt x="851" y="510"/>
                    </a:lnTo>
                    <a:lnTo>
                      <a:pt x="936" y="453"/>
                    </a:lnTo>
                    <a:lnTo>
                      <a:pt x="964" y="311"/>
                    </a:lnTo>
                    <a:lnTo>
                      <a:pt x="908" y="340"/>
                    </a:lnTo>
                    <a:lnTo>
                      <a:pt x="851" y="255"/>
                    </a:lnTo>
                    <a:lnTo>
                      <a:pt x="936" y="141"/>
                    </a:lnTo>
                    <a:lnTo>
                      <a:pt x="879" y="113"/>
                    </a:lnTo>
                    <a:lnTo>
                      <a:pt x="879" y="85"/>
                    </a:lnTo>
                    <a:lnTo>
                      <a:pt x="822" y="28"/>
                    </a:lnTo>
                    <a:lnTo>
                      <a:pt x="766" y="85"/>
                    </a:lnTo>
                    <a:lnTo>
                      <a:pt x="596" y="28"/>
                    </a:lnTo>
                    <a:lnTo>
                      <a:pt x="426" y="85"/>
                    </a:lnTo>
                    <a:lnTo>
                      <a:pt x="341" y="0"/>
                    </a:lnTo>
                    <a:lnTo>
                      <a:pt x="170" y="85"/>
                    </a:lnTo>
                    <a:lnTo>
                      <a:pt x="114" y="283"/>
                    </a:lnTo>
                    <a:lnTo>
                      <a:pt x="114" y="397"/>
                    </a:lnTo>
                    <a:lnTo>
                      <a:pt x="85" y="425"/>
                    </a:lnTo>
                    <a:lnTo>
                      <a:pt x="85" y="510"/>
                    </a:lnTo>
                    <a:lnTo>
                      <a:pt x="57" y="538"/>
                    </a:lnTo>
                    <a:lnTo>
                      <a:pt x="57" y="595"/>
                    </a:lnTo>
                    <a:lnTo>
                      <a:pt x="57" y="623"/>
                    </a:lnTo>
                    <a:lnTo>
                      <a:pt x="0" y="680"/>
                    </a:lnTo>
                    <a:lnTo>
                      <a:pt x="57" y="822"/>
                    </a:lnTo>
                    <a:lnTo>
                      <a:pt x="114" y="793"/>
                    </a:lnTo>
                    <a:lnTo>
                      <a:pt x="170" y="907"/>
                    </a:lnTo>
                    <a:lnTo>
                      <a:pt x="255" y="878"/>
                    </a:lnTo>
                    <a:lnTo>
                      <a:pt x="255" y="935"/>
                    </a:lnTo>
                    <a:lnTo>
                      <a:pt x="312" y="935"/>
                    </a:lnTo>
                    <a:lnTo>
                      <a:pt x="341" y="878"/>
                    </a:lnTo>
                    <a:lnTo>
                      <a:pt x="426" y="878"/>
                    </a:lnTo>
                    <a:lnTo>
                      <a:pt x="482" y="765"/>
                    </a:lnTo>
                    <a:lnTo>
                      <a:pt x="567" y="708"/>
                    </a:lnTo>
                    <a:lnTo>
                      <a:pt x="596" y="680"/>
                    </a:lnTo>
                    <a:lnTo>
                      <a:pt x="709" y="652"/>
                    </a:lnTo>
                    <a:lnTo>
                      <a:pt x="794" y="680"/>
                    </a:lnTo>
                    <a:lnTo>
                      <a:pt x="908" y="68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1" name="Freeform 731"/>
              <p:cNvSpPr>
                <a:spLocks/>
              </p:cNvSpPr>
              <p:nvPr/>
            </p:nvSpPr>
            <p:spPr bwMode="auto">
              <a:xfrm>
                <a:off x="1707" y="2996"/>
                <a:ext cx="908" cy="935"/>
              </a:xfrm>
              <a:custGeom>
                <a:avLst/>
                <a:gdLst>
                  <a:gd name="T0" fmla="*/ 341 w 908"/>
                  <a:gd name="T1" fmla="*/ 28 h 935"/>
                  <a:gd name="T2" fmla="*/ 199 w 908"/>
                  <a:gd name="T3" fmla="*/ 28 h 935"/>
                  <a:gd name="T4" fmla="*/ 142 w 908"/>
                  <a:gd name="T5" fmla="*/ 0 h 935"/>
                  <a:gd name="T6" fmla="*/ 29 w 908"/>
                  <a:gd name="T7" fmla="*/ 28 h 935"/>
                  <a:gd name="T8" fmla="*/ 0 w 908"/>
                  <a:gd name="T9" fmla="*/ 56 h 935"/>
                  <a:gd name="T10" fmla="*/ 57 w 908"/>
                  <a:gd name="T11" fmla="*/ 113 h 935"/>
                  <a:gd name="T12" fmla="*/ 170 w 908"/>
                  <a:gd name="T13" fmla="*/ 170 h 935"/>
                  <a:gd name="T14" fmla="*/ 114 w 908"/>
                  <a:gd name="T15" fmla="*/ 198 h 935"/>
                  <a:gd name="T16" fmla="*/ 170 w 908"/>
                  <a:gd name="T17" fmla="*/ 226 h 935"/>
                  <a:gd name="T18" fmla="*/ 114 w 908"/>
                  <a:gd name="T19" fmla="*/ 283 h 935"/>
                  <a:gd name="T20" fmla="*/ 255 w 908"/>
                  <a:gd name="T21" fmla="*/ 340 h 935"/>
                  <a:gd name="T22" fmla="*/ 227 w 908"/>
                  <a:gd name="T23" fmla="*/ 397 h 935"/>
                  <a:gd name="T24" fmla="*/ 284 w 908"/>
                  <a:gd name="T25" fmla="*/ 538 h 935"/>
                  <a:gd name="T26" fmla="*/ 341 w 908"/>
                  <a:gd name="T27" fmla="*/ 595 h 935"/>
                  <a:gd name="T28" fmla="*/ 284 w 908"/>
                  <a:gd name="T29" fmla="*/ 680 h 935"/>
                  <a:gd name="T30" fmla="*/ 312 w 908"/>
                  <a:gd name="T31" fmla="*/ 878 h 935"/>
                  <a:gd name="T32" fmla="*/ 369 w 908"/>
                  <a:gd name="T33" fmla="*/ 935 h 935"/>
                  <a:gd name="T34" fmla="*/ 426 w 908"/>
                  <a:gd name="T35" fmla="*/ 907 h 935"/>
                  <a:gd name="T36" fmla="*/ 426 w 908"/>
                  <a:gd name="T37" fmla="*/ 822 h 935"/>
                  <a:gd name="T38" fmla="*/ 482 w 908"/>
                  <a:gd name="T39" fmla="*/ 793 h 935"/>
                  <a:gd name="T40" fmla="*/ 567 w 908"/>
                  <a:gd name="T41" fmla="*/ 822 h 935"/>
                  <a:gd name="T42" fmla="*/ 567 w 908"/>
                  <a:gd name="T43" fmla="*/ 737 h 935"/>
                  <a:gd name="T44" fmla="*/ 737 w 908"/>
                  <a:gd name="T45" fmla="*/ 652 h 935"/>
                  <a:gd name="T46" fmla="*/ 766 w 908"/>
                  <a:gd name="T47" fmla="*/ 595 h 935"/>
                  <a:gd name="T48" fmla="*/ 822 w 908"/>
                  <a:gd name="T49" fmla="*/ 567 h 935"/>
                  <a:gd name="T50" fmla="*/ 908 w 908"/>
                  <a:gd name="T51" fmla="*/ 482 h 935"/>
                  <a:gd name="T52" fmla="*/ 851 w 908"/>
                  <a:gd name="T53" fmla="*/ 283 h 935"/>
                  <a:gd name="T54" fmla="*/ 794 w 908"/>
                  <a:gd name="T55" fmla="*/ 226 h 935"/>
                  <a:gd name="T56" fmla="*/ 794 w 908"/>
                  <a:gd name="T57" fmla="*/ 141 h 935"/>
                  <a:gd name="T58" fmla="*/ 652 w 908"/>
                  <a:gd name="T59" fmla="*/ 226 h 935"/>
                  <a:gd name="T60" fmla="*/ 624 w 908"/>
                  <a:gd name="T61" fmla="*/ 226 h 935"/>
                  <a:gd name="T62" fmla="*/ 482 w 908"/>
                  <a:gd name="T63" fmla="*/ 113 h 935"/>
                  <a:gd name="T64" fmla="*/ 397 w 908"/>
                  <a:gd name="T65" fmla="*/ 141 h 935"/>
                  <a:gd name="T66" fmla="*/ 369 w 908"/>
                  <a:gd name="T67" fmla="*/ 85 h 935"/>
                  <a:gd name="T68" fmla="*/ 369 w 908"/>
                  <a:gd name="T69" fmla="*/ 28 h 935"/>
                  <a:gd name="T70" fmla="*/ 341 w 908"/>
                  <a:gd name="T71" fmla="*/ 28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08" h="935">
                    <a:moveTo>
                      <a:pt x="341" y="28"/>
                    </a:moveTo>
                    <a:lnTo>
                      <a:pt x="199" y="28"/>
                    </a:lnTo>
                    <a:lnTo>
                      <a:pt x="142" y="0"/>
                    </a:lnTo>
                    <a:lnTo>
                      <a:pt x="29" y="28"/>
                    </a:lnTo>
                    <a:lnTo>
                      <a:pt x="0" y="56"/>
                    </a:lnTo>
                    <a:lnTo>
                      <a:pt x="57" y="113"/>
                    </a:lnTo>
                    <a:lnTo>
                      <a:pt x="170" y="170"/>
                    </a:lnTo>
                    <a:lnTo>
                      <a:pt x="114" y="198"/>
                    </a:lnTo>
                    <a:lnTo>
                      <a:pt x="170" y="226"/>
                    </a:lnTo>
                    <a:lnTo>
                      <a:pt x="114" y="283"/>
                    </a:lnTo>
                    <a:lnTo>
                      <a:pt x="255" y="340"/>
                    </a:lnTo>
                    <a:lnTo>
                      <a:pt x="227" y="397"/>
                    </a:lnTo>
                    <a:lnTo>
                      <a:pt x="284" y="538"/>
                    </a:lnTo>
                    <a:lnTo>
                      <a:pt x="341" y="595"/>
                    </a:lnTo>
                    <a:lnTo>
                      <a:pt x="284" y="680"/>
                    </a:lnTo>
                    <a:lnTo>
                      <a:pt x="312" y="878"/>
                    </a:lnTo>
                    <a:lnTo>
                      <a:pt x="369" y="935"/>
                    </a:lnTo>
                    <a:lnTo>
                      <a:pt x="426" y="907"/>
                    </a:lnTo>
                    <a:lnTo>
                      <a:pt x="426" y="822"/>
                    </a:lnTo>
                    <a:lnTo>
                      <a:pt x="482" y="793"/>
                    </a:lnTo>
                    <a:lnTo>
                      <a:pt x="567" y="822"/>
                    </a:lnTo>
                    <a:lnTo>
                      <a:pt x="567" y="737"/>
                    </a:lnTo>
                    <a:lnTo>
                      <a:pt x="737" y="652"/>
                    </a:lnTo>
                    <a:lnTo>
                      <a:pt x="766" y="595"/>
                    </a:lnTo>
                    <a:lnTo>
                      <a:pt x="822" y="567"/>
                    </a:lnTo>
                    <a:lnTo>
                      <a:pt x="908" y="482"/>
                    </a:lnTo>
                    <a:lnTo>
                      <a:pt x="851" y="283"/>
                    </a:lnTo>
                    <a:lnTo>
                      <a:pt x="794" y="226"/>
                    </a:lnTo>
                    <a:lnTo>
                      <a:pt x="794" y="141"/>
                    </a:lnTo>
                    <a:lnTo>
                      <a:pt x="652" y="226"/>
                    </a:lnTo>
                    <a:lnTo>
                      <a:pt x="624" y="226"/>
                    </a:lnTo>
                    <a:lnTo>
                      <a:pt x="482" y="113"/>
                    </a:lnTo>
                    <a:lnTo>
                      <a:pt x="397" y="141"/>
                    </a:lnTo>
                    <a:lnTo>
                      <a:pt x="369" y="85"/>
                    </a:lnTo>
                    <a:lnTo>
                      <a:pt x="369" y="28"/>
                    </a:lnTo>
                    <a:lnTo>
                      <a:pt x="341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2" name="Freeform 732"/>
              <p:cNvSpPr>
                <a:spLocks/>
              </p:cNvSpPr>
              <p:nvPr/>
            </p:nvSpPr>
            <p:spPr bwMode="auto">
              <a:xfrm>
                <a:off x="5563" y="3591"/>
                <a:ext cx="453" cy="567"/>
              </a:xfrm>
              <a:custGeom>
                <a:avLst/>
                <a:gdLst>
                  <a:gd name="T0" fmla="*/ 453 w 453"/>
                  <a:gd name="T1" fmla="*/ 567 h 567"/>
                  <a:gd name="T2" fmla="*/ 425 w 453"/>
                  <a:gd name="T3" fmla="*/ 454 h 567"/>
                  <a:gd name="T4" fmla="*/ 453 w 453"/>
                  <a:gd name="T5" fmla="*/ 312 h 567"/>
                  <a:gd name="T6" fmla="*/ 397 w 453"/>
                  <a:gd name="T7" fmla="*/ 227 h 567"/>
                  <a:gd name="T8" fmla="*/ 397 w 453"/>
                  <a:gd name="T9" fmla="*/ 85 h 567"/>
                  <a:gd name="T10" fmla="*/ 340 w 453"/>
                  <a:gd name="T11" fmla="*/ 85 h 567"/>
                  <a:gd name="T12" fmla="*/ 227 w 453"/>
                  <a:gd name="T13" fmla="*/ 0 h 567"/>
                  <a:gd name="T14" fmla="*/ 142 w 453"/>
                  <a:gd name="T15" fmla="*/ 28 h 567"/>
                  <a:gd name="T16" fmla="*/ 85 w 453"/>
                  <a:gd name="T17" fmla="*/ 57 h 567"/>
                  <a:gd name="T18" fmla="*/ 57 w 453"/>
                  <a:gd name="T19" fmla="*/ 113 h 567"/>
                  <a:gd name="T20" fmla="*/ 57 w 453"/>
                  <a:gd name="T21" fmla="*/ 142 h 567"/>
                  <a:gd name="T22" fmla="*/ 85 w 453"/>
                  <a:gd name="T23" fmla="*/ 227 h 567"/>
                  <a:gd name="T24" fmla="*/ 0 w 453"/>
                  <a:gd name="T25" fmla="*/ 397 h 567"/>
                  <a:gd name="T26" fmla="*/ 113 w 453"/>
                  <a:gd name="T27" fmla="*/ 482 h 567"/>
                  <a:gd name="T28" fmla="*/ 85 w 453"/>
                  <a:gd name="T29" fmla="*/ 510 h 567"/>
                  <a:gd name="T30" fmla="*/ 170 w 453"/>
                  <a:gd name="T31" fmla="*/ 567 h 567"/>
                  <a:gd name="T32" fmla="*/ 283 w 453"/>
                  <a:gd name="T33" fmla="*/ 510 h 567"/>
                  <a:gd name="T34" fmla="*/ 368 w 453"/>
                  <a:gd name="T35" fmla="*/ 567 h 567"/>
                  <a:gd name="T36" fmla="*/ 453 w 453"/>
                  <a:gd name="T37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3" h="567">
                    <a:moveTo>
                      <a:pt x="453" y="567"/>
                    </a:moveTo>
                    <a:lnTo>
                      <a:pt x="425" y="454"/>
                    </a:lnTo>
                    <a:lnTo>
                      <a:pt x="453" y="312"/>
                    </a:lnTo>
                    <a:lnTo>
                      <a:pt x="397" y="227"/>
                    </a:lnTo>
                    <a:lnTo>
                      <a:pt x="397" y="85"/>
                    </a:lnTo>
                    <a:lnTo>
                      <a:pt x="340" y="85"/>
                    </a:lnTo>
                    <a:lnTo>
                      <a:pt x="227" y="0"/>
                    </a:lnTo>
                    <a:lnTo>
                      <a:pt x="142" y="28"/>
                    </a:lnTo>
                    <a:lnTo>
                      <a:pt x="85" y="57"/>
                    </a:lnTo>
                    <a:lnTo>
                      <a:pt x="57" y="113"/>
                    </a:lnTo>
                    <a:lnTo>
                      <a:pt x="57" y="142"/>
                    </a:lnTo>
                    <a:lnTo>
                      <a:pt x="85" y="227"/>
                    </a:lnTo>
                    <a:lnTo>
                      <a:pt x="0" y="397"/>
                    </a:lnTo>
                    <a:lnTo>
                      <a:pt x="113" y="482"/>
                    </a:lnTo>
                    <a:lnTo>
                      <a:pt x="85" y="510"/>
                    </a:lnTo>
                    <a:lnTo>
                      <a:pt x="170" y="567"/>
                    </a:lnTo>
                    <a:lnTo>
                      <a:pt x="283" y="510"/>
                    </a:lnTo>
                    <a:lnTo>
                      <a:pt x="368" y="567"/>
                    </a:lnTo>
                    <a:lnTo>
                      <a:pt x="453" y="5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3" name="Freeform 733"/>
              <p:cNvSpPr>
                <a:spLocks/>
              </p:cNvSpPr>
              <p:nvPr/>
            </p:nvSpPr>
            <p:spPr bwMode="auto">
              <a:xfrm>
                <a:off x="5563" y="4101"/>
                <a:ext cx="652" cy="907"/>
              </a:xfrm>
              <a:custGeom>
                <a:avLst/>
                <a:gdLst>
                  <a:gd name="T0" fmla="*/ 283 w 652"/>
                  <a:gd name="T1" fmla="*/ 907 h 907"/>
                  <a:gd name="T2" fmla="*/ 482 w 652"/>
                  <a:gd name="T3" fmla="*/ 737 h 907"/>
                  <a:gd name="T4" fmla="*/ 510 w 652"/>
                  <a:gd name="T5" fmla="*/ 567 h 907"/>
                  <a:gd name="T6" fmla="*/ 567 w 652"/>
                  <a:gd name="T7" fmla="*/ 539 h 907"/>
                  <a:gd name="T8" fmla="*/ 652 w 652"/>
                  <a:gd name="T9" fmla="*/ 369 h 907"/>
                  <a:gd name="T10" fmla="*/ 539 w 652"/>
                  <a:gd name="T11" fmla="*/ 57 h 907"/>
                  <a:gd name="T12" fmla="*/ 510 w 652"/>
                  <a:gd name="T13" fmla="*/ 85 h 907"/>
                  <a:gd name="T14" fmla="*/ 453 w 652"/>
                  <a:gd name="T15" fmla="*/ 57 h 907"/>
                  <a:gd name="T16" fmla="*/ 368 w 652"/>
                  <a:gd name="T17" fmla="*/ 57 h 907"/>
                  <a:gd name="T18" fmla="*/ 283 w 652"/>
                  <a:gd name="T19" fmla="*/ 0 h 907"/>
                  <a:gd name="T20" fmla="*/ 170 w 652"/>
                  <a:gd name="T21" fmla="*/ 57 h 907"/>
                  <a:gd name="T22" fmla="*/ 85 w 652"/>
                  <a:gd name="T23" fmla="*/ 170 h 907"/>
                  <a:gd name="T24" fmla="*/ 113 w 652"/>
                  <a:gd name="T25" fmla="*/ 227 h 907"/>
                  <a:gd name="T26" fmla="*/ 0 w 652"/>
                  <a:gd name="T27" fmla="*/ 284 h 907"/>
                  <a:gd name="T28" fmla="*/ 0 w 652"/>
                  <a:gd name="T29" fmla="*/ 426 h 907"/>
                  <a:gd name="T30" fmla="*/ 85 w 652"/>
                  <a:gd name="T31" fmla="*/ 482 h 907"/>
                  <a:gd name="T32" fmla="*/ 113 w 652"/>
                  <a:gd name="T33" fmla="*/ 511 h 907"/>
                  <a:gd name="T34" fmla="*/ 198 w 652"/>
                  <a:gd name="T35" fmla="*/ 511 h 907"/>
                  <a:gd name="T36" fmla="*/ 255 w 652"/>
                  <a:gd name="T37" fmla="*/ 567 h 907"/>
                  <a:gd name="T38" fmla="*/ 227 w 652"/>
                  <a:gd name="T39" fmla="*/ 822 h 907"/>
                  <a:gd name="T40" fmla="*/ 283 w 652"/>
                  <a:gd name="T41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52" h="907">
                    <a:moveTo>
                      <a:pt x="283" y="907"/>
                    </a:moveTo>
                    <a:lnTo>
                      <a:pt x="482" y="737"/>
                    </a:lnTo>
                    <a:lnTo>
                      <a:pt x="510" y="567"/>
                    </a:lnTo>
                    <a:lnTo>
                      <a:pt x="567" y="539"/>
                    </a:lnTo>
                    <a:lnTo>
                      <a:pt x="652" y="369"/>
                    </a:lnTo>
                    <a:lnTo>
                      <a:pt x="539" y="57"/>
                    </a:lnTo>
                    <a:lnTo>
                      <a:pt x="510" y="85"/>
                    </a:lnTo>
                    <a:lnTo>
                      <a:pt x="453" y="57"/>
                    </a:lnTo>
                    <a:lnTo>
                      <a:pt x="368" y="57"/>
                    </a:lnTo>
                    <a:lnTo>
                      <a:pt x="283" y="0"/>
                    </a:lnTo>
                    <a:lnTo>
                      <a:pt x="170" y="57"/>
                    </a:lnTo>
                    <a:lnTo>
                      <a:pt x="85" y="170"/>
                    </a:lnTo>
                    <a:lnTo>
                      <a:pt x="113" y="227"/>
                    </a:lnTo>
                    <a:lnTo>
                      <a:pt x="0" y="284"/>
                    </a:lnTo>
                    <a:lnTo>
                      <a:pt x="0" y="426"/>
                    </a:lnTo>
                    <a:lnTo>
                      <a:pt x="85" y="482"/>
                    </a:lnTo>
                    <a:lnTo>
                      <a:pt x="113" y="511"/>
                    </a:lnTo>
                    <a:lnTo>
                      <a:pt x="198" y="511"/>
                    </a:lnTo>
                    <a:lnTo>
                      <a:pt x="255" y="567"/>
                    </a:lnTo>
                    <a:lnTo>
                      <a:pt x="227" y="822"/>
                    </a:lnTo>
                    <a:lnTo>
                      <a:pt x="283" y="90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4" name="Freeform 734"/>
              <p:cNvSpPr>
                <a:spLocks/>
              </p:cNvSpPr>
              <p:nvPr/>
            </p:nvSpPr>
            <p:spPr bwMode="auto">
              <a:xfrm>
                <a:off x="5308" y="4527"/>
                <a:ext cx="595" cy="708"/>
              </a:xfrm>
              <a:custGeom>
                <a:avLst/>
                <a:gdLst>
                  <a:gd name="T0" fmla="*/ 595 w 595"/>
                  <a:gd name="T1" fmla="*/ 680 h 708"/>
                  <a:gd name="T2" fmla="*/ 538 w 595"/>
                  <a:gd name="T3" fmla="*/ 481 h 708"/>
                  <a:gd name="T4" fmla="*/ 482 w 595"/>
                  <a:gd name="T5" fmla="*/ 396 h 708"/>
                  <a:gd name="T6" fmla="*/ 510 w 595"/>
                  <a:gd name="T7" fmla="*/ 141 h 708"/>
                  <a:gd name="T8" fmla="*/ 453 w 595"/>
                  <a:gd name="T9" fmla="*/ 85 h 708"/>
                  <a:gd name="T10" fmla="*/ 368 w 595"/>
                  <a:gd name="T11" fmla="*/ 85 h 708"/>
                  <a:gd name="T12" fmla="*/ 340 w 595"/>
                  <a:gd name="T13" fmla="*/ 56 h 708"/>
                  <a:gd name="T14" fmla="*/ 255 w 595"/>
                  <a:gd name="T15" fmla="*/ 0 h 708"/>
                  <a:gd name="T16" fmla="*/ 227 w 595"/>
                  <a:gd name="T17" fmla="*/ 28 h 708"/>
                  <a:gd name="T18" fmla="*/ 56 w 595"/>
                  <a:gd name="T19" fmla="*/ 28 h 708"/>
                  <a:gd name="T20" fmla="*/ 0 w 595"/>
                  <a:gd name="T21" fmla="*/ 56 h 708"/>
                  <a:gd name="T22" fmla="*/ 113 w 595"/>
                  <a:gd name="T23" fmla="*/ 311 h 708"/>
                  <a:gd name="T24" fmla="*/ 170 w 595"/>
                  <a:gd name="T25" fmla="*/ 368 h 708"/>
                  <a:gd name="T26" fmla="*/ 85 w 595"/>
                  <a:gd name="T27" fmla="*/ 481 h 708"/>
                  <a:gd name="T28" fmla="*/ 170 w 595"/>
                  <a:gd name="T29" fmla="*/ 595 h 708"/>
                  <a:gd name="T30" fmla="*/ 397 w 595"/>
                  <a:gd name="T31" fmla="*/ 680 h 708"/>
                  <a:gd name="T32" fmla="*/ 482 w 595"/>
                  <a:gd name="T33" fmla="*/ 652 h 708"/>
                  <a:gd name="T34" fmla="*/ 538 w 595"/>
                  <a:gd name="T35" fmla="*/ 708 h 708"/>
                  <a:gd name="T36" fmla="*/ 595 w 595"/>
                  <a:gd name="T37" fmla="*/ 68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95" h="708">
                    <a:moveTo>
                      <a:pt x="595" y="680"/>
                    </a:moveTo>
                    <a:lnTo>
                      <a:pt x="538" y="481"/>
                    </a:lnTo>
                    <a:lnTo>
                      <a:pt x="482" y="396"/>
                    </a:lnTo>
                    <a:lnTo>
                      <a:pt x="510" y="141"/>
                    </a:lnTo>
                    <a:lnTo>
                      <a:pt x="453" y="85"/>
                    </a:lnTo>
                    <a:lnTo>
                      <a:pt x="368" y="85"/>
                    </a:lnTo>
                    <a:lnTo>
                      <a:pt x="340" y="56"/>
                    </a:lnTo>
                    <a:lnTo>
                      <a:pt x="255" y="0"/>
                    </a:lnTo>
                    <a:lnTo>
                      <a:pt x="227" y="28"/>
                    </a:lnTo>
                    <a:lnTo>
                      <a:pt x="56" y="28"/>
                    </a:lnTo>
                    <a:lnTo>
                      <a:pt x="0" y="56"/>
                    </a:lnTo>
                    <a:lnTo>
                      <a:pt x="113" y="311"/>
                    </a:lnTo>
                    <a:lnTo>
                      <a:pt x="170" y="368"/>
                    </a:lnTo>
                    <a:lnTo>
                      <a:pt x="85" y="481"/>
                    </a:lnTo>
                    <a:lnTo>
                      <a:pt x="170" y="595"/>
                    </a:lnTo>
                    <a:lnTo>
                      <a:pt x="397" y="680"/>
                    </a:lnTo>
                    <a:lnTo>
                      <a:pt x="482" y="652"/>
                    </a:lnTo>
                    <a:lnTo>
                      <a:pt x="538" y="708"/>
                    </a:lnTo>
                    <a:lnTo>
                      <a:pt x="595" y="68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5" name="Freeform 735"/>
              <p:cNvSpPr>
                <a:spLocks/>
              </p:cNvSpPr>
              <p:nvPr/>
            </p:nvSpPr>
            <p:spPr bwMode="auto">
              <a:xfrm>
                <a:off x="4968" y="3903"/>
                <a:ext cx="765" cy="652"/>
              </a:xfrm>
              <a:custGeom>
                <a:avLst/>
                <a:gdLst>
                  <a:gd name="T0" fmla="*/ 481 w 765"/>
                  <a:gd name="T1" fmla="*/ 652 h 652"/>
                  <a:gd name="T2" fmla="*/ 453 w 765"/>
                  <a:gd name="T3" fmla="*/ 482 h 652"/>
                  <a:gd name="T4" fmla="*/ 425 w 765"/>
                  <a:gd name="T5" fmla="*/ 510 h 652"/>
                  <a:gd name="T6" fmla="*/ 340 w 765"/>
                  <a:gd name="T7" fmla="*/ 482 h 652"/>
                  <a:gd name="T8" fmla="*/ 311 w 765"/>
                  <a:gd name="T9" fmla="*/ 425 h 652"/>
                  <a:gd name="T10" fmla="*/ 255 w 765"/>
                  <a:gd name="T11" fmla="*/ 453 h 652"/>
                  <a:gd name="T12" fmla="*/ 198 w 765"/>
                  <a:gd name="T13" fmla="*/ 425 h 652"/>
                  <a:gd name="T14" fmla="*/ 170 w 765"/>
                  <a:gd name="T15" fmla="*/ 397 h 652"/>
                  <a:gd name="T16" fmla="*/ 28 w 765"/>
                  <a:gd name="T17" fmla="*/ 453 h 652"/>
                  <a:gd name="T18" fmla="*/ 0 w 765"/>
                  <a:gd name="T19" fmla="*/ 425 h 652"/>
                  <a:gd name="T20" fmla="*/ 85 w 765"/>
                  <a:gd name="T21" fmla="*/ 397 h 652"/>
                  <a:gd name="T22" fmla="*/ 85 w 765"/>
                  <a:gd name="T23" fmla="*/ 340 h 652"/>
                  <a:gd name="T24" fmla="*/ 170 w 765"/>
                  <a:gd name="T25" fmla="*/ 227 h 652"/>
                  <a:gd name="T26" fmla="*/ 226 w 765"/>
                  <a:gd name="T27" fmla="*/ 227 h 652"/>
                  <a:gd name="T28" fmla="*/ 226 w 765"/>
                  <a:gd name="T29" fmla="*/ 198 h 652"/>
                  <a:gd name="T30" fmla="*/ 255 w 765"/>
                  <a:gd name="T31" fmla="*/ 142 h 652"/>
                  <a:gd name="T32" fmla="*/ 283 w 765"/>
                  <a:gd name="T33" fmla="*/ 142 h 652"/>
                  <a:gd name="T34" fmla="*/ 283 w 765"/>
                  <a:gd name="T35" fmla="*/ 85 h 652"/>
                  <a:gd name="T36" fmla="*/ 311 w 765"/>
                  <a:gd name="T37" fmla="*/ 85 h 652"/>
                  <a:gd name="T38" fmla="*/ 396 w 765"/>
                  <a:gd name="T39" fmla="*/ 57 h 652"/>
                  <a:gd name="T40" fmla="*/ 425 w 765"/>
                  <a:gd name="T41" fmla="*/ 85 h 652"/>
                  <a:gd name="T42" fmla="*/ 481 w 765"/>
                  <a:gd name="T43" fmla="*/ 0 h 652"/>
                  <a:gd name="T44" fmla="*/ 595 w 765"/>
                  <a:gd name="T45" fmla="*/ 85 h 652"/>
                  <a:gd name="T46" fmla="*/ 708 w 765"/>
                  <a:gd name="T47" fmla="*/ 170 h 652"/>
                  <a:gd name="T48" fmla="*/ 680 w 765"/>
                  <a:gd name="T49" fmla="*/ 198 h 652"/>
                  <a:gd name="T50" fmla="*/ 765 w 765"/>
                  <a:gd name="T51" fmla="*/ 255 h 652"/>
                  <a:gd name="T52" fmla="*/ 680 w 765"/>
                  <a:gd name="T53" fmla="*/ 368 h 652"/>
                  <a:gd name="T54" fmla="*/ 708 w 765"/>
                  <a:gd name="T55" fmla="*/ 425 h 652"/>
                  <a:gd name="T56" fmla="*/ 595 w 765"/>
                  <a:gd name="T57" fmla="*/ 482 h 652"/>
                  <a:gd name="T58" fmla="*/ 595 w 765"/>
                  <a:gd name="T59" fmla="*/ 624 h 652"/>
                  <a:gd name="T60" fmla="*/ 567 w 765"/>
                  <a:gd name="T61" fmla="*/ 652 h 652"/>
                  <a:gd name="T62" fmla="*/ 481 w 765"/>
                  <a:gd name="T63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65" h="652">
                    <a:moveTo>
                      <a:pt x="481" y="652"/>
                    </a:moveTo>
                    <a:lnTo>
                      <a:pt x="453" y="482"/>
                    </a:lnTo>
                    <a:lnTo>
                      <a:pt x="425" y="510"/>
                    </a:lnTo>
                    <a:lnTo>
                      <a:pt x="340" y="482"/>
                    </a:lnTo>
                    <a:lnTo>
                      <a:pt x="311" y="425"/>
                    </a:lnTo>
                    <a:lnTo>
                      <a:pt x="255" y="453"/>
                    </a:lnTo>
                    <a:lnTo>
                      <a:pt x="198" y="425"/>
                    </a:lnTo>
                    <a:lnTo>
                      <a:pt x="170" y="397"/>
                    </a:lnTo>
                    <a:lnTo>
                      <a:pt x="28" y="453"/>
                    </a:lnTo>
                    <a:lnTo>
                      <a:pt x="0" y="425"/>
                    </a:lnTo>
                    <a:lnTo>
                      <a:pt x="85" y="397"/>
                    </a:lnTo>
                    <a:lnTo>
                      <a:pt x="85" y="340"/>
                    </a:lnTo>
                    <a:lnTo>
                      <a:pt x="170" y="227"/>
                    </a:lnTo>
                    <a:lnTo>
                      <a:pt x="226" y="227"/>
                    </a:lnTo>
                    <a:lnTo>
                      <a:pt x="226" y="198"/>
                    </a:lnTo>
                    <a:lnTo>
                      <a:pt x="255" y="142"/>
                    </a:lnTo>
                    <a:lnTo>
                      <a:pt x="283" y="142"/>
                    </a:lnTo>
                    <a:lnTo>
                      <a:pt x="283" y="85"/>
                    </a:lnTo>
                    <a:lnTo>
                      <a:pt x="311" y="85"/>
                    </a:lnTo>
                    <a:lnTo>
                      <a:pt x="396" y="57"/>
                    </a:lnTo>
                    <a:lnTo>
                      <a:pt x="425" y="85"/>
                    </a:lnTo>
                    <a:lnTo>
                      <a:pt x="481" y="0"/>
                    </a:lnTo>
                    <a:lnTo>
                      <a:pt x="595" y="85"/>
                    </a:lnTo>
                    <a:lnTo>
                      <a:pt x="708" y="170"/>
                    </a:lnTo>
                    <a:lnTo>
                      <a:pt x="680" y="198"/>
                    </a:lnTo>
                    <a:lnTo>
                      <a:pt x="765" y="255"/>
                    </a:lnTo>
                    <a:lnTo>
                      <a:pt x="680" y="368"/>
                    </a:lnTo>
                    <a:lnTo>
                      <a:pt x="708" y="425"/>
                    </a:lnTo>
                    <a:lnTo>
                      <a:pt x="595" y="482"/>
                    </a:lnTo>
                    <a:lnTo>
                      <a:pt x="595" y="624"/>
                    </a:lnTo>
                    <a:lnTo>
                      <a:pt x="567" y="652"/>
                    </a:lnTo>
                    <a:lnTo>
                      <a:pt x="481" y="6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6" name="Freeform 736"/>
              <p:cNvSpPr>
                <a:spLocks/>
              </p:cNvSpPr>
              <p:nvPr/>
            </p:nvSpPr>
            <p:spPr bwMode="auto">
              <a:xfrm>
                <a:off x="5138" y="3704"/>
                <a:ext cx="510" cy="284"/>
              </a:xfrm>
              <a:custGeom>
                <a:avLst/>
                <a:gdLst>
                  <a:gd name="T0" fmla="*/ 482 w 510"/>
                  <a:gd name="T1" fmla="*/ 0 h 284"/>
                  <a:gd name="T2" fmla="*/ 482 w 510"/>
                  <a:gd name="T3" fmla="*/ 29 h 284"/>
                  <a:gd name="T4" fmla="*/ 510 w 510"/>
                  <a:gd name="T5" fmla="*/ 114 h 284"/>
                  <a:gd name="T6" fmla="*/ 425 w 510"/>
                  <a:gd name="T7" fmla="*/ 284 h 284"/>
                  <a:gd name="T8" fmla="*/ 311 w 510"/>
                  <a:gd name="T9" fmla="*/ 199 h 284"/>
                  <a:gd name="T10" fmla="*/ 255 w 510"/>
                  <a:gd name="T11" fmla="*/ 284 h 284"/>
                  <a:gd name="T12" fmla="*/ 226 w 510"/>
                  <a:gd name="T13" fmla="*/ 256 h 284"/>
                  <a:gd name="T14" fmla="*/ 141 w 510"/>
                  <a:gd name="T15" fmla="*/ 284 h 284"/>
                  <a:gd name="T16" fmla="*/ 113 w 510"/>
                  <a:gd name="T17" fmla="*/ 284 h 284"/>
                  <a:gd name="T18" fmla="*/ 56 w 510"/>
                  <a:gd name="T19" fmla="*/ 284 h 284"/>
                  <a:gd name="T20" fmla="*/ 28 w 510"/>
                  <a:gd name="T21" fmla="*/ 227 h 284"/>
                  <a:gd name="T22" fmla="*/ 56 w 510"/>
                  <a:gd name="T23" fmla="*/ 170 h 284"/>
                  <a:gd name="T24" fmla="*/ 28 w 510"/>
                  <a:gd name="T25" fmla="*/ 142 h 284"/>
                  <a:gd name="T26" fmla="*/ 28 w 510"/>
                  <a:gd name="T27" fmla="*/ 85 h 284"/>
                  <a:gd name="T28" fmla="*/ 0 w 510"/>
                  <a:gd name="T29" fmla="*/ 57 h 284"/>
                  <a:gd name="T30" fmla="*/ 0 w 510"/>
                  <a:gd name="T31" fmla="*/ 0 h 284"/>
                  <a:gd name="T32" fmla="*/ 56 w 510"/>
                  <a:gd name="T33" fmla="*/ 29 h 284"/>
                  <a:gd name="T34" fmla="*/ 141 w 510"/>
                  <a:gd name="T35" fmla="*/ 29 h 284"/>
                  <a:gd name="T36" fmla="*/ 170 w 510"/>
                  <a:gd name="T37" fmla="*/ 114 h 284"/>
                  <a:gd name="T38" fmla="*/ 255 w 510"/>
                  <a:gd name="T39" fmla="*/ 114 h 284"/>
                  <a:gd name="T40" fmla="*/ 397 w 510"/>
                  <a:gd name="T41" fmla="*/ 142 h 284"/>
                  <a:gd name="T42" fmla="*/ 397 w 510"/>
                  <a:gd name="T43" fmla="*/ 0 h 284"/>
                  <a:gd name="T44" fmla="*/ 482 w 510"/>
                  <a:gd name="T45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0" h="284">
                    <a:moveTo>
                      <a:pt x="482" y="0"/>
                    </a:moveTo>
                    <a:lnTo>
                      <a:pt x="482" y="29"/>
                    </a:lnTo>
                    <a:lnTo>
                      <a:pt x="510" y="114"/>
                    </a:lnTo>
                    <a:lnTo>
                      <a:pt x="425" y="284"/>
                    </a:lnTo>
                    <a:lnTo>
                      <a:pt x="311" y="199"/>
                    </a:lnTo>
                    <a:lnTo>
                      <a:pt x="255" y="284"/>
                    </a:lnTo>
                    <a:lnTo>
                      <a:pt x="226" y="256"/>
                    </a:lnTo>
                    <a:lnTo>
                      <a:pt x="141" y="284"/>
                    </a:lnTo>
                    <a:lnTo>
                      <a:pt x="113" y="284"/>
                    </a:lnTo>
                    <a:lnTo>
                      <a:pt x="56" y="284"/>
                    </a:lnTo>
                    <a:lnTo>
                      <a:pt x="28" y="227"/>
                    </a:lnTo>
                    <a:lnTo>
                      <a:pt x="56" y="170"/>
                    </a:lnTo>
                    <a:lnTo>
                      <a:pt x="28" y="142"/>
                    </a:lnTo>
                    <a:lnTo>
                      <a:pt x="28" y="85"/>
                    </a:lnTo>
                    <a:lnTo>
                      <a:pt x="0" y="57"/>
                    </a:lnTo>
                    <a:lnTo>
                      <a:pt x="0" y="0"/>
                    </a:lnTo>
                    <a:lnTo>
                      <a:pt x="56" y="29"/>
                    </a:lnTo>
                    <a:lnTo>
                      <a:pt x="141" y="29"/>
                    </a:lnTo>
                    <a:lnTo>
                      <a:pt x="170" y="114"/>
                    </a:lnTo>
                    <a:lnTo>
                      <a:pt x="255" y="114"/>
                    </a:lnTo>
                    <a:lnTo>
                      <a:pt x="397" y="142"/>
                    </a:lnTo>
                    <a:lnTo>
                      <a:pt x="397" y="0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7" name="Freeform 737"/>
              <p:cNvSpPr>
                <a:spLocks/>
              </p:cNvSpPr>
              <p:nvPr/>
            </p:nvSpPr>
            <p:spPr bwMode="auto">
              <a:xfrm>
                <a:off x="5705" y="3109"/>
                <a:ext cx="623" cy="794"/>
              </a:xfrm>
              <a:custGeom>
                <a:avLst/>
                <a:gdLst>
                  <a:gd name="T0" fmla="*/ 623 w 623"/>
                  <a:gd name="T1" fmla="*/ 397 h 794"/>
                  <a:gd name="T2" fmla="*/ 595 w 623"/>
                  <a:gd name="T3" fmla="*/ 680 h 794"/>
                  <a:gd name="T4" fmla="*/ 311 w 623"/>
                  <a:gd name="T5" fmla="*/ 794 h 794"/>
                  <a:gd name="T6" fmla="*/ 255 w 623"/>
                  <a:gd name="T7" fmla="*/ 709 h 794"/>
                  <a:gd name="T8" fmla="*/ 255 w 623"/>
                  <a:gd name="T9" fmla="*/ 567 h 794"/>
                  <a:gd name="T10" fmla="*/ 198 w 623"/>
                  <a:gd name="T11" fmla="*/ 567 h 794"/>
                  <a:gd name="T12" fmla="*/ 85 w 623"/>
                  <a:gd name="T13" fmla="*/ 482 h 794"/>
                  <a:gd name="T14" fmla="*/ 85 w 623"/>
                  <a:gd name="T15" fmla="*/ 340 h 794"/>
                  <a:gd name="T16" fmla="*/ 113 w 623"/>
                  <a:gd name="T17" fmla="*/ 284 h 794"/>
                  <a:gd name="T18" fmla="*/ 0 w 623"/>
                  <a:gd name="T19" fmla="*/ 170 h 794"/>
                  <a:gd name="T20" fmla="*/ 85 w 623"/>
                  <a:gd name="T21" fmla="*/ 28 h 794"/>
                  <a:gd name="T22" fmla="*/ 141 w 623"/>
                  <a:gd name="T23" fmla="*/ 0 h 794"/>
                  <a:gd name="T24" fmla="*/ 226 w 623"/>
                  <a:gd name="T25" fmla="*/ 85 h 794"/>
                  <a:gd name="T26" fmla="*/ 425 w 623"/>
                  <a:gd name="T27" fmla="*/ 142 h 794"/>
                  <a:gd name="T28" fmla="*/ 453 w 623"/>
                  <a:gd name="T29" fmla="*/ 227 h 794"/>
                  <a:gd name="T30" fmla="*/ 397 w 623"/>
                  <a:gd name="T31" fmla="*/ 312 h 794"/>
                  <a:gd name="T32" fmla="*/ 397 w 623"/>
                  <a:gd name="T33" fmla="*/ 425 h 794"/>
                  <a:gd name="T34" fmla="*/ 482 w 623"/>
                  <a:gd name="T35" fmla="*/ 482 h 794"/>
                  <a:gd name="T36" fmla="*/ 538 w 623"/>
                  <a:gd name="T37" fmla="*/ 397 h 794"/>
                  <a:gd name="T38" fmla="*/ 623 w 623"/>
                  <a:gd name="T39" fmla="*/ 39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23" h="794">
                    <a:moveTo>
                      <a:pt x="623" y="397"/>
                    </a:moveTo>
                    <a:lnTo>
                      <a:pt x="595" y="680"/>
                    </a:lnTo>
                    <a:lnTo>
                      <a:pt x="311" y="794"/>
                    </a:lnTo>
                    <a:lnTo>
                      <a:pt x="255" y="709"/>
                    </a:lnTo>
                    <a:lnTo>
                      <a:pt x="255" y="567"/>
                    </a:lnTo>
                    <a:lnTo>
                      <a:pt x="198" y="567"/>
                    </a:lnTo>
                    <a:lnTo>
                      <a:pt x="85" y="482"/>
                    </a:lnTo>
                    <a:lnTo>
                      <a:pt x="85" y="340"/>
                    </a:lnTo>
                    <a:lnTo>
                      <a:pt x="113" y="284"/>
                    </a:lnTo>
                    <a:lnTo>
                      <a:pt x="0" y="170"/>
                    </a:lnTo>
                    <a:lnTo>
                      <a:pt x="85" y="28"/>
                    </a:lnTo>
                    <a:lnTo>
                      <a:pt x="141" y="0"/>
                    </a:lnTo>
                    <a:lnTo>
                      <a:pt x="226" y="85"/>
                    </a:lnTo>
                    <a:lnTo>
                      <a:pt x="425" y="142"/>
                    </a:lnTo>
                    <a:lnTo>
                      <a:pt x="453" y="227"/>
                    </a:lnTo>
                    <a:lnTo>
                      <a:pt x="397" y="312"/>
                    </a:lnTo>
                    <a:lnTo>
                      <a:pt x="397" y="425"/>
                    </a:lnTo>
                    <a:lnTo>
                      <a:pt x="482" y="482"/>
                    </a:lnTo>
                    <a:lnTo>
                      <a:pt x="538" y="397"/>
                    </a:lnTo>
                    <a:lnTo>
                      <a:pt x="623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8" name="Freeform 738"/>
              <p:cNvSpPr>
                <a:spLocks/>
              </p:cNvSpPr>
              <p:nvPr/>
            </p:nvSpPr>
            <p:spPr bwMode="auto">
              <a:xfrm>
                <a:off x="5308" y="2400"/>
                <a:ext cx="510" cy="709"/>
              </a:xfrm>
              <a:custGeom>
                <a:avLst/>
                <a:gdLst>
                  <a:gd name="T0" fmla="*/ 510 w 510"/>
                  <a:gd name="T1" fmla="*/ 57 h 709"/>
                  <a:gd name="T2" fmla="*/ 453 w 510"/>
                  <a:gd name="T3" fmla="*/ 0 h 709"/>
                  <a:gd name="T4" fmla="*/ 397 w 510"/>
                  <a:gd name="T5" fmla="*/ 57 h 709"/>
                  <a:gd name="T6" fmla="*/ 340 w 510"/>
                  <a:gd name="T7" fmla="*/ 57 h 709"/>
                  <a:gd name="T8" fmla="*/ 283 w 510"/>
                  <a:gd name="T9" fmla="*/ 142 h 709"/>
                  <a:gd name="T10" fmla="*/ 170 w 510"/>
                  <a:gd name="T11" fmla="*/ 142 h 709"/>
                  <a:gd name="T12" fmla="*/ 198 w 510"/>
                  <a:gd name="T13" fmla="*/ 199 h 709"/>
                  <a:gd name="T14" fmla="*/ 170 w 510"/>
                  <a:gd name="T15" fmla="*/ 227 h 709"/>
                  <a:gd name="T16" fmla="*/ 141 w 510"/>
                  <a:gd name="T17" fmla="*/ 369 h 709"/>
                  <a:gd name="T18" fmla="*/ 56 w 510"/>
                  <a:gd name="T19" fmla="*/ 369 h 709"/>
                  <a:gd name="T20" fmla="*/ 56 w 510"/>
                  <a:gd name="T21" fmla="*/ 397 h 709"/>
                  <a:gd name="T22" fmla="*/ 0 w 510"/>
                  <a:gd name="T23" fmla="*/ 397 h 709"/>
                  <a:gd name="T24" fmla="*/ 0 w 510"/>
                  <a:gd name="T25" fmla="*/ 482 h 709"/>
                  <a:gd name="T26" fmla="*/ 85 w 510"/>
                  <a:gd name="T27" fmla="*/ 511 h 709"/>
                  <a:gd name="T28" fmla="*/ 28 w 510"/>
                  <a:gd name="T29" fmla="*/ 567 h 709"/>
                  <a:gd name="T30" fmla="*/ 85 w 510"/>
                  <a:gd name="T31" fmla="*/ 652 h 709"/>
                  <a:gd name="T32" fmla="*/ 141 w 510"/>
                  <a:gd name="T33" fmla="*/ 596 h 709"/>
                  <a:gd name="T34" fmla="*/ 198 w 510"/>
                  <a:gd name="T35" fmla="*/ 624 h 709"/>
                  <a:gd name="T36" fmla="*/ 170 w 510"/>
                  <a:gd name="T37" fmla="*/ 709 h 709"/>
                  <a:gd name="T38" fmla="*/ 227 w 510"/>
                  <a:gd name="T39" fmla="*/ 709 h 709"/>
                  <a:gd name="T40" fmla="*/ 255 w 510"/>
                  <a:gd name="T41" fmla="*/ 624 h 709"/>
                  <a:gd name="T42" fmla="*/ 340 w 510"/>
                  <a:gd name="T43" fmla="*/ 624 h 709"/>
                  <a:gd name="T44" fmla="*/ 368 w 510"/>
                  <a:gd name="T45" fmla="*/ 539 h 709"/>
                  <a:gd name="T46" fmla="*/ 312 w 510"/>
                  <a:gd name="T47" fmla="*/ 482 h 709"/>
                  <a:gd name="T48" fmla="*/ 340 w 510"/>
                  <a:gd name="T49" fmla="*/ 482 h 709"/>
                  <a:gd name="T50" fmla="*/ 340 w 510"/>
                  <a:gd name="T51" fmla="*/ 397 h 709"/>
                  <a:gd name="T52" fmla="*/ 397 w 510"/>
                  <a:gd name="T53" fmla="*/ 341 h 709"/>
                  <a:gd name="T54" fmla="*/ 397 w 510"/>
                  <a:gd name="T55" fmla="*/ 255 h 709"/>
                  <a:gd name="T56" fmla="*/ 482 w 510"/>
                  <a:gd name="T57" fmla="*/ 199 h 709"/>
                  <a:gd name="T58" fmla="*/ 510 w 510"/>
                  <a:gd name="T59" fmla="*/ 114 h 709"/>
                  <a:gd name="T60" fmla="*/ 510 w 510"/>
                  <a:gd name="T61" fmla="*/ 57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10" h="709">
                    <a:moveTo>
                      <a:pt x="510" y="57"/>
                    </a:moveTo>
                    <a:lnTo>
                      <a:pt x="453" y="0"/>
                    </a:lnTo>
                    <a:lnTo>
                      <a:pt x="397" y="57"/>
                    </a:lnTo>
                    <a:lnTo>
                      <a:pt x="340" y="57"/>
                    </a:lnTo>
                    <a:lnTo>
                      <a:pt x="283" y="142"/>
                    </a:lnTo>
                    <a:lnTo>
                      <a:pt x="170" y="142"/>
                    </a:lnTo>
                    <a:lnTo>
                      <a:pt x="198" y="199"/>
                    </a:lnTo>
                    <a:lnTo>
                      <a:pt x="170" y="227"/>
                    </a:lnTo>
                    <a:lnTo>
                      <a:pt x="141" y="369"/>
                    </a:lnTo>
                    <a:lnTo>
                      <a:pt x="56" y="369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482"/>
                    </a:lnTo>
                    <a:lnTo>
                      <a:pt x="85" y="511"/>
                    </a:lnTo>
                    <a:lnTo>
                      <a:pt x="28" y="567"/>
                    </a:lnTo>
                    <a:lnTo>
                      <a:pt x="85" y="652"/>
                    </a:lnTo>
                    <a:lnTo>
                      <a:pt x="141" y="596"/>
                    </a:lnTo>
                    <a:lnTo>
                      <a:pt x="198" y="624"/>
                    </a:lnTo>
                    <a:lnTo>
                      <a:pt x="170" y="709"/>
                    </a:lnTo>
                    <a:lnTo>
                      <a:pt x="227" y="709"/>
                    </a:lnTo>
                    <a:lnTo>
                      <a:pt x="255" y="624"/>
                    </a:lnTo>
                    <a:lnTo>
                      <a:pt x="340" y="624"/>
                    </a:lnTo>
                    <a:lnTo>
                      <a:pt x="368" y="539"/>
                    </a:lnTo>
                    <a:lnTo>
                      <a:pt x="312" y="482"/>
                    </a:lnTo>
                    <a:lnTo>
                      <a:pt x="340" y="482"/>
                    </a:lnTo>
                    <a:lnTo>
                      <a:pt x="340" y="397"/>
                    </a:lnTo>
                    <a:lnTo>
                      <a:pt x="397" y="341"/>
                    </a:lnTo>
                    <a:lnTo>
                      <a:pt x="397" y="255"/>
                    </a:lnTo>
                    <a:lnTo>
                      <a:pt x="482" y="199"/>
                    </a:lnTo>
                    <a:lnTo>
                      <a:pt x="510" y="114"/>
                    </a:lnTo>
                    <a:lnTo>
                      <a:pt x="510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9" name="Freeform 739"/>
              <p:cNvSpPr>
                <a:spLocks/>
              </p:cNvSpPr>
              <p:nvPr/>
            </p:nvSpPr>
            <p:spPr bwMode="auto">
              <a:xfrm>
                <a:off x="4854" y="2202"/>
                <a:ext cx="794" cy="397"/>
              </a:xfrm>
              <a:custGeom>
                <a:avLst/>
                <a:gdLst>
                  <a:gd name="T0" fmla="*/ 794 w 794"/>
                  <a:gd name="T1" fmla="*/ 255 h 397"/>
                  <a:gd name="T2" fmla="*/ 737 w 794"/>
                  <a:gd name="T3" fmla="*/ 340 h 397"/>
                  <a:gd name="T4" fmla="*/ 539 w 794"/>
                  <a:gd name="T5" fmla="*/ 340 h 397"/>
                  <a:gd name="T6" fmla="*/ 425 w 794"/>
                  <a:gd name="T7" fmla="*/ 312 h 397"/>
                  <a:gd name="T8" fmla="*/ 397 w 794"/>
                  <a:gd name="T9" fmla="*/ 368 h 397"/>
                  <a:gd name="T10" fmla="*/ 340 w 794"/>
                  <a:gd name="T11" fmla="*/ 312 h 397"/>
                  <a:gd name="T12" fmla="*/ 284 w 794"/>
                  <a:gd name="T13" fmla="*/ 368 h 397"/>
                  <a:gd name="T14" fmla="*/ 142 w 794"/>
                  <a:gd name="T15" fmla="*/ 397 h 397"/>
                  <a:gd name="T16" fmla="*/ 114 w 794"/>
                  <a:gd name="T17" fmla="*/ 368 h 397"/>
                  <a:gd name="T18" fmla="*/ 85 w 794"/>
                  <a:gd name="T19" fmla="*/ 397 h 397"/>
                  <a:gd name="T20" fmla="*/ 0 w 794"/>
                  <a:gd name="T21" fmla="*/ 368 h 397"/>
                  <a:gd name="T22" fmla="*/ 28 w 794"/>
                  <a:gd name="T23" fmla="*/ 198 h 397"/>
                  <a:gd name="T24" fmla="*/ 255 w 794"/>
                  <a:gd name="T25" fmla="*/ 170 h 397"/>
                  <a:gd name="T26" fmla="*/ 284 w 794"/>
                  <a:gd name="T27" fmla="*/ 113 h 397"/>
                  <a:gd name="T28" fmla="*/ 397 w 794"/>
                  <a:gd name="T29" fmla="*/ 85 h 397"/>
                  <a:gd name="T30" fmla="*/ 397 w 794"/>
                  <a:gd name="T31" fmla="*/ 57 h 397"/>
                  <a:gd name="T32" fmla="*/ 454 w 794"/>
                  <a:gd name="T33" fmla="*/ 0 h 397"/>
                  <a:gd name="T34" fmla="*/ 510 w 794"/>
                  <a:gd name="T35" fmla="*/ 57 h 397"/>
                  <a:gd name="T36" fmla="*/ 567 w 794"/>
                  <a:gd name="T37" fmla="*/ 57 h 397"/>
                  <a:gd name="T38" fmla="*/ 652 w 794"/>
                  <a:gd name="T39" fmla="*/ 142 h 397"/>
                  <a:gd name="T40" fmla="*/ 737 w 794"/>
                  <a:gd name="T41" fmla="*/ 142 h 397"/>
                  <a:gd name="T42" fmla="*/ 709 w 794"/>
                  <a:gd name="T43" fmla="*/ 198 h 397"/>
                  <a:gd name="T44" fmla="*/ 794 w 794"/>
                  <a:gd name="T45" fmla="*/ 255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94" h="397">
                    <a:moveTo>
                      <a:pt x="794" y="255"/>
                    </a:moveTo>
                    <a:lnTo>
                      <a:pt x="737" y="340"/>
                    </a:lnTo>
                    <a:lnTo>
                      <a:pt x="539" y="340"/>
                    </a:lnTo>
                    <a:lnTo>
                      <a:pt x="425" y="312"/>
                    </a:lnTo>
                    <a:lnTo>
                      <a:pt x="397" y="368"/>
                    </a:lnTo>
                    <a:lnTo>
                      <a:pt x="340" y="312"/>
                    </a:lnTo>
                    <a:lnTo>
                      <a:pt x="284" y="368"/>
                    </a:lnTo>
                    <a:lnTo>
                      <a:pt x="142" y="397"/>
                    </a:lnTo>
                    <a:lnTo>
                      <a:pt x="114" y="368"/>
                    </a:lnTo>
                    <a:lnTo>
                      <a:pt x="85" y="397"/>
                    </a:lnTo>
                    <a:lnTo>
                      <a:pt x="0" y="368"/>
                    </a:lnTo>
                    <a:lnTo>
                      <a:pt x="28" y="198"/>
                    </a:lnTo>
                    <a:lnTo>
                      <a:pt x="255" y="170"/>
                    </a:lnTo>
                    <a:lnTo>
                      <a:pt x="284" y="113"/>
                    </a:lnTo>
                    <a:lnTo>
                      <a:pt x="397" y="85"/>
                    </a:lnTo>
                    <a:lnTo>
                      <a:pt x="397" y="57"/>
                    </a:lnTo>
                    <a:lnTo>
                      <a:pt x="454" y="0"/>
                    </a:lnTo>
                    <a:lnTo>
                      <a:pt x="510" y="57"/>
                    </a:lnTo>
                    <a:lnTo>
                      <a:pt x="567" y="57"/>
                    </a:lnTo>
                    <a:lnTo>
                      <a:pt x="652" y="142"/>
                    </a:lnTo>
                    <a:lnTo>
                      <a:pt x="737" y="142"/>
                    </a:lnTo>
                    <a:lnTo>
                      <a:pt x="709" y="198"/>
                    </a:lnTo>
                    <a:lnTo>
                      <a:pt x="794" y="2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0" name="Freeform 740"/>
              <p:cNvSpPr>
                <a:spLocks/>
              </p:cNvSpPr>
              <p:nvPr/>
            </p:nvSpPr>
            <p:spPr bwMode="auto">
              <a:xfrm>
                <a:off x="4712" y="1884"/>
                <a:ext cx="539" cy="516"/>
              </a:xfrm>
              <a:custGeom>
                <a:avLst/>
                <a:gdLst>
                  <a:gd name="T0" fmla="*/ 397 w 539"/>
                  <a:gd name="T1" fmla="*/ 488 h 516"/>
                  <a:gd name="T2" fmla="*/ 170 w 539"/>
                  <a:gd name="T3" fmla="*/ 516 h 516"/>
                  <a:gd name="T4" fmla="*/ 142 w 539"/>
                  <a:gd name="T5" fmla="*/ 488 h 516"/>
                  <a:gd name="T6" fmla="*/ 114 w 539"/>
                  <a:gd name="T7" fmla="*/ 488 h 516"/>
                  <a:gd name="T8" fmla="*/ 0 w 539"/>
                  <a:gd name="T9" fmla="*/ 148 h 516"/>
                  <a:gd name="T10" fmla="*/ 60 w 539"/>
                  <a:gd name="T11" fmla="*/ 0 h 516"/>
                  <a:gd name="T12" fmla="*/ 284 w 539"/>
                  <a:gd name="T13" fmla="*/ 63 h 516"/>
                  <a:gd name="T14" fmla="*/ 284 w 539"/>
                  <a:gd name="T15" fmla="*/ 91 h 516"/>
                  <a:gd name="T16" fmla="*/ 227 w 539"/>
                  <a:gd name="T17" fmla="*/ 148 h 516"/>
                  <a:gd name="T18" fmla="*/ 284 w 539"/>
                  <a:gd name="T19" fmla="*/ 204 h 516"/>
                  <a:gd name="T20" fmla="*/ 312 w 539"/>
                  <a:gd name="T21" fmla="*/ 290 h 516"/>
                  <a:gd name="T22" fmla="*/ 454 w 539"/>
                  <a:gd name="T23" fmla="*/ 261 h 516"/>
                  <a:gd name="T24" fmla="*/ 539 w 539"/>
                  <a:gd name="T25" fmla="*/ 375 h 516"/>
                  <a:gd name="T26" fmla="*/ 539 w 539"/>
                  <a:gd name="T27" fmla="*/ 403 h 516"/>
                  <a:gd name="T28" fmla="*/ 426 w 539"/>
                  <a:gd name="T29" fmla="*/ 431 h 516"/>
                  <a:gd name="T30" fmla="*/ 397 w 539"/>
                  <a:gd name="T31" fmla="*/ 488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39" h="516">
                    <a:moveTo>
                      <a:pt x="397" y="488"/>
                    </a:moveTo>
                    <a:lnTo>
                      <a:pt x="170" y="516"/>
                    </a:lnTo>
                    <a:lnTo>
                      <a:pt x="142" y="488"/>
                    </a:lnTo>
                    <a:lnTo>
                      <a:pt x="114" y="488"/>
                    </a:lnTo>
                    <a:lnTo>
                      <a:pt x="0" y="148"/>
                    </a:lnTo>
                    <a:lnTo>
                      <a:pt x="60" y="0"/>
                    </a:lnTo>
                    <a:lnTo>
                      <a:pt x="284" y="63"/>
                    </a:lnTo>
                    <a:lnTo>
                      <a:pt x="284" y="91"/>
                    </a:lnTo>
                    <a:lnTo>
                      <a:pt x="227" y="148"/>
                    </a:lnTo>
                    <a:lnTo>
                      <a:pt x="284" y="204"/>
                    </a:lnTo>
                    <a:lnTo>
                      <a:pt x="312" y="290"/>
                    </a:lnTo>
                    <a:lnTo>
                      <a:pt x="454" y="261"/>
                    </a:lnTo>
                    <a:lnTo>
                      <a:pt x="539" y="375"/>
                    </a:lnTo>
                    <a:lnTo>
                      <a:pt x="539" y="403"/>
                    </a:lnTo>
                    <a:lnTo>
                      <a:pt x="426" y="431"/>
                    </a:lnTo>
                    <a:lnTo>
                      <a:pt x="397" y="48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1" name="Freeform 741"/>
              <p:cNvSpPr>
                <a:spLocks/>
              </p:cNvSpPr>
              <p:nvPr/>
            </p:nvSpPr>
            <p:spPr bwMode="auto">
              <a:xfrm>
                <a:off x="3437" y="3704"/>
                <a:ext cx="992" cy="766"/>
              </a:xfrm>
              <a:custGeom>
                <a:avLst/>
                <a:gdLst>
                  <a:gd name="T0" fmla="*/ 765 w 992"/>
                  <a:gd name="T1" fmla="*/ 766 h 766"/>
                  <a:gd name="T2" fmla="*/ 680 w 992"/>
                  <a:gd name="T3" fmla="*/ 681 h 766"/>
                  <a:gd name="T4" fmla="*/ 312 w 992"/>
                  <a:gd name="T5" fmla="*/ 539 h 766"/>
                  <a:gd name="T6" fmla="*/ 28 w 992"/>
                  <a:gd name="T7" fmla="*/ 482 h 766"/>
                  <a:gd name="T8" fmla="*/ 0 w 992"/>
                  <a:gd name="T9" fmla="*/ 341 h 766"/>
                  <a:gd name="T10" fmla="*/ 113 w 992"/>
                  <a:gd name="T11" fmla="*/ 227 h 766"/>
                  <a:gd name="T12" fmla="*/ 198 w 992"/>
                  <a:gd name="T13" fmla="*/ 256 h 766"/>
                  <a:gd name="T14" fmla="*/ 425 w 992"/>
                  <a:gd name="T15" fmla="*/ 199 h 766"/>
                  <a:gd name="T16" fmla="*/ 453 w 992"/>
                  <a:gd name="T17" fmla="*/ 142 h 766"/>
                  <a:gd name="T18" fmla="*/ 510 w 992"/>
                  <a:gd name="T19" fmla="*/ 85 h 766"/>
                  <a:gd name="T20" fmla="*/ 510 w 992"/>
                  <a:gd name="T21" fmla="*/ 0 h 766"/>
                  <a:gd name="T22" fmla="*/ 567 w 992"/>
                  <a:gd name="T23" fmla="*/ 29 h 766"/>
                  <a:gd name="T24" fmla="*/ 680 w 992"/>
                  <a:gd name="T25" fmla="*/ 170 h 766"/>
                  <a:gd name="T26" fmla="*/ 708 w 992"/>
                  <a:gd name="T27" fmla="*/ 227 h 766"/>
                  <a:gd name="T28" fmla="*/ 765 w 992"/>
                  <a:gd name="T29" fmla="*/ 199 h 766"/>
                  <a:gd name="T30" fmla="*/ 935 w 992"/>
                  <a:gd name="T31" fmla="*/ 312 h 766"/>
                  <a:gd name="T32" fmla="*/ 878 w 992"/>
                  <a:gd name="T33" fmla="*/ 369 h 766"/>
                  <a:gd name="T34" fmla="*/ 992 w 992"/>
                  <a:gd name="T35" fmla="*/ 426 h 766"/>
                  <a:gd name="T36" fmla="*/ 964 w 992"/>
                  <a:gd name="T37" fmla="*/ 567 h 766"/>
                  <a:gd name="T38" fmla="*/ 907 w 992"/>
                  <a:gd name="T39" fmla="*/ 567 h 766"/>
                  <a:gd name="T40" fmla="*/ 907 w 992"/>
                  <a:gd name="T41" fmla="*/ 624 h 766"/>
                  <a:gd name="T42" fmla="*/ 765 w 992"/>
                  <a:gd name="T43" fmla="*/ 766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92" h="766">
                    <a:moveTo>
                      <a:pt x="765" y="766"/>
                    </a:moveTo>
                    <a:lnTo>
                      <a:pt x="680" y="681"/>
                    </a:lnTo>
                    <a:lnTo>
                      <a:pt x="312" y="539"/>
                    </a:lnTo>
                    <a:lnTo>
                      <a:pt x="28" y="482"/>
                    </a:lnTo>
                    <a:lnTo>
                      <a:pt x="0" y="341"/>
                    </a:lnTo>
                    <a:lnTo>
                      <a:pt x="113" y="227"/>
                    </a:lnTo>
                    <a:lnTo>
                      <a:pt x="198" y="256"/>
                    </a:lnTo>
                    <a:lnTo>
                      <a:pt x="425" y="199"/>
                    </a:lnTo>
                    <a:lnTo>
                      <a:pt x="453" y="142"/>
                    </a:lnTo>
                    <a:lnTo>
                      <a:pt x="510" y="85"/>
                    </a:lnTo>
                    <a:lnTo>
                      <a:pt x="510" y="0"/>
                    </a:lnTo>
                    <a:lnTo>
                      <a:pt x="567" y="29"/>
                    </a:lnTo>
                    <a:lnTo>
                      <a:pt x="680" y="170"/>
                    </a:lnTo>
                    <a:lnTo>
                      <a:pt x="708" y="227"/>
                    </a:lnTo>
                    <a:lnTo>
                      <a:pt x="765" y="199"/>
                    </a:lnTo>
                    <a:lnTo>
                      <a:pt x="935" y="312"/>
                    </a:lnTo>
                    <a:lnTo>
                      <a:pt x="878" y="369"/>
                    </a:lnTo>
                    <a:lnTo>
                      <a:pt x="992" y="426"/>
                    </a:lnTo>
                    <a:lnTo>
                      <a:pt x="964" y="567"/>
                    </a:lnTo>
                    <a:lnTo>
                      <a:pt x="907" y="567"/>
                    </a:lnTo>
                    <a:lnTo>
                      <a:pt x="907" y="624"/>
                    </a:lnTo>
                    <a:lnTo>
                      <a:pt x="765" y="76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2" name="Freeform 742"/>
              <p:cNvSpPr>
                <a:spLocks/>
              </p:cNvSpPr>
              <p:nvPr/>
            </p:nvSpPr>
            <p:spPr bwMode="auto">
              <a:xfrm>
                <a:off x="3408" y="3251"/>
                <a:ext cx="1474" cy="709"/>
              </a:xfrm>
              <a:custGeom>
                <a:avLst/>
                <a:gdLst>
                  <a:gd name="T0" fmla="*/ 596 w 1474"/>
                  <a:gd name="T1" fmla="*/ 482 h 709"/>
                  <a:gd name="T2" fmla="*/ 539 w 1474"/>
                  <a:gd name="T3" fmla="*/ 453 h 709"/>
                  <a:gd name="T4" fmla="*/ 539 w 1474"/>
                  <a:gd name="T5" fmla="*/ 538 h 709"/>
                  <a:gd name="T6" fmla="*/ 482 w 1474"/>
                  <a:gd name="T7" fmla="*/ 595 h 709"/>
                  <a:gd name="T8" fmla="*/ 454 w 1474"/>
                  <a:gd name="T9" fmla="*/ 652 h 709"/>
                  <a:gd name="T10" fmla="*/ 227 w 1474"/>
                  <a:gd name="T11" fmla="*/ 709 h 709"/>
                  <a:gd name="T12" fmla="*/ 142 w 1474"/>
                  <a:gd name="T13" fmla="*/ 680 h 709"/>
                  <a:gd name="T14" fmla="*/ 85 w 1474"/>
                  <a:gd name="T15" fmla="*/ 680 h 709"/>
                  <a:gd name="T16" fmla="*/ 29 w 1474"/>
                  <a:gd name="T17" fmla="*/ 623 h 709"/>
                  <a:gd name="T18" fmla="*/ 0 w 1474"/>
                  <a:gd name="T19" fmla="*/ 510 h 709"/>
                  <a:gd name="T20" fmla="*/ 57 w 1474"/>
                  <a:gd name="T21" fmla="*/ 482 h 709"/>
                  <a:gd name="T22" fmla="*/ 85 w 1474"/>
                  <a:gd name="T23" fmla="*/ 425 h 709"/>
                  <a:gd name="T24" fmla="*/ 57 w 1474"/>
                  <a:gd name="T25" fmla="*/ 340 h 709"/>
                  <a:gd name="T26" fmla="*/ 114 w 1474"/>
                  <a:gd name="T27" fmla="*/ 312 h 709"/>
                  <a:gd name="T28" fmla="*/ 170 w 1474"/>
                  <a:gd name="T29" fmla="*/ 170 h 709"/>
                  <a:gd name="T30" fmla="*/ 255 w 1474"/>
                  <a:gd name="T31" fmla="*/ 85 h 709"/>
                  <a:gd name="T32" fmla="*/ 312 w 1474"/>
                  <a:gd name="T33" fmla="*/ 0 h 709"/>
                  <a:gd name="T34" fmla="*/ 369 w 1474"/>
                  <a:gd name="T35" fmla="*/ 0 h 709"/>
                  <a:gd name="T36" fmla="*/ 511 w 1474"/>
                  <a:gd name="T37" fmla="*/ 85 h 709"/>
                  <a:gd name="T38" fmla="*/ 624 w 1474"/>
                  <a:gd name="T39" fmla="*/ 113 h 709"/>
                  <a:gd name="T40" fmla="*/ 652 w 1474"/>
                  <a:gd name="T41" fmla="*/ 170 h 709"/>
                  <a:gd name="T42" fmla="*/ 737 w 1474"/>
                  <a:gd name="T43" fmla="*/ 227 h 709"/>
                  <a:gd name="T44" fmla="*/ 766 w 1474"/>
                  <a:gd name="T45" fmla="*/ 227 h 709"/>
                  <a:gd name="T46" fmla="*/ 794 w 1474"/>
                  <a:gd name="T47" fmla="*/ 283 h 709"/>
                  <a:gd name="T48" fmla="*/ 964 w 1474"/>
                  <a:gd name="T49" fmla="*/ 368 h 709"/>
                  <a:gd name="T50" fmla="*/ 1021 w 1474"/>
                  <a:gd name="T51" fmla="*/ 340 h 709"/>
                  <a:gd name="T52" fmla="*/ 1078 w 1474"/>
                  <a:gd name="T53" fmla="*/ 368 h 709"/>
                  <a:gd name="T54" fmla="*/ 1474 w 1474"/>
                  <a:gd name="T55" fmla="*/ 482 h 709"/>
                  <a:gd name="T56" fmla="*/ 1389 w 1474"/>
                  <a:gd name="T57" fmla="*/ 510 h 709"/>
                  <a:gd name="T58" fmla="*/ 1389 w 1474"/>
                  <a:gd name="T59" fmla="*/ 567 h 709"/>
                  <a:gd name="T60" fmla="*/ 1333 w 1474"/>
                  <a:gd name="T61" fmla="*/ 538 h 709"/>
                  <a:gd name="T62" fmla="*/ 1333 w 1474"/>
                  <a:gd name="T63" fmla="*/ 595 h 709"/>
                  <a:gd name="T64" fmla="*/ 1078 w 1474"/>
                  <a:gd name="T65" fmla="*/ 567 h 709"/>
                  <a:gd name="T66" fmla="*/ 907 w 1474"/>
                  <a:gd name="T67" fmla="*/ 453 h 709"/>
                  <a:gd name="T68" fmla="*/ 879 w 1474"/>
                  <a:gd name="T69" fmla="*/ 482 h 709"/>
                  <a:gd name="T70" fmla="*/ 794 w 1474"/>
                  <a:gd name="T71" fmla="*/ 482 h 709"/>
                  <a:gd name="T72" fmla="*/ 681 w 1474"/>
                  <a:gd name="T73" fmla="*/ 397 h 709"/>
                  <a:gd name="T74" fmla="*/ 624 w 1474"/>
                  <a:gd name="T75" fmla="*/ 425 h 709"/>
                  <a:gd name="T76" fmla="*/ 596 w 1474"/>
                  <a:gd name="T77" fmla="*/ 482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74" h="709">
                    <a:moveTo>
                      <a:pt x="596" y="482"/>
                    </a:moveTo>
                    <a:lnTo>
                      <a:pt x="539" y="453"/>
                    </a:lnTo>
                    <a:lnTo>
                      <a:pt x="539" y="538"/>
                    </a:lnTo>
                    <a:lnTo>
                      <a:pt x="482" y="595"/>
                    </a:lnTo>
                    <a:lnTo>
                      <a:pt x="454" y="652"/>
                    </a:lnTo>
                    <a:lnTo>
                      <a:pt x="227" y="709"/>
                    </a:lnTo>
                    <a:lnTo>
                      <a:pt x="142" y="680"/>
                    </a:lnTo>
                    <a:lnTo>
                      <a:pt x="85" y="680"/>
                    </a:lnTo>
                    <a:lnTo>
                      <a:pt x="29" y="623"/>
                    </a:lnTo>
                    <a:lnTo>
                      <a:pt x="0" y="510"/>
                    </a:lnTo>
                    <a:lnTo>
                      <a:pt x="57" y="482"/>
                    </a:lnTo>
                    <a:lnTo>
                      <a:pt x="85" y="425"/>
                    </a:lnTo>
                    <a:lnTo>
                      <a:pt x="57" y="340"/>
                    </a:lnTo>
                    <a:lnTo>
                      <a:pt x="114" y="312"/>
                    </a:lnTo>
                    <a:lnTo>
                      <a:pt x="170" y="170"/>
                    </a:lnTo>
                    <a:lnTo>
                      <a:pt x="255" y="85"/>
                    </a:lnTo>
                    <a:lnTo>
                      <a:pt x="312" y="0"/>
                    </a:lnTo>
                    <a:lnTo>
                      <a:pt x="369" y="0"/>
                    </a:lnTo>
                    <a:lnTo>
                      <a:pt x="511" y="85"/>
                    </a:lnTo>
                    <a:lnTo>
                      <a:pt x="624" y="113"/>
                    </a:lnTo>
                    <a:lnTo>
                      <a:pt x="652" y="170"/>
                    </a:lnTo>
                    <a:lnTo>
                      <a:pt x="737" y="227"/>
                    </a:lnTo>
                    <a:lnTo>
                      <a:pt x="766" y="227"/>
                    </a:lnTo>
                    <a:lnTo>
                      <a:pt x="794" y="283"/>
                    </a:lnTo>
                    <a:lnTo>
                      <a:pt x="964" y="368"/>
                    </a:lnTo>
                    <a:lnTo>
                      <a:pt x="1021" y="340"/>
                    </a:lnTo>
                    <a:lnTo>
                      <a:pt x="1078" y="368"/>
                    </a:lnTo>
                    <a:lnTo>
                      <a:pt x="1474" y="482"/>
                    </a:lnTo>
                    <a:lnTo>
                      <a:pt x="1389" y="510"/>
                    </a:lnTo>
                    <a:lnTo>
                      <a:pt x="1389" y="567"/>
                    </a:lnTo>
                    <a:lnTo>
                      <a:pt x="1333" y="538"/>
                    </a:lnTo>
                    <a:lnTo>
                      <a:pt x="1333" y="595"/>
                    </a:lnTo>
                    <a:lnTo>
                      <a:pt x="1078" y="567"/>
                    </a:lnTo>
                    <a:lnTo>
                      <a:pt x="907" y="453"/>
                    </a:lnTo>
                    <a:lnTo>
                      <a:pt x="879" y="482"/>
                    </a:lnTo>
                    <a:lnTo>
                      <a:pt x="794" y="482"/>
                    </a:lnTo>
                    <a:lnTo>
                      <a:pt x="681" y="397"/>
                    </a:lnTo>
                    <a:lnTo>
                      <a:pt x="624" y="425"/>
                    </a:lnTo>
                    <a:lnTo>
                      <a:pt x="596" y="48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3" name="Freeform 743"/>
              <p:cNvSpPr>
                <a:spLocks/>
              </p:cNvSpPr>
              <p:nvPr/>
            </p:nvSpPr>
            <p:spPr bwMode="auto">
              <a:xfrm>
                <a:off x="4741" y="3733"/>
                <a:ext cx="510" cy="482"/>
              </a:xfrm>
              <a:custGeom>
                <a:avLst/>
                <a:gdLst>
                  <a:gd name="T0" fmla="*/ 0 w 510"/>
                  <a:gd name="T1" fmla="*/ 113 h 482"/>
                  <a:gd name="T2" fmla="*/ 0 w 510"/>
                  <a:gd name="T3" fmla="*/ 56 h 482"/>
                  <a:gd name="T4" fmla="*/ 56 w 510"/>
                  <a:gd name="T5" fmla="*/ 85 h 482"/>
                  <a:gd name="T6" fmla="*/ 56 w 510"/>
                  <a:gd name="T7" fmla="*/ 28 h 482"/>
                  <a:gd name="T8" fmla="*/ 141 w 510"/>
                  <a:gd name="T9" fmla="*/ 0 h 482"/>
                  <a:gd name="T10" fmla="*/ 113 w 510"/>
                  <a:gd name="T11" fmla="*/ 113 h 482"/>
                  <a:gd name="T12" fmla="*/ 255 w 510"/>
                  <a:gd name="T13" fmla="*/ 85 h 482"/>
                  <a:gd name="T14" fmla="*/ 312 w 510"/>
                  <a:gd name="T15" fmla="*/ 113 h 482"/>
                  <a:gd name="T16" fmla="*/ 368 w 510"/>
                  <a:gd name="T17" fmla="*/ 85 h 482"/>
                  <a:gd name="T18" fmla="*/ 425 w 510"/>
                  <a:gd name="T19" fmla="*/ 113 h 482"/>
                  <a:gd name="T20" fmla="*/ 453 w 510"/>
                  <a:gd name="T21" fmla="*/ 141 h 482"/>
                  <a:gd name="T22" fmla="*/ 425 w 510"/>
                  <a:gd name="T23" fmla="*/ 198 h 482"/>
                  <a:gd name="T24" fmla="*/ 453 w 510"/>
                  <a:gd name="T25" fmla="*/ 255 h 482"/>
                  <a:gd name="T26" fmla="*/ 510 w 510"/>
                  <a:gd name="T27" fmla="*/ 255 h 482"/>
                  <a:gd name="T28" fmla="*/ 510 w 510"/>
                  <a:gd name="T29" fmla="*/ 312 h 482"/>
                  <a:gd name="T30" fmla="*/ 482 w 510"/>
                  <a:gd name="T31" fmla="*/ 312 h 482"/>
                  <a:gd name="T32" fmla="*/ 453 w 510"/>
                  <a:gd name="T33" fmla="*/ 368 h 482"/>
                  <a:gd name="T34" fmla="*/ 397 w 510"/>
                  <a:gd name="T35" fmla="*/ 312 h 482"/>
                  <a:gd name="T36" fmla="*/ 368 w 510"/>
                  <a:gd name="T37" fmla="*/ 312 h 482"/>
                  <a:gd name="T38" fmla="*/ 198 w 510"/>
                  <a:gd name="T39" fmla="*/ 482 h 482"/>
                  <a:gd name="T40" fmla="*/ 141 w 510"/>
                  <a:gd name="T41" fmla="*/ 453 h 482"/>
                  <a:gd name="T42" fmla="*/ 141 w 510"/>
                  <a:gd name="T43" fmla="*/ 368 h 482"/>
                  <a:gd name="T44" fmla="*/ 85 w 510"/>
                  <a:gd name="T45" fmla="*/ 312 h 482"/>
                  <a:gd name="T46" fmla="*/ 28 w 510"/>
                  <a:gd name="T47" fmla="*/ 283 h 482"/>
                  <a:gd name="T48" fmla="*/ 28 w 510"/>
                  <a:gd name="T49" fmla="*/ 141 h 482"/>
                  <a:gd name="T50" fmla="*/ 0 w 510"/>
                  <a:gd name="T51" fmla="*/ 113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10" h="482">
                    <a:moveTo>
                      <a:pt x="0" y="113"/>
                    </a:moveTo>
                    <a:lnTo>
                      <a:pt x="0" y="56"/>
                    </a:lnTo>
                    <a:lnTo>
                      <a:pt x="56" y="85"/>
                    </a:lnTo>
                    <a:lnTo>
                      <a:pt x="56" y="28"/>
                    </a:lnTo>
                    <a:lnTo>
                      <a:pt x="141" y="0"/>
                    </a:lnTo>
                    <a:lnTo>
                      <a:pt x="113" y="113"/>
                    </a:lnTo>
                    <a:lnTo>
                      <a:pt x="255" y="85"/>
                    </a:lnTo>
                    <a:lnTo>
                      <a:pt x="312" y="113"/>
                    </a:lnTo>
                    <a:lnTo>
                      <a:pt x="368" y="85"/>
                    </a:lnTo>
                    <a:lnTo>
                      <a:pt x="425" y="113"/>
                    </a:lnTo>
                    <a:lnTo>
                      <a:pt x="453" y="141"/>
                    </a:lnTo>
                    <a:lnTo>
                      <a:pt x="425" y="198"/>
                    </a:lnTo>
                    <a:lnTo>
                      <a:pt x="453" y="255"/>
                    </a:lnTo>
                    <a:lnTo>
                      <a:pt x="510" y="255"/>
                    </a:lnTo>
                    <a:lnTo>
                      <a:pt x="510" y="312"/>
                    </a:lnTo>
                    <a:lnTo>
                      <a:pt x="482" y="312"/>
                    </a:lnTo>
                    <a:lnTo>
                      <a:pt x="453" y="368"/>
                    </a:lnTo>
                    <a:lnTo>
                      <a:pt x="397" y="312"/>
                    </a:lnTo>
                    <a:lnTo>
                      <a:pt x="368" y="312"/>
                    </a:lnTo>
                    <a:lnTo>
                      <a:pt x="198" y="482"/>
                    </a:lnTo>
                    <a:lnTo>
                      <a:pt x="141" y="453"/>
                    </a:lnTo>
                    <a:lnTo>
                      <a:pt x="141" y="368"/>
                    </a:lnTo>
                    <a:lnTo>
                      <a:pt x="85" y="312"/>
                    </a:lnTo>
                    <a:lnTo>
                      <a:pt x="28" y="283"/>
                    </a:lnTo>
                    <a:lnTo>
                      <a:pt x="28" y="141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4" name="Freeform 744"/>
              <p:cNvSpPr>
                <a:spLocks/>
              </p:cNvSpPr>
              <p:nvPr/>
            </p:nvSpPr>
            <p:spPr bwMode="auto">
              <a:xfrm>
                <a:off x="4911" y="4045"/>
                <a:ext cx="283" cy="283"/>
              </a:xfrm>
              <a:custGeom>
                <a:avLst/>
                <a:gdLst>
                  <a:gd name="T0" fmla="*/ 28 w 283"/>
                  <a:gd name="T1" fmla="*/ 170 h 283"/>
                  <a:gd name="T2" fmla="*/ 198 w 283"/>
                  <a:gd name="T3" fmla="*/ 0 h 283"/>
                  <a:gd name="T4" fmla="*/ 227 w 283"/>
                  <a:gd name="T5" fmla="*/ 0 h 283"/>
                  <a:gd name="T6" fmla="*/ 283 w 283"/>
                  <a:gd name="T7" fmla="*/ 56 h 283"/>
                  <a:gd name="T8" fmla="*/ 283 w 283"/>
                  <a:gd name="T9" fmla="*/ 85 h 283"/>
                  <a:gd name="T10" fmla="*/ 227 w 283"/>
                  <a:gd name="T11" fmla="*/ 85 h 283"/>
                  <a:gd name="T12" fmla="*/ 142 w 283"/>
                  <a:gd name="T13" fmla="*/ 198 h 283"/>
                  <a:gd name="T14" fmla="*/ 142 w 283"/>
                  <a:gd name="T15" fmla="*/ 226 h 283"/>
                  <a:gd name="T16" fmla="*/ 142 w 283"/>
                  <a:gd name="T17" fmla="*/ 255 h 283"/>
                  <a:gd name="T18" fmla="*/ 57 w 283"/>
                  <a:gd name="T19" fmla="*/ 283 h 283"/>
                  <a:gd name="T20" fmla="*/ 0 w 283"/>
                  <a:gd name="T21" fmla="*/ 255 h 283"/>
                  <a:gd name="T22" fmla="*/ 0 w 283"/>
                  <a:gd name="T23" fmla="*/ 226 h 283"/>
                  <a:gd name="T24" fmla="*/ 28 w 283"/>
                  <a:gd name="T25" fmla="*/ 198 h 283"/>
                  <a:gd name="T26" fmla="*/ 28 w 283"/>
                  <a:gd name="T27" fmla="*/ 17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3" h="283">
                    <a:moveTo>
                      <a:pt x="28" y="170"/>
                    </a:moveTo>
                    <a:lnTo>
                      <a:pt x="198" y="0"/>
                    </a:lnTo>
                    <a:lnTo>
                      <a:pt x="227" y="0"/>
                    </a:lnTo>
                    <a:lnTo>
                      <a:pt x="283" y="56"/>
                    </a:lnTo>
                    <a:lnTo>
                      <a:pt x="283" y="85"/>
                    </a:lnTo>
                    <a:lnTo>
                      <a:pt x="227" y="85"/>
                    </a:lnTo>
                    <a:lnTo>
                      <a:pt x="142" y="198"/>
                    </a:lnTo>
                    <a:lnTo>
                      <a:pt x="142" y="226"/>
                    </a:lnTo>
                    <a:lnTo>
                      <a:pt x="142" y="255"/>
                    </a:lnTo>
                    <a:lnTo>
                      <a:pt x="57" y="283"/>
                    </a:lnTo>
                    <a:lnTo>
                      <a:pt x="0" y="255"/>
                    </a:lnTo>
                    <a:lnTo>
                      <a:pt x="0" y="226"/>
                    </a:lnTo>
                    <a:lnTo>
                      <a:pt x="28" y="198"/>
                    </a:lnTo>
                    <a:lnTo>
                      <a:pt x="28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6" name="Freeform 746"/>
              <p:cNvSpPr>
                <a:spLocks/>
              </p:cNvSpPr>
              <p:nvPr/>
            </p:nvSpPr>
            <p:spPr bwMode="auto">
              <a:xfrm>
                <a:off x="4542" y="3988"/>
                <a:ext cx="397" cy="340"/>
              </a:xfrm>
              <a:custGeom>
                <a:avLst/>
                <a:gdLst>
                  <a:gd name="T0" fmla="*/ 227 w 397"/>
                  <a:gd name="T1" fmla="*/ 28 h 340"/>
                  <a:gd name="T2" fmla="*/ 284 w 397"/>
                  <a:gd name="T3" fmla="*/ 57 h 340"/>
                  <a:gd name="T4" fmla="*/ 340 w 397"/>
                  <a:gd name="T5" fmla="*/ 113 h 340"/>
                  <a:gd name="T6" fmla="*/ 340 w 397"/>
                  <a:gd name="T7" fmla="*/ 198 h 340"/>
                  <a:gd name="T8" fmla="*/ 397 w 397"/>
                  <a:gd name="T9" fmla="*/ 227 h 340"/>
                  <a:gd name="T10" fmla="*/ 397 w 397"/>
                  <a:gd name="T11" fmla="*/ 255 h 340"/>
                  <a:gd name="T12" fmla="*/ 369 w 397"/>
                  <a:gd name="T13" fmla="*/ 283 h 340"/>
                  <a:gd name="T14" fmla="*/ 369 w 397"/>
                  <a:gd name="T15" fmla="*/ 340 h 340"/>
                  <a:gd name="T16" fmla="*/ 284 w 397"/>
                  <a:gd name="T17" fmla="*/ 340 h 340"/>
                  <a:gd name="T18" fmla="*/ 227 w 397"/>
                  <a:gd name="T19" fmla="*/ 312 h 340"/>
                  <a:gd name="T20" fmla="*/ 227 w 397"/>
                  <a:gd name="T21" fmla="*/ 255 h 340"/>
                  <a:gd name="T22" fmla="*/ 199 w 397"/>
                  <a:gd name="T23" fmla="*/ 255 h 340"/>
                  <a:gd name="T24" fmla="*/ 114 w 397"/>
                  <a:gd name="T25" fmla="*/ 198 h 340"/>
                  <a:gd name="T26" fmla="*/ 170 w 397"/>
                  <a:gd name="T27" fmla="*/ 170 h 340"/>
                  <a:gd name="T28" fmla="*/ 170 w 397"/>
                  <a:gd name="T29" fmla="*/ 113 h 340"/>
                  <a:gd name="T30" fmla="*/ 57 w 397"/>
                  <a:gd name="T31" fmla="*/ 85 h 340"/>
                  <a:gd name="T32" fmla="*/ 0 w 397"/>
                  <a:gd name="T33" fmla="*/ 28 h 340"/>
                  <a:gd name="T34" fmla="*/ 57 w 397"/>
                  <a:gd name="T35" fmla="*/ 0 h 340"/>
                  <a:gd name="T36" fmla="*/ 170 w 397"/>
                  <a:gd name="T37" fmla="*/ 0 h 340"/>
                  <a:gd name="T38" fmla="*/ 227 w 397"/>
                  <a:gd name="T39" fmla="*/ 28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97" h="340">
                    <a:moveTo>
                      <a:pt x="227" y="28"/>
                    </a:moveTo>
                    <a:lnTo>
                      <a:pt x="284" y="57"/>
                    </a:lnTo>
                    <a:lnTo>
                      <a:pt x="340" y="113"/>
                    </a:lnTo>
                    <a:lnTo>
                      <a:pt x="340" y="198"/>
                    </a:lnTo>
                    <a:lnTo>
                      <a:pt x="397" y="227"/>
                    </a:lnTo>
                    <a:lnTo>
                      <a:pt x="397" y="255"/>
                    </a:lnTo>
                    <a:lnTo>
                      <a:pt x="369" y="283"/>
                    </a:lnTo>
                    <a:lnTo>
                      <a:pt x="369" y="340"/>
                    </a:lnTo>
                    <a:lnTo>
                      <a:pt x="284" y="340"/>
                    </a:lnTo>
                    <a:lnTo>
                      <a:pt x="227" y="312"/>
                    </a:lnTo>
                    <a:lnTo>
                      <a:pt x="227" y="255"/>
                    </a:lnTo>
                    <a:lnTo>
                      <a:pt x="199" y="255"/>
                    </a:lnTo>
                    <a:lnTo>
                      <a:pt x="114" y="198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57" y="85"/>
                    </a:lnTo>
                    <a:lnTo>
                      <a:pt x="0" y="28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227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8" name="Freeform 748"/>
              <p:cNvSpPr>
                <a:spLocks/>
              </p:cNvSpPr>
              <p:nvPr/>
            </p:nvSpPr>
            <p:spPr bwMode="auto">
              <a:xfrm>
                <a:off x="4004" y="3648"/>
                <a:ext cx="1219" cy="1275"/>
              </a:xfrm>
              <a:custGeom>
                <a:avLst/>
                <a:gdLst>
                  <a:gd name="T0" fmla="*/ 198 w 1219"/>
                  <a:gd name="T1" fmla="*/ 822 h 1275"/>
                  <a:gd name="T2" fmla="*/ 340 w 1219"/>
                  <a:gd name="T3" fmla="*/ 680 h 1275"/>
                  <a:gd name="T4" fmla="*/ 340 w 1219"/>
                  <a:gd name="T5" fmla="*/ 623 h 1275"/>
                  <a:gd name="T6" fmla="*/ 397 w 1219"/>
                  <a:gd name="T7" fmla="*/ 623 h 1275"/>
                  <a:gd name="T8" fmla="*/ 425 w 1219"/>
                  <a:gd name="T9" fmla="*/ 482 h 1275"/>
                  <a:gd name="T10" fmla="*/ 311 w 1219"/>
                  <a:gd name="T11" fmla="*/ 425 h 1275"/>
                  <a:gd name="T12" fmla="*/ 368 w 1219"/>
                  <a:gd name="T13" fmla="*/ 368 h 1275"/>
                  <a:gd name="T14" fmla="*/ 198 w 1219"/>
                  <a:gd name="T15" fmla="*/ 255 h 1275"/>
                  <a:gd name="T16" fmla="*/ 141 w 1219"/>
                  <a:gd name="T17" fmla="*/ 283 h 1275"/>
                  <a:gd name="T18" fmla="*/ 113 w 1219"/>
                  <a:gd name="T19" fmla="*/ 226 h 1275"/>
                  <a:gd name="T20" fmla="*/ 0 w 1219"/>
                  <a:gd name="T21" fmla="*/ 85 h 1275"/>
                  <a:gd name="T22" fmla="*/ 28 w 1219"/>
                  <a:gd name="T23" fmla="*/ 28 h 1275"/>
                  <a:gd name="T24" fmla="*/ 85 w 1219"/>
                  <a:gd name="T25" fmla="*/ 0 h 1275"/>
                  <a:gd name="T26" fmla="*/ 198 w 1219"/>
                  <a:gd name="T27" fmla="*/ 85 h 1275"/>
                  <a:gd name="T28" fmla="*/ 255 w 1219"/>
                  <a:gd name="T29" fmla="*/ 85 h 1275"/>
                  <a:gd name="T30" fmla="*/ 283 w 1219"/>
                  <a:gd name="T31" fmla="*/ 85 h 1275"/>
                  <a:gd name="T32" fmla="*/ 311 w 1219"/>
                  <a:gd name="T33" fmla="*/ 56 h 1275"/>
                  <a:gd name="T34" fmla="*/ 482 w 1219"/>
                  <a:gd name="T35" fmla="*/ 170 h 1275"/>
                  <a:gd name="T36" fmla="*/ 737 w 1219"/>
                  <a:gd name="T37" fmla="*/ 198 h 1275"/>
                  <a:gd name="T38" fmla="*/ 765 w 1219"/>
                  <a:gd name="T39" fmla="*/ 226 h 1275"/>
                  <a:gd name="T40" fmla="*/ 765 w 1219"/>
                  <a:gd name="T41" fmla="*/ 368 h 1275"/>
                  <a:gd name="T42" fmla="*/ 708 w 1219"/>
                  <a:gd name="T43" fmla="*/ 340 h 1275"/>
                  <a:gd name="T44" fmla="*/ 595 w 1219"/>
                  <a:gd name="T45" fmla="*/ 340 h 1275"/>
                  <a:gd name="T46" fmla="*/ 538 w 1219"/>
                  <a:gd name="T47" fmla="*/ 368 h 1275"/>
                  <a:gd name="T48" fmla="*/ 595 w 1219"/>
                  <a:gd name="T49" fmla="*/ 425 h 1275"/>
                  <a:gd name="T50" fmla="*/ 708 w 1219"/>
                  <a:gd name="T51" fmla="*/ 453 h 1275"/>
                  <a:gd name="T52" fmla="*/ 708 w 1219"/>
                  <a:gd name="T53" fmla="*/ 510 h 1275"/>
                  <a:gd name="T54" fmla="*/ 652 w 1219"/>
                  <a:gd name="T55" fmla="*/ 538 h 1275"/>
                  <a:gd name="T56" fmla="*/ 737 w 1219"/>
                  <a:gd name="T57" fmla="*/ 595 h 1275"/>
                  <a:gd name="T58" fmla="*/ 765 w 1219"/>
                  <a:gd name="T59" fmla="*/ 595 h 1275"/>
                  <a:gd name="T60" fmla="*/ 765 w 1219"/>
                  <a:gd name="T61" fmla="*/ 652 h 1275"/>
                  <a:gd name="T62" fmla="*/ 822 w 1219"/>
                  <a:gd name="T63" fmla="*/ 680 h 1275"/>
                  <a:gd name="T64" fmla="*/ 907 w 1219"/>
                  <a:gd name="T65" fmla="*/ 680 h 1275"/>
                  <a:gd name="T66" fmla="*/ 907 w 1219"/>
                  <a:gd name="T67" fmla="*/ 652 h 1275"/>
                  <a:gd name="T68" fmla="*/ 964 w 1219"/>
                  <a:gd name="T69" fmla="*/ 680 h 1275"/>
                  <a:gd name="T70" fmla="*/ 992 w 1219"/>
                  <a:gd name="T71" fmla="*/ 708 h 1275"/>
                  <a:gd name="T72" fmla="*/ 1134 w 1219"/>
                  <a:gd name="T73" fmla="*/ 652 h 1275"/>
                  <a:gd name="T74" fmla="*/ 1162 w 1219"/>
                  <a:gd name="T75" fmla="*/ 680 h 1275"/>
                  <a:gd name="T76" fmla="*/ 1219 w 1219"/>
                  <a:gd name="T77" fmla="*/ 708 h 1275"/>
                  <a:gd name="T78" fmla="*/ 1219 w 1219"/>
                  <a:gd name="T79" fmla="*/ 765 h 1275"/>
                  <a:gd name="T80" fmla="*/ 1077 w 1219"/>
                  <a:gd name="T81" fmla="*/ 879 h 1275"/>
                  <a:gd name="T82" fmla="*/ 1020 w 1219"/>
                  <a:gd name="T83" fmla="*/ 907 h 1275"/>
                  <a:gd name="T84" fmla="*/ 992 w 1219"/>
                  <a:gd name="T85" fmla="*/ 964 h 1275"/>
                  <a:gd name="T86" fmla="*/ 992 w 1219"/>
                  <a:gd name="T87" fmla="*/ 1049 h 1275"/>
                  <a:gd name="T88" fmla="*/ 935 w 1219"/>
                  <a:gd name="T89" fmla="*/ 1020 h 1275"/>
                  <a:gd name="T90" fmla="*/ 850 w 1219"/>
                  <a:gd name="T91" fmla="*/ 1077 h 1275"/>
                  <a:gd name="T92" fmla="*/ 850 w 1219"/>
                  <a:gd name="T93" fmla="*/ 1105 h 1275"/>
                  <a:gd name="T94" fmla="*/ 822 w 1219"/>
                  <a:gd name="T95" fmla="*/ 1219 h 1275"/>
                  <a:gd name="T96" fmla="*/ 765 w 1219"/>
                  <a:gd name="T97" fmla="*/ 1190 h 1275"/>
                  <a:gd name="T98" fmla="*/ 652 w 1219"/>
                  <a:gd name="T99" fmla="*/ 1219 h 1275"/>
                  <a:gd name="T100" fmla="*/ 623 w 1219"/>
                  <a:gd name="T101" fmla="*/ 1275 h 1275"/>
                  <a:gd name="T102" fmla="*/ 595 w 1219"/>
                  <a:gd name="T103" fmla="*/ 1247 h 1275"/>
                  <a:gd name="T104" fmla="*/ 595 w 1219"/>
                  <a:gd name="T105" fmla="*/ 1162 h 1275"/>
                  <a:gd name="T106" fmla="*/ 482 w 1219"/>
                  <a:gd name="T107" fmla="*/ 1162 h 1275"/>
                  <a:gd name="T108" fmla="*/ 453 w 1219"/>
                  <a:gd name="T109" fmla="*/ 1190 h 1275"/>
                  <a:gd name="T110" fmla="*/ 397 w 1219"/>
                  <a:gd name="T111" fmla="*/ 1162 h 1275"/>
                  <a:gd name="T112" fmla="*/ 368 w 1219"/>
                  <a:gd name="T113" fmla="*/ 964 h 1275"/>
                  <a:gd name="T114" fmla="*/ 255 w 1219"/>
                  <a:gd name="T115" fmla="*/ 907 h 1275"/>
                  <a:gd name="T116" fmla="*/ 198 w 1219"/>
                  <a:gd name="T117" fmla="*/ 822 h 1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19" h="1275">
                    <a:moveTo>
                      <a:pt x="198" y="822"/>
                    </a:moveTo>
                    <a:lnTo>
                      <a:pt x="340" y="680"/>
                    </a:lnTo>
                    <a:lnTo>
                      <a:pt x="340" y="623"/>
                    </a:lnTo>
                    <a:lnTo>
                      <a:pt x="397" y="623"/>
                    </a:lnTo>
                    <a:lnTo>
                      <a:pt x="425" y="482"/>
                    </a:lnTo>
                    <a:lnTo>
                      <a:pt x="311" y="425"/>
                    </a:lnTo>
                    <a:lnTo>
                      <a:pt x="368" y="368"/>
                    </a:lnTo>
                    <a:lnTo>
                      <a:pt x="198" y="255"/>
                    </a:lnTo>
                    <a:lnTo>
                      <a:pt x="141" y="283"/>
                    </a:lnTo>
                    <a:lnTo>
                      <a:pt x="113" y="226"/>
                    </a:lnTo>
                    <a:lnTo>
                      <a:pt x="0" y="85"/>
                    </a:lnTo>
                    <a:lnTo>
                      <a:pt x="28" y="28"/>
                    </a:lnTo>
                    <a:lnTo>
                      <a:pt x="85" y="0"/>
                    </a:lnTo>
                    <a:lnTo>
                      <a:pt x="198" y="85"/>
                    </a:lnTo>
                    <a:lnTo>
                      <a:pt x="255" y="85"/>
                    </a:lnTo>
                    <a:lnTo>
                      <a:pt x="283" y="85"/>
                    </a:lnTo>
                    <a:lnTo>
                      <a:pt x="311" y="56"/>
                    </a:lnTo>
                    <a:lnTo>
                      <a:pt x="482" y="170"/>
                    </a:lnTo>
                    <a:lnTo>
                      <a:pt x="737" y="198"/>
                    </a:lnTo>
                    <a:lnTo>
                      <a:pt x="765" y="226"/>
                    </a:lnTo>
                    <a:lnTo>
                      <a:pt x="765" y="368"/>
                    </a:lnTo>
                    <a:lnTo>
                      <a:pt x="708" y="340"/>
                    </a:lnTo>
                    <a:lnTo>
                      <a:pt x="595" y="340"/>
                    </a:lnTo>
                    <a:lnTo>
                      <a:pt x="538" y="368"/>
                    </a:lnTo>
                    <a:lnTo>
                      <a:pt x="595" y="425"/>
                    </a:lnTo>
                    <a:lnTo>
                      <a:pt x="708" y="453"/>
                    </a:lnTo>
                    <a:lnTo>
                      <a:pt x="708" y="510"/>
                    </a:lnTo>
                    <a:lnTo>
                      <a:pt x="652" y="538"/>
                    </a:lnTo>
                    <a:lnTo>
                      <a:pt x="737" y="595"/>
                    </a:lnTo>
                    <a:lnTo>
                      <a:pt x="765" y="595"/>
                    </a:lnTo>
                    <a:lnTo>
                      <a:pt x="765" y="652"/>
                    </a:lnTo>
                    <a:lnTo>
                      <a:pt x="822" y="680"/>
                    </a:lnTo>
                    <a:lnTo>
                      <a:pt x="907" y="680"/>
                    </a:lnTo>
                    <a:lnTo>
                      <a:pt x="907" y="652"/>
                    </a:lnTo>
                    <a:lnTo>
                      <a:pt x="964" y="680"/>
                    </a:lnTo>
                    <a:lnTo>
                      <a:pt x="992" y="708"/>
                    </a:lnTo>
                    <a:lnTo>
                      <a:pt x="1134" y="652"/>
                    </a:lnTo>
                    <a:lnTo>
                      <a:pt x="1162" y="680"/>
                    </a:lnTo>
                    <a:lnTo>
                      <a:pt x="1219" y="708"/>
                    </a:lnTo>
                    <a:lnTo>
                      <a:pt x="1219" y="765"/>
                    </a:lnTo>
                    <a:lnTo>
                      <a:pt x="1077" y="879"/>
                    </a:lnTo>
                    <a:lnTo>
                      <a:pt x="1020" y="907"/>
                    </a:lnTo>
                    <a:lnTo>
                      <a:pt x="992" y="964"/>
                    </a:lnTo>
                    <a:lnTo>
                      <a:pt x="992" y="1049"/>
                    </a:lnTo>
                    <a:lnTo>
                      <a:pt x="935" y="1020"/>
                    </a:lnTo>
                    <a:lnTo>
                      <a:pt x="850" y="1077"/>
                    </a:lnTo>
                    <a:lnTo>
                      <a:pt x="850" y="1105"/>
                    </a:lnTo>
                    <a:lnTo>
                      <a:pt x="822" y="1219"/>
                    </a:lnTo>
                    <a:lnTo>
                      <a:pt x="765" y="1190"/>
                    </a:lnTo>
                    <a:lnTo>
                      <a:pt x="652" y="1219"/>
                    </a:lnTo>
                    <a:lnTo>
                      <a:pt x="623" y="1275"/>
                    </a:lnTo>
                    <a:lnTo>
                      <a:pt x="595" y="1247"/>
                    </a:lnTo>
                    <a:lnTo>
                      <a:pt x="595" y="1162"/>
                    </a:lnTo>
                    <a:lnTo>
                      <a:pt x="482" y="1162"/>
                    </a:lnTo>
                    <a:lnTo>
                      <a:pt x="453" y="1190"/>
                    </a:lnTo>
                    <a:lnTo>
                      <a:pt x="397" y="1162"/>
                    </a:lnTo>
                    <a:lnTo>
                      <a:pt x="368" y="964"/>
                    </a:lnTo>
                    <a:lnTo>
                      <a:pt x="255" y="907"/>
                    </a:lnTo>
                    <a:lnTo>
                      <a:pt x="198" y="82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9" name="Freeform 749"/>
              <p:cNvSpPr>
                <a:spLocks/>
              </p:cNvSpPr>
              <p:nvPr/>
            </p:nvSpPr>
            <p:spPr bwMode="auto">
              <a:xfrm>
                <a:off x="5081" y="4328"/>
                <a:ext cx="368" cy="567"/>
              </a:xfrm>
              <a:custGeom>
                <a:avLst/>
                <a:gdLst>
                  <a:gd name="T0" fmla="*/ 340 w 368"/>
                  <a:gd name="T1" fmla="*/ 510 h 567"/>
                  <a:gd name="T2" fmla="*/ 227 w 368"/>
                  <a:gd name="T3" fmla="*/ 255 h 567"/>
                  <a:gd name="T4" fmla="*/ 283 w 368"/>
                  <a:gd name="T5" fmla="*/ 227 h 567"/>
                  <a:gd name="T6" fmla="*/ 368 w 368"/>
                  <a:gd name="T7" fmla="*/ 227 h 567"/>
                  <a:gd name="T8" fmla="*/ 340 w 368"/>
                  <a:gd name="T9" fmla="*/ 57 h 567"/>
                  <a:gd name="T10" fmla="*/ 312 w 368"/>
                  <a:gd name="T11" fmla="*/ 85 h 567"/>
                  <a:gd name="T12" fmla="*/ 227 w 368"/>
                  <a:gd name="T13" fmla="*/ 57 h 567"/>
                  <a:gd name="T14" fmla="*/ 198 w 368"/>
                  <a:gd name="T15" fmla="*/ 0 h 567"/>
                  <a:gd name="T16" fmla="*/ 142 w 368"/>
                  <a:gd name="T17" fmla="*/ 28 h 567"/>
                  <a:gd name="T18" fmla="*/ 142 w 368"/>
                  <a:gd name="T19" fmla="*/ 85 h 567"/>
                  <a:gd name="T20" fmla="*/ 0 w 368"/>
                  <a:gd name="T21" fmla="*/ 199 h 567"/>
                  <a:gd name="T22" fmla="*/ 28 w 368"/>
                  <a:gd name="T23" fmla="*/ 255 h 567"/>
                  <a:gd name="T24" fmla="*/ 85 w 368"/>
                  <a:gd name="T25" fmla="*/ 199 h 567"/>
                  <a:gd name="T26" fmla="*/ 113 w 368"/>
                  <a:gd name="T27" fmla="*/ 199 h 567"/>
                  <a:gd name="T28" fmla="*/ 113 w 368"/>
                  <a:gd name="T29" fmla="*/ 312 h 567"/>
                  <a:gd name="T30" fmla="*/ 170 w 368"/>
                  <a:gd name="T31" fmla="*/ 369 h 567"/>
                  <a:gd name="T32" fmla="*/ 227 w 368"/>
                  <a:gd name="T33" fmla="*/ 369 h 567"/>
                  <a:gd name="T34" fmla="*/ 198 w 368"/>
                  <a:gd name="T35" fmla="*/ 482 h 567"/>
                  <a:gd name="T36" fmla="*/ 255 w 368"/>
                  <a:gd name="T37" fmla="*/ 567 h 567"/>
                  <a:gd name="T38" fmla="*/ 312 w 368"/>
                  <a:gd name="T39" fmla="*/ 510 h 567"/>
                  <a:gd name="T40" fmla="*/ 340 w 368"/>
                  <a:gd name="T41" fmla="*/ 51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8" h="567">
                    <a:moveTo>
                      <a:pt x="340" y="510"/>
                    </a:moveTo>
                    <a:lnTo>
                      <a:pt x="227" y="255"/>
                    </a:lnTo>
                    <a:lnTo>
                      <a:pt x="283" y="227"/>
                    </a:lnTo>
                    <a:lnTo>
                      <a:pt x="368" y="227"/>
                    </a:lnTo>
                    <a:lnTo>
                      <a:pt x="340" y="57"/>
                    </a:lnTo>
                    <a:lnTo>
                      <a:pt x="312" y="85"/>
                    </a:lnTo>
                    <a:lnTo>
                      <a:pt x="227" y="57"/>
                    </a:lnTo>
                    <a:lnTo>
                      <a:pt x="198" y="0"/>
                    </a:lnTo>
                    <a:lnTo>
                      <a:pt x="142" y="28"/>
                    </a:lnTo>
                    <a:lnTo>
                      <a:pt x="142" y="85"/>
                    </a:lnTo>
                    <a:lnTo>
                      <a:pt x="0" y="199"/>
                    </a:lnTo>
                    <a:lnTo>
                      <a:pt x="28" y="255"/>
                    </a:lnTo>
                    <a:lnTo>
                      <a:pt x="85" y="199"/>
                    </a:lnTo>
                    <a:lnTo>
                      <a:pt x="113" y="199"/>
                    </a:lnTo>
                    <a:lnTo>
                      <a:pt x="113" y="312"/>
                    </a:lnTo>
                    <a:lnTo>
                      <a:pt x="170" y="369"/>
                    </a:lnTo>
                    <a:lnTo>
                      <a:pt x="227" y="369"/>
                    </a:lnTo>
                    <a:lnTo>
                      <a:pt x="198" y="482"/>
                    </a:lnTo>
                    <a:lnTo>
                      <a:pt x="255" y="567"/>
                    </a:lnTo>
                    <a:lnTo>
                      <a:pt x="312" y="510"/>
                    </a:lnTo>
                    <a:lnTo>
                      <a:pt x="340" y="51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0" name="Freeform 750"/>
              <p:cNvSpPr>
                <a:spLocks/>
              </p:cNvSpPr>
              <p:nvPr/>
            </p:nvSpPr>
            <p:spPr bwMode="auto">
              <a:xfrm>
                <a:off x="4571" y="4527"/>
                <a:ext cx="765" cy="737"/>
              </a:xfrm>
              <a:custGeom>
                <a:avLst/>
                <a:gdLst>
                  <a:gd name="T0" fmla="*/ 765 w 765"/>
                  <a:gd name="T1" fmla="*/ 368 h 737"/>
                  <a:gd name="T2" fmla="*/ 708 w 765"/>
                  <a:gd name="T3" fmla="*/ 283 h 737"/>
                  <a:gd name="T4" fmla="*/ 737 w 765"/>
                  <a:gd name="T5" fmla="*/ 170 h 737"/>
                  <a:gd name="T6" fmla="*/ 680 w 765"/>
                  <a:gd name="T7" fmla="*/ 170 h 737"/>
                  <a:gd name="T8" fmla="*/ 623 w 765"/>
                  <a:gd name="T9" fmla="*/ 113 h 737"/>
                  <a:gd name="T10" fmla="*/ 623 w 765"/>
                  <a:gd name="T11" fmla="*/ 0 h 737"/>
                  <a:gd name="T12" fmla="*/ 595 w 765"/>
                  <a:gd name="T13" fmla="*/ 0 h 737"/>
                  <a:gd name="T14" fmla="*/ 538 w 765"/>
                  <a:gd name="T15" fmla="*/ 56 h 737"/>
                  <a:gd name="T16" fmla="*/ 510 w 765"/>
                  <a:gd name="T17" fmla="*/ 0 h 737"/>
                  <a:gd name="T18" fmla="*/ 453 w 765"/>
                  <a:gd name="T19" fmla="*/ 28 h 737"/>
                  <a:gd name="T20" fmla="*/ 425 w 765"/>
                  <a:gd name="T21" fmla="*/ 85 h 737"/>
                  <a:gd name="T22" fmla="*/ 425 w 765"/>
                  <a:gd name="T23" fmla="*/ 170 h 737"/>
                  <a:gd name="T24" fmla="*/ 368 w 765"/>
                  <a:gd name="T25" fmla="*/ 141 h 737"/>
                  <a:gd name="T26" fmla="*/ 283 w 765"/>
                  <a:gd name="T27" fmla="*/ 198 h 737"/>
                  <a:gd name="T28" fmla="*/ 283 w 765"/>
                  <a:gd name="T29" fmla="*/ 226 h 737"/>
                  <a:gd name="T30" fmla="*/ 255 w 765"/>
                  <a:gd name="T31" fmla="*/ 340 h 737"/>
                  <a:gd name="T32" fmla="*/ 198 w 765"/>
                  <a:gd name="T33" fmla="*/ 311 h 737"/>
                  <a:gd name="T34" fmla="*/ 85 w 765"/>
                  <a:gd name="T35" fmla="*/ 340 h 737"/>
                  <a:gd name="T36" fmla="*/ 56 w 765"/>
                  <a:gd name="T37" fmla="*/ 396 h 737"/>
                  <a:gd name="T38" fmla="*/ 28 w 765"/>
                  <a:gd name="T39" fmla="*/ 368 h 737"/>
                  <a:gd name="T40" fmla="*/ 0 w 765"/>
                  <a:gd name="T41" fmla="*/ 396 h 737"/>
                  <a:gd name="T42" fmla="*/ 28 w 765"/>
                  <a:gd name="T43" fmla="*/ 481 h 737"/>
                  <a:gd name="T44" fmla="*/ 0 w 765"/>
                  <a:gd name="T45" fmla="*/ 538 h 737"/>
                  <a:gd name="T46" fmla="*/ 56 w 765"/>
                  <a:gd name="T47" fmla="*/ 567 h 737"/>
                  <a:gd name="T48" fmla="*/ 0 w 765"/>
                  <a:gd name="T49" fmla="*/ 652 h 737"/>
                  <a:gd name="T50" fmla="*/ 113 w 765"/>
                  <a:gd name="T51" fmla="*/ 737 h 737"/>
                  <a:gd name="T52" fmla="*/ 170 w 765"/>
                  <a:gd name="T53" fmla="*/ 737 h 737"/>
                  <a:gd name="T54" fmla="*/ 198 w 765"/>
                  <a:gd name="T55" fmla="*/ 708 h 737"/>
                  <a:gd name="T56" fmla="*/ 198 w 765"/>
                  <a:gd name="T57" fmla="*/ 652 h 737"/>
                  <a:gd name="T58" fmla="*/ 283 w 765"/>
                  <a:gd name="T59" fmla="*/ 652 h 737"/>
                  <a:gd name="T60" fmla="*/ 311 w 765"/>
                  <a:gd name="T61" fmla="*/ 680 h 737"/>
                  <a:gd name="T62" fmla="*/ 425 w 765"/>
                  <a:gd name="T63" fmla="*/ 652 h 737"/>
                  <a:gd name="T64" fmla="*/ 510 w 765"/>
                  <a:gd name="T65" fmla="*/ 567 h 737"/>
                  <a:gd name="T66" fmla="*/ 510 w 765"/>
                  <a:gd name="T67" fmla="*/ 510 h 737"/>
                  <a:gd name="T68" fmla="*/ 595 w 765"/>
                  <a:gd name="T69" fmla="*/ 567 h 737"/>
                  <a:gd name="T70" fmla="*/ 652 w 765"/>
                  <a:gd name="T71" fmla="*/ 538 h 737"/>
                  <a:gd name="T72" fmla="*/ 652 w 765"/>
                  <a:gd name="T73" fmla="*/ 510 h 737"/>
                  <a:gd name="T74" fmla="*/ 623 w 765"/>
                  <a:gd name="T75" fmla="*/ 453 h 737"/>
                  <a:gd name="T76" fmla="*/ 623 w 765"/>
                  <a:gd name="T77" fmla="*/ 368 h 737"/>
                  <a:gd name="T78" fmla="*/ 680 w 765"/>
                  <a:gd name="T79" fmla="*/ 311 h 737"/>
                  <a:gd name="T80" fmla="*/ 680 w 765"/>
                  <a:gd name="T81" fmla="*/ 368 h 737"/>
                  <a:gd name="T82" fmla="*/ 708 w 765"/>
                  <a:gd name="T83" fmla="*/ 396 h 737"/>
                  <a:gd name="T84" fmla="*/ 765 w 765"/>
                  <a:gd name="T85" fmla="*/ 368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65" h="737">
                    <a:moveTo>
                      <a:pt x="765" y="368"/>
                    </a:moveTo>
                    <a:lnTo>
                      <a:pt x="708" y="283"/>
                    </a:lnTo>
                    <a:lnTo>
                      <a:pt x="737" y="170"/>
                    </a:lnTo>
                    <a:lnTo>
                      <a:pt x="680" y="170"/>
                    </a:lnTo>
                    <a:lnTo>
                      <a:pt x="623" y="113"/>
                    </a:lnTo>
                    <a:lnTo>
                      <a:pt x="623" y="0"/>
                    </a:lnTo>
                    <a:lnTo>
                      <a:pt x="595" y="0"/>
                    </a:lnTo>
                    <a:lnTo>
                      <a:pt x="538" y="56"/>
                    </a:lnTo>
                    <a:lnTo>
                      <a:pt x="510" y="0"/>
                    </a:lnTo>
                    <a:lnTo>
                      <a:pt x="453" y="28"/>
                    </a:lnTo>
                    <a:lnTo>
                      <a:pt x="425" y="85"/>
                    </a:lnTo>
                    <a:lnTo>
                      <a:pt x="425" y="170"/>
                    </a:lnTo>
                    <a:lnTo>
                      <a:pt x="368" y="141"/>
                    </a:lnTo>
                    <a:lnTo>
                      <a:pt x="283" y="198"/>
                    </a:lnTo>
                    <a:lnTo>
                      <a:pt x="283" y="226"/>
                    </a:lnTo>
                    <a:lnTo>
                      <a:pt x="255" y="340"/>
                    </a:lnTo>
                    <a:lnTo>
                      <a:pt x="198" y="311"/>
                    </a:lnTo>
                    <a:lnTo>
                      <a:pt x="85" y="340"/>
                    </a:lnTo>
                    <a:lnTo>
                      <a:pt x="56" y="396"/>
                    </a:lnTo>
                    <a:lnTo>
                      <a:pt x="28" y="368"/>
                    </a:lnTo>
                    <a:lnTo>
                      <a:pt x="0" y="396"/>
                    </a:lnTo>
                    <a:lnTo>
                      <a:pt x="28" y="481"/>
                    </a:lnTo>
                    <a:lnTo>
                      <a:pt x="0" y="538"/>
                    </a:lnTo>
                    <a:lnTo>
                      <a:pt x="56" y="567"/>
                    </a:lnTo>
                    <a:lnTo>
                      <a:pt x="0" y="652"/>
                    </a:lnTo>
                    <a:lnTo>
                      <a:pt x="113" y="737"/>
                    </a:lnTo>
                    <a:lnTo>
                      <a:pt x="170" y="737"/>
                    </a:lnTo>
                    <a:lnTo>
                      <a:pt x="198" y="708"/>
                    </a:lnTo>
                    <a:lnTo>
                      <a:pt x="198" y="652"/>
                    </a:lnTo>
                    <a:lnTo>
                      <a:pt x="283" y="652"/>
                    </a:lnTo>
                    <a:lnTo>
                      <a:pt x="311" y="680"/>
                    </a:lnTo>
                    <a:lnTo>
                      <a:pt x="425" y="652"/>
                    </a:lnTo>
                    <a:lnTo>
                      <a:pt x="510" y="567"/>
                    </a:lnTo>
                    <a:lnTo>
                      <a:pt x="510" y="510"/>
                    </a:lnTo>
                    <a:lnTo>
                      <a:pt x="595" y="567"/>
                    </a:lnTo>
                    <a:lnTo>
                      <a:pt x="652" y="538"/>
                    </a:lnTo>
                    <a:lnTo>
                      <a:pt x="652" y="510"/>
                    </a:lnTo>
                    <a:lnTo>
                      <a:pt x="623" y="453"/>
                    </a:lnTo>
                    <a:lnTo>
                      <a:pt x="623" y="368"/>
                    </a:lnTo>
                    <a:lnTo>
                      <a:pt x="680" y="311"/>
                    </a:lnTo>
                    <a:lnTo>
                      <a:pt x="680" y="368"/>
                    </a:lnTo>
                    <a:lnTo>
                      <a:pt x="708" y="396"/>
                    </a:lnTo>
                    <a:lnTo>
                      <a:pt x="765" y="3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3" name="Freeform 753"/>
              <p:cNvSpPr>
                <a:spLocks/>
              </p:cNvSpPr>
              <p:nvPr/>
            </p:nvSpPr>
            <p:spPr bwMode="auto">
              <a:xfrm>
                <a:off x="4769" y="4838"/>
                <a:ext cx="1191" cy="879"/>
              </a:xfrm>
              <a:custGeom>
                <a:avLst/>
                <a:gdLst>
                  <a:gd name="T0" fmla="*/ 0 w 1191"/>
                  <a:gd name="T1" fmla="*/ 397 h 879"/>
                  <a:gd name="T2" fmla="*/ 0 w 1191"/>
                  <a:gd name="T3" fmla="*/ 341 h 879"/>
                  <a:gd name="T4" fmla="*/ 85 w 1191"/>
                  <a:gd name="T5" fmla="*/ 341 h 879"/>
                  <a:gd name="T6" fmla="*/ 113 w 1191"/>
                  <a:gd name="T7" fmla="*/ 369 h 879"/>
                  <a:gd name="T8" fmla="*/ 227 w 1191"/>
                  <a:gd name="T9" fmla="*/ 341 h 879"/>
                  <a:gd name="T10" fmla="*/ 312 w 1191"/>
                  <a:gd name="T11" fmla="*/ 256 h 879"/>
                  <a:gd name="T12" fmla="*/ 312 w 1191"/>
                  <a:gd name="T13" fmla="*/ 199 h 879"/>
                  <a:gd name="T14" fmla="*/ 397 w 1191"/>
                  <a:gd name="T15" fmla="*/ 256 h 879"/>
                  <a:gd name="T16" fmla="*/ 454 w 1191"/>
                  <a:gd name="T17" fmla="*/ 227 h 879"/>
                  <a:gd name="T18" fmla="*/ 454 w 1191"/>
                  <a:gd name="T19" fmla="*/ 199 h 879"/>
                  <a:gd name="T20" fmla="*/ 425 w 1191"/>
                  <a:gd name="T21" fmla="*/ 142 h 879"/>
                  <a:gd name="T22" fmla="*/ 425 w 1191"/>
                  <a:gd name="T23" fmla="*/ 57 h 879"/>
                  <a:gd name="T24" fmla="*/ 482 w 1191"/>
                  <a:gd name="T25" fmla="*/ 0 h 879"/>
                  <a:gd name="T26" fmla="*/ 482 w 1191"/>
                  <a:gd name="T27" fmla="*/ 57 h 879"/>
                  <a:gd name="T28" fmla="*/ 510 w 1191"/>
                  <a:gd name="T29" fmla="*/ 85 h 879"/>
                  <a:gd name="T30" fmla="*/ 567 w 1191"/>
                  <a:gd name="T31" fmla="*/ 57 h 879"/>
                  <a:gd name="T32" fmla="*/ 624 w 1191"/>
                  <a:gd name="T33" fmla="*/ 0 h 879"/>
                  <a:gd name="T34" fmla="*/ 652 w 1191"/>
                  <a:gd name="T35" fmla="*/ 0 h 879"/>
                  <a:gd name="T36" fmla="*/ 709 w 1191"/>
                  <a:gd name="T37" fmla="*/ 57 h 879"/>
                  <a:gd name="T38" fmla="*/ 624 w 1191"/>
                  <a:gd name="T39" fmla="*/ 170 h 879"/>
                  <a:gd name="T40" fmla="*/ 709 w 1191"/>
                  <a:gd name="T41" fmla="*/ 284 h 879"/>
                  <a:gd name="T42" fmla="*/ 936 w 1191"/>
                  <a:gd name="T43" fmla="*/ 369 h 879"/>
                  <a:gd name="T44" fmla="*/ 1021 w 1191"/>
                  <a:gd name="T45" fmla="*/ 341 h 879"/>
                  <a:gd name="T46" fmla="*/ 1077 w 1191"/>
                  <a:gd name="T47" fmla="*/ 397 h 879"/>
                  <a:gd name="T48" fmla="*/ 1106 w 1191"/>
                  <a:gd name="T49" fmla="*/ 426 h 879"/>
                  <a:gd name="T50" fmla="*/ 1049 w 1191"/>
                  <a:gd name="T51" fmla="*/ 511 h 879"/>
                  <a:gd name="T52" fmla="*/ 1106 w 1191"/>
                  <a:gd name="T53" fmla="*/ 567 h 879"/>
                  <a:gd name="T54" fmla="*/ 1106 w 1191"/>
                  <a:gd name="T55" fmla="*/ 624 h 879"/>
                  <a:gd name="T56" fmla="*/ 1191 w 1191"/>
                  <a:gd name="T57" fmla="*/ 709 h 879"/>
                  <a:gd name="T58" fmla="*/ 936 w 1191"/>
                  <a:gd name="T59" fmla="*/ 794 h 879"/>
                  <a:gd name="T60" fmla="*/ 907 w 1191"/>
                  <a:gd name="T61" fmla="*/ 879 h 879"/>
                  <a:gd name="T62" fmla="*/ 879 w 1191"/>
                  <a:gd name="T63" fmla="*/ 851 h 879"/>
                  <a:gd name="T64" fmla="*/ 822 w 1191"/>
                  <a:gd name="T65" fmla="*/ 709 h 879"/>
                  <a:gd name="T66" fmla="*/ 766 w 1191"/>
                  <a:gd name="T67" fmla="*/ 737 h 879"/>
                  <a:gd name="T68" fmla="*/ 709 w 1191"/>
                  <a:gd name="T69" fmla="*/ 681 h 879"/>
                  <a:gd name="T70" fmla="*/ 624 w 1191"/>
                  <a:gd name="T71" fmla="*/ 652 h 879"/>
                  <a:gd name="T72" fmla="*/ 567 w 1191"/>
                  <a:gd name="T73" fmla="*/ 482 h 879"/>
                  <a:gd name="T74" fmla="*/ 482 w 1191"/>
                  <a:gd name="T75" fmla="*/ 426 h 879"/>
                  <a:gd name="T76" fmla="*/ 482 w 1191"/>
                  <a:gd name="T77" fmla="*/ 624 h 879"/>
                  <a:gd name="T78" fmla="*/ 397 w 1191"/>
                  <a:gd name="T79" fmla="*/ 652 h 879"/>
                  <a:gd name="T80" fmla="*/ 284 w 1191"/>
                  <a:gd name="T81" fmla="*/ 567 h 879"/>
                  <a:gd name="T82" fmla="*/ 255 w 1191"/>
                  <a:gd name="T83" fmla="*/ 596 h 879"/>
                  <a:gd name="T84" fmla="*/ 170 w 1191"/>
                  <a:gd name="T85" fmla="*/ 539 h 879"/>
                  <a:gd name="T86" fmla="*/ 142 w 1191"/>
                  <a:gd name="T87" fmla="*/ 454 h 879"/>
                  <a:gd name="T88" fmla="*/ 0 w 1191"/>
                  <a:gd name="T89" fmla="*/ 397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91" h="879">
                    <a:moveTo>
                      <a:pt x="0" y="397"/>
                    </a:moveTo>
                    <a:lnTo>
                      <a:pt x="0" y="341"/>
                    </a:lnTo>
                    <a:lnTo>
                      <a:pt x="85" y="341"/>
                    </a:lnTo>
                    <a:lnTo>
                      <a:pt x="113" y="369"/>
                    </a:lnTo>
                    <a:lnTo>
                      <a:pt x="227" y="341"/>
                    </a:lnTo>
                    <a:lnTo>
                      <a:pt x="312" y="256"/>
                    </a:lnTo>
                    <a:lnTo>
                      <a:pt x="312" y="199"/>
                    </a:lnTo>
                    <a:lnTo>
                      <a:pt x="397" y="256"/>
                    </a:lnTo>
                    <a:lnTo>
                      <a:pt x="454" y="227"/>
                    </a:lnTo>
                    <a:lnTo>
                      <a:pt x="454" y="199"/>
                    </a:lnTo>
                    <a:lnTo>
                      <a:pt x="425" y="142"/>
                    </a:lnTo>
                    <a:lnTo>
                      <a:pt x="425" y="57"/>
                    </a:lnTo>
                    <a:lnTo>
                      <a:pt x="482" y="0"/>
                    </a:lnTo>
                    <a:lnTo>
                      <a:pt x="482" y="57"/>
                    </a:lnTo>
                    <a:lnTo>
                      <a:pt x="510" y="85"/>
                    </a:lnTo>
                    <a:lnTo>
                      <a:pt x="567" y="57"/>
                    </a:lnTo>
                    <a:lnTo>
                      <a:pt x="624" y="0"/>
                    </a:lnTo>
                    <a:lnTo>
                      <a:pt x="652" y="0"/>
                    </a:lnTo>
                    <a:lnTo>
                      <a:pt x="709" y="57"/>
                    </a:lnTo>
                    <a:lnTo>
                      <a:pt x="624" y="170"/>
                    </a:lnTo>
                    <a:lnTo>
                      <a:pt x="709" y="284"/>
                    </a:lnTo>
                    <a:lnTo>
                      <a:pt x="936" y="369"/>
                    </a:lnTo>
                    <a:lnTo>
                      <a:pt x="1021" y="341"/>
                    </a:lnTo>
                    <a:lnTo>
                      <a:pt x="1077" y="397"/>
                    </a:lnTo>
                    <a:lnTo>
                      <a:pt x="1106" y="426"/>
                    </a:lnTo>
                    <a:lnTo>
                      <a:pt x="1049" y="511"/>
                    </a:lnTo>
                    <a:lnTo>
                      <a:pt x="1106" y="567"/>
                    </a:lnTo>
                    <a:lnTo>
                      <a:pt x="1106" y="624"/>
                    </a:lnTo>
                    <a:lnTo>
                      <a:pt x="1191" y="709"/>
                    </a:lnTo>
                    <a:lnTo>
                      <a:pt x="936" y="794"/>
                    </a:lnTo>
                    <a:lnTo>
                      <a:pt x="907" y="879"/>
                    </a:lnTo>
                    <a:lnTo>
                      <a:pt x="879" y="851"/>
                    </a:lnTo>
                    <a:lnTo>
                      <a:pt x="822" y="709"/>
                    </a:lnTo>
                    <a:lnTo>
                      <a:pt x="766" y="737"/>
                    </a:lnTo>
                    <a:lnTo>
                      <a:pt x="709" y="681"/>
                    </a:lnTo>
                    <a:lnTo>
                      <a:pt x="624" y="652"/>
                    </a:lnTo>
                    <a:lnTo>
                      <a:pt x="567" y="482"/>
                    </a:lnTo>
                    <a:lnTo>
                      <a:pt x="482" y="426"/>
                    </a:lnTo>
                    <a:lnTo>
                      <a:pt x="482" y="624"/>
                    </a:lnTo>
                    <a:lnTo>
                      <a:pt x="397" y="652"/>
                    </a:lnTo>
                    <a:lnTo>
                      <a:pt x="284" y="567"/>
                    </a:lnTo>
                    <a:lnTo>
                      <a:pt x="255" y="596"/>
                    </a:lnTo>
                    <a:lnTo>
                      <a:pt x="170" y="539"/>
                    </a:lnTo>
                    <a:lnTo>
                      <a:pt x="142" y="454"/>
                    </a:lnTo>
                    <a:lnTo>
                      <a:pt x="0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4" name="Freeform 754"/>
              <p:cNvSpPr>
                <a:spLocks/>
              </p:cNvSpPr>
              <p:nvPr/>
            </p:nvSpPr>
            <p:spPr bwMode="auto">
              <a:xfrm>
                <a:off x="4741" y="5235"/>
                <a:ext cx="935" cy="709"/>
              </a:xfrm>
              <a:custGeom>
                <a:avLst/>
                <a:gdLst>
                  <a:gd name="T0" fmla="*/ 0 w 935"/>
                  <a:gd name="T1" fmla="*/ 29 h 709"/>
                  <a:gd name="T2" fmla="*/ 28 w 935"/>
                  <a:gd name="T3" fmla="*/ 0 h 709"/>
                  <a:gd name="T4" fmla="*/ 170 w 935"/>
                  <a:gd name="T5" fmla="*/ 57 h 709"/>
                  <a:gd name="T6" fmla="*/ 198 w 935"/>
                  <a:gd name="T7" fmla="*/ 142 h 709"/>
                  <a:gd name="T8" fmla="*/ 283 w 935"/>
                  <a:gd name="T9" fmla="*/ 199 h 709"/>
                  <a:gd name="T10" fmla="*/ 312 w 935"/>
                  <a:gd name="T11" fmla="*/ 170 h 709"/>
                  <a:gd name="T12" fmla="*/ 425 w 935"/>
                  <a:gd name="T13" fmla="*/ 255 h 709"/>
                  <a:gd name="T14" fmla="*/ 510 w 935"/>
                  <a:gd name="T15" fmla="*/ 227 h 709"/>
                  <a:gd name="T16" fmla="*/ 510 w 935"/>
                  <a:gd name="T17" fmla="*/ 29 h 709"/>
                  <a:gd name="T18" fmla="*/ 595 w 935"/>
                  <a:gd name="T19" fmla="*/ 85 h 709"/>
                  <a:gd name="T20" fmla="*/ 652 w 935"/>
                  <a:gd name="T21" fmla="*/ 255 h 709"/>
                  <a:gd name="T22" fmla="*/ 737 w 935"/>
                  <a:gd name="T23" fmla="*/ 284 h 709"/>
                  <a:gd name="T24" fmla="*/ 794 w 935"/>
                  <a:gd name="T25" fmla="*/ 340 h 709"/>
                  <a:gd name="T26" fmla="*/ 850 w 935"/>
                  <a:gd name="T27" fmla="*/ 312 h 709"/>
                  <a:gd name="T28" fmla="*/ 907 w 935"/>
                  <a:gd name="T29" fmla="*/ 454 h 709"/>
                  <a:gd name="T30" fmla="*/ 935 w 935"/>
                  <a:gd name="T31" fmla="*/ 482 h 709"/>
                  <a:gd name="T32" fmla="*/ 907 w 935"/>
                  <a:gd name="T33" fmla="*/ 539 h 709"/>
                  <a:gd name="T34" fmla="*/ 822 w 935"/>
                  <a:gd name="T35" fmla="*/ 567 h 709"/>
                  <a:gd name="T36" fmla="*/ 765 w 935"/>
                  <a:gd name="T37" fmla="*/ 652 h 709"/>
                  <a:gd name="T38" fmla="*/ 680 w 935"/>
                  <a:gd name="T39" fmla="*/ 709 h 709"/>
                  <a:gd name="T40" fmla="*/ 623 w 935"/>
                  <a:gd name="T41" fmla="*/ 567 h 709"/>
                  <a:gd name="T42" fmla="*/ 538 w 935"/>
                  <a:gd name="T43" fmla="*/ 567 h 709"/>
                  <a:gd name="T44" fmla="*/ 482 w 935"/>
                  <a:gd name="T45" fmla="*/ 511 h 709"/>
                  <a:gd name="T46" fmla="*/ 312 w 935"/>
                  <a:gd name="T47" fmla="*/ 482 h 709"/>
                  <a:gd name="T48" fmla="*/ 340 w 935"/>
                  <a:gd name="T49" fmla="*/ 312 h 709"/>
                  <a:gd name="T50" fmla="*/ 312 w 935"/>
                  <a:gd name="T51" fmla="*/ 255 h 709"/>
                  <a:gd name="T52" fmla="*/ 198 w 935"/>
                  <a:gd name="T53" fmla="*/ 255 h 709"/>
                  <a:gd name="T54" fmla="*/ 141 w 935"/>
                  <a:gd name="T55" fmla="*/ 199 h 709"/>
                  <a:gd name="T56" fmla="*/ 113 w 935"/>
                  <a:gd name="T57" fmla="*/ 142 h 709"/>
                  <a:gd name="T58" fmla="*/ 0 w 935"/>
                  <a:gd name="T59" fmla="*/ 2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35" h="709">
                    <a:moveTo>
                      <a:pt x="0" y="29"/>
                    </a:moveTo>
                    <a:lnTo>
                      <a:pt x="28" y="0"/>
                    </a:lnTo>
                    <a:lnTo>
                      <a:pt x="170" y="57"/>
                    </a:lnTo>
                    <a:lnTo>
                      <a:pt x="198" y="142"/>
                    </a:lnTo>
                    <a:lnTo>
                      <a:pt x="283" y="199"/>
                    </a:lnTo>
                    <a:lnTo>
                      <a:pt x="312" y="170"/>
                    </a:lnTo>
                    <a:lnTo>
                      <a:pt x="425" y="255"/>
                    </a:lnTo>
                    <a:lnTo>
                      <a:pt x="510" y="227"/>
                    </a:lnTo>
                    <a:lnTo>
                      <a:pt x="510" y="29"/>
                    </a:lnTo>
                    <a:lnTo>
                      <a:pt x="595" y="85"/>
                    </a:lnTo>
                    <a:lnTo>
                      <a:pt x="652" y="255"/>
                    </a:lnTo>
                    <a:lnTo>
                      <a:pt x="737" y="284"/>
                    </a:lnTo>
                    <a:lnTo>
                      <a:pt x="794" y="340"/>
                    </a:lnTo>
                    <a:lnTo>
                      <a:pt x="850" y="312"/>
                    </a:lnTo>
                    <a:lnTo>
                      <a:pt x="907" y="454"/>
                    </a:lnTo>
                    <a:lnTo>
                      <a:pt x="935" y="482"/>
                    </a:lnTo>
                    <a:lnTo>
                      <a:pt x="907" y="539"/>
                    </a:lnTo>
                    <a:lnTo>
                      <a:pt x="822" y="567"/>
                    </a:lnTo>
                    <a:lnTo>
                      <a:pt x="765" y="652"/>
                    </a:lnTo>
                    <a:lnTo>
                      <a:pt x="680" y="709"/>
                    </a:lnTo>
                    <a:lnTo>
                      <a:pt x="623" y="567"/>
                    </a:lnTo>
                    <a:lnTo>
                      <a:pt x="538" y="567"/>
                    </a:lnTo>
                    <a:lnTo>
                      <a:pt x="482" y="511"/>
                    </a:lnTo>
                    <a:lnTo>
                      <a:pt x="312" y="482"/>
                    </a:lnTo>
                    <a:lnTo>
                      <a:pt x="340" y="312"/>
                    </a:lnTo>
                    <a:lnTo>
                      <a:pt x="312" y="255"/>
                    </a:lnTo>
                    <a:lnTo>
                      <a:pt x="198" y="255"/>
                    </a:lnTo>
                    <a:lnTo>
                      <a:pt x="141" y="199"/>
                    </a:lnTo>
                    <a:lnTo>
                      <a:pt x="113" y="142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6" name="Freeform 756"/>
              <p:cNvSpPr>
                <a:spLocks/>
              </p:cNvSpPr>
              <p:nvPr/>
            </p:nvSpPr>
            <p:spPr bwMode="auto">
              <a:xfrm>
                <a:off x="5620" y="2287"/>
                <a:ext cx="1360" cy="1304"/>
              </a:xfrm>
              <a:custGeom>
                <a:avLst/>
                <a:gdLst>
                  <a:gd name="T0" fmla="*/ 850 w 1360"/>
                  <a:gd name="T1" fmla="*/ 1049 h 1304"/>
                  <a:gd name="T2" fmla="*/ 708 w 1360"/>
                  <a:gd name="T3" fmla="*/ 1077 h 1304"/>
                  <a:gd name="T4" fmla="*/ 708 w 1360"/>
                  <a:gd name="T5" fmla="*/ 1219 h 1304"/>
                  <a:gd name="T6" fmla="*/ 623 w 1360"/>
                  <a:gd name="T7" fmla="*/ 1219 h 1304"/>
                  <a:gd name="T8" fmla="*/ 567 w 1360"/>
                  <a:gd name="T9" fmla="*/ 1304 h 1304"/>
                  <a:gd name="T10" fmla="*/ 482 w 1360"/>
                  <a:gd name="T11" fmla="*/ 1247 h 1304"/>
                  <a:gd name="T12" fmla="*/ 482 w 1360"/>
                  <a:gd name="T13" fmla="*/ 1134 h 1304"/>
                  <a:gd name="T14" fmla="*/ 538 w 1360"/>
                  <a:gd name="T15" fmla="*/ 1049 h 1304"/>
                  <a:gd name="T16" fmla="*/ 510 w 1360"/>
                  <a:gd name="T17" fmla="*/ 964 h 1304"/>
                  <a:gd name="T18" fmla="*/ 311 w 1360"/>
                  <a:gd name="T19" fmla="*/ 907 h 1304"/>
                  <a:gd name="T20" fmla="*/ 226 w 1360"/>
                  <a:gd name="T21" fmla="*/ 822 h 1304"/>
                  <a:gd name="T22" fmla="*/ 28 w 1360"/>
                  <a:gd name="T23" fmla="*/ 737 h 1304"/>
                  <a:gd name="T24" fmla="*/ 56 w 1360"/>
                  <a:gd name="T25" fmla="*/ 652 h 1304"/>
                  <a:gd name="T26" fmla="*/ 0 w 1360"/>
                  <a:gd name="T27" fmla="*/ 595 h 1304"/>
                  <a:gd name="T28" fmla="*/ 28 w 1360"/>
                  <a:gd name="T29" fmla="*/ 595 h 1304"/>
                  <a:gd name="T30" fmla="*/ 28 w 1360"/>
                  <a:gd name="T31" fmla="*/ 510 h 1304"/>
                  <a:gd name="T32" fmla="*/ 85 w 1360"/>
                  <a:gd name="T33" fmla="*/ 454 h 1304"/>
                  <a:gd name="T34" fmla="*/ 85 w 1360"/>
                  <a:gd name="T35" fmla="*/ 368 h 1304"/>
                  <a:gd name="T36" fmla="*/ 170 w 1360"/>
                  <a:gd name="T37" fmla="*/ 312 h 1304"/>
                  <a:gd name="T38" fmla="*/ 198 w 1360"/>
                  <a:gd name="T39" fmla="*/ 227 h 1304"/>
                  <a:gd name="T40" fmla="*/ 198 w 1360"/>
                  <a:gd name="T41" fmla="*/ 170 h 1304"/>
                  <a:gd name="T42" fmla="*/ 396 w 1360"/>
                  <a:gd name="T43" fmla="*/ 57 h 1304"/>
                  <a:gd name="T44" fmla="*/ 482 w 1360"/>
                  <a:gd name="T45" fmla="*/ 57 h 1304"/>
                  <a:gd name="T46" fmla="*/ 538 w 1360"/>
                  <a:gd name="T47" fmla="*/ 0 h 1304"/>
                  <a:gd name="T48" fmla="*/ 652 w 1360"/>
                  <a:gd name="T49" fmla="*/ 0 h 1304"/>
                  <a:gd name="T50" fmla="*/ 737 w 1360"/>
                  <a:gd name="T51" fmla="*/ 57 h 1304"/>
                  <a:gd name="T52" fmla="*/ 737 w 1360"/>
                  <a:gd name="T53" fmla="*/ 113 h 1304"/>
                  <a:gd name="T54" fmla="*/ 1020 w 1360"/>
                  <a:gd name="T55" fmla="*/ 283 h 1304"/>
                  <a:gd name="T56" fmla="*/ 1049 w 1360"/>
                  <a:gd name="T57" fmla="*/ 340 h 1304"/>
                  <a:gd name="T58" fmla="*/ 1162 w 1360"/>
                  <a:gd name="T59" fmla="*/ 312 h 1304"/>
                  <a:gd name="T60" fmla="*/ 1247 w 1360"/>
                  <a:gd name="T61" fmla="*/ 368 h 1304"/>
                  <a:gd name="T62" fmla="*/ 1304 w 1360"/>
                  <a:gd name="T63" fmla="*/ 340 h 1304"/>
                  <a:gd name="T64" fmla="*/ 1304 w 1360"/>
                  <a:gd name="T65" fmla="*/ 397 h 1304"/>
                  <a:gd name="T66" fmla="*/ 1360 w 1360"/>
                  <a:gd name="T67" fmla="*/ 567 h 1304"/>
                  <a:gd name="T68" fmla="*/ 1360 w 1360"/>
                  <a:gd name="T69" fmla="*/ 765 h 1304"/>
                  <a:gd name="T70" fmla="*/ 1304 w 1360"/>
                  <a:gd name="T71" fmla="*/ 765 h 1304"/>
                  <a:gd name="T72" fmla="*/ 1332 w 1360"/>
                  <a:gd name="T73" fmla="*/ 822 h 1304"/>
                  <a:gd name="T74" fmla="*/ 1162 w 1360"/>
                  <a:gd name="T75" fmla="*/ 765 h 1304"/>
                  <a:gd name="T76" fmla="*/ 992 w 1360"/>
                  <a:gd name="T77" fmla="*/ 765 h 1304"/>
                  <a:gd name="T78" fmla="*/ 878 w 1360"/>
                  <a:gd name="T79" fmla="*/ 652 h 1304"/>
                  <a:gd name="T80" fmla="*/ 793 w 1360"/>
                  <a:gd name="T81" fmla="*/ 709 h 1304"/>
                  <a:gd name="T82" fmla="*/ 737 w 1360"/>
                  <a:gd name="T83" fmla="*/ 879 h 1304"/>
                  <a:gd name="T84" fmla="*/ 850 w 1360"/>
                  <a:gd name="T85" fmla="*/ 1049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0" h="1304">
                    <a:moveTo>
                      <a:pt x="850" y="1049"/>
                    </a:moveTo>
                    <a:lnTo>
                      <a:pt x="708" y="1077"/>
                    </a:lnTo>
                    <a:lnTo>
                      <a:pt x="708" y="1219"/>
                    </a:lnTo>
                    <a:lnTo>
                      <a:pt x="623" y="1219"/>
                    </a:lnTo>
                    <a:lnTo>
                      <a:pt x="567" y="1304"/>
                    </a:lnTo>
                    <a:lnTo>
                      <a:pt x="482" y="1247"/>
                    </a:lnTo>
                    <a:lnTo>
                      <a:pt x="482" y="1134"/>
                    </a:lnTo>
                    <a:lnTo>
                      <a:pt x="538" y="1049"/>
                    </a:lnTo>
                    <a:lnTo>
                      <a:pt x="510" y="964"/>
                    </a:lnTo>
                    <a:lnTo>
                      <a:pt x="311" y="907"/>
                    </a:lnTo>
                    <a:lnTo>
                      <a:pt x="226" y="822"/>
                    </a:lnTo>
                    <a:lnTo>
                      <a:pt x="28" y="737"/>
                    </a:lnTo>
                    <a:lnTo>
                      <a:pt x="56" y="652"/>
                    </a:lnTo>
                    <a:lnTo>
                      <a:pt x="0" y="595"/>
                    </a:lnTo>
                    <a:lnTo>
                      <a:pt x="28" y="595"/>
                    </a:lnTo>
                    <a:lnTo>
                      <a:pt x="28" y="510"/>
                    </a:lnTo>
                    <a:lnTo>
                      <a:pt x="85" y="454"/>
                    </a:lnTo>
                    <a:lnTo>
                      <a:pt x="85" y="368"/>
                    </a:lnTo>
                    <a:lnTo>
                      <a:pt x="170" y="312"/>
                    </a:lnTo>
                    <a:lnTo>
                      <a:pt x="198" y="227"/>
                    </a:lnTo>
                    <a:lnTo>
                      <a:pt x="198" y="170"/>
                    </a:lnTo>
                    <a:lnTo>
                      <a:pt x="396" y="57"/>
                    </a:lnTo>
                    <a:lnTo>
                      <a:pt x="482" y="57"/>
                    </a:lnTo>
                    <a:lnTo>
                      <a:pt x="538" y="0"/>
                    </a:lnTo>
                    <a:lnTo>
                      <a:pt x="652" y="0"/>
                    </a:lnTo>
                    <a:lnTo>
                      <a:pt x="737" y="57"/>
                    </a:lnTo>
                    <a:lnTo>
                      <a:pt x="737" y="113"/>
                    </a:lnTo>
                    <a:lnTo>
                      <a:pt x="1020" y="283"/>
                    </a:lnTo>
                    <a:lnTo>
                      <a:pt x="1049" y="340"/>
                    </a:lnTo>
                    <a:lnTo>
                      <a:pt x="1162" y="312"/>
                    </a:lnTo>
                    <a:lnTo>
                      <a:pt x="1247" y="368"/>
                    </a:lnTo>
                    <a:lnTo>
                      <a:pt x="1304" y="340"/>
                    </a:lnTo>
                    <a:lnTo>
                      <a:pt x="1304" y="397"/>
                    </a:lnTo>
                    <a:lnTo>
                      <a:pt x="1360" y="567"/>
                    </a:lnTo>
                    <a:lnTo>
                      <a:pt x="1360" y="765"/>
                    </a:lnTo>
                    <a:lnTo>
                      <a:pt x="1304" y="765"/>
                    </a:lnTo>
                    <a:lnTo>
                      <a:pt x="1332" y="822"/>
                    </a:lnTo>
                    <a:lnTo>
                      <a:pt x="1162" y="765"/>
                    </a:lnTo>
                    <a:lnTo>
                      <a:pt x="992" y="765"/>
                    </a:lnTo>
                    <a:lnTo>
                      <a:pt x="878" y="652"/>
                    </a:lnTo>
                    <a:lnTo>
                      <a:pt x="793" y="709"/>
                    </a:lnTo>
                    <a:lnTo>
                      <a:pt x="737" y="879"/>
                    </a:lnTo>
                    <a:lnTo>
                      <a:pt x="850" y="104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7" name="Freeform 757"/>
              <p:cNvSpPr>
                <a:spLocks/>
              </p:cNvSpPr>
              <p:nvPr/>
            </p:nvSpPr>
            <p:spPr bwMode="auto">
              <a:xfrm>
                <a:off x="6357" y="2939"/>
                <a:ext cx="850" cy="709"/>
              </a:xfrm>
              <a:custGeom>
                <a:avLst/>
                <a:gdLst>
                  <a:gd name="T0" fmla="*/ 652 w 850"/>
                  <a:gd name="T1" fmla="*/ 709 h 709"/>
                  <a:gd name="T2" fmla="*/ 538 w 850"/>
                  <a:gd name="T3" fmla="*/ 680 h 709"/>
                  <a:gd name="T4" fmla="*/ 425 w 850"/>
                  <a:gd name="T5" fmla="*/ 709 h 709"/>
                  <a:gd name="T6" fmla="*/ 340 w 850"/>
                  <a:gd name="T7" fmla="*/ 567 h 709"/>
                  <a:gd name="T8" fmla="*/ 141 w 850"/>
                  <a:gd name="T9" fmla="*/ 510 h 709"/>
                  <a:gd name="T10" fmla="*/ 113 w 850"/>
                  <a:gd name="T11" fmla="*/ 397 h 709"/>
                  <a:gd name="T12" fmla="*/ 0 w 850"/>
                  <a:gd name="T13" fmla="*/ 227 h 709"/>
                  <a:gd name="T14" fmla="*/ 56 w 850"/>
                  <a:gd name="T15" fmla="*/ 57 h 709"/>
                  <a:gd name="T16" fmla="*/ 141 w 850"/>
                  <a:gd name="T17" fmla="*/ 0 h 709"/>
                  <a:gd name="T18" fmla="*/ 255 w 850"/>
                  <a:gd name="T19" fmla="*/ 113 h 709"/>
                  <a:gd name="T20" fmla="*/ 425 w 850"/>
                  <a:gd name="T21" fmla="*/ 113 h 709"/>
                  <a:gd name="T22" fmla="*/ 595 w 850"/>
                  <a:gd name="T23" fmla="*/ 170 h 709"/>
                  <a:gd name="T24" fmla="*/ 567 w 850"/>
                  <a:gd name="T25" fmla="*/ 113 h 709"/>
                  <a:gd name="T26" fmla="*/ 623 w 850"/>
                  <a:gd name="T27" fmla="*/ 113 h 709"/>
                  <a:gd name="T28" fmla="*/ 793 w 850"/>
                  <a:gd name="T29" fmla="*/ 142 h 709"/>
                  <a:gd name="T30" fmla="*/ 793 w 850"/>
                  <a:gd name="T31" fmla="*/ 227 h 709"/>
                  <a:gd name="T32" fmla="*/ 850 w 850"/>
                  <a:gd name="T33" fmla="*/ 340 h 709"/>
                  <a:gd name="T34" fmla="*/ 822 w 850"/>
                  <a:gd name="T35" fmla="*/ 340 h 709"/>
                  <a:gd name="T36" fmla="*/ 822 w 850"/>
                  <a:gd name="T37" fmla="*/ 482 h 709"/>
                  <a:gd name="T38" fmla="*/ 737 w 850"/>
                  <a:gd name="T39" fmla="*/ 510 h 709"/>
                  <a:gd name="T40" fmla="*/ 652 w 850"/>
                  <a:gd name="T41" fmla="*/ 70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0" h="709">
                    <a:moveTo>
                      <a:pt x="652" y="709"/>
                    </a:moveTo>
                    <a:lnTo>
                      <a:pt x="538" y="680"/>
                    </a:lnTo>
                    <a:lnTo>
                      <a:pt x="425" y="709"/>
                    </a:lnTo>
                    <a:lnTo>
                      <a:pt x="340" y="567"/>
                    </a:lnTo>
                    <a:lnTo>
                      <a:pt x="141" y="510"/>
                    </a:lnTo>
                    <a:lnTo>
                      <a:pt x="113" y="397"/>
                    </a:lnTo>
                    <a:lnTo>
                      <a:pt x="0" y="227"/>
                    </a:lnTo>
                    <a:lnTo>
                      <a:pt x="56" y="57"/>
                    </a:lnTo>
                    <a:lnTo>
                      <a:pt x="141" y="0"/>
                    </a:lnTo>
                    <a:lnTo>
                      <a:pt x="255" y="113"/>
                    </a:lnTo>
                    <a:lnTo>
                      <a:pt x="425" y="113"/>
                    </a:lnTo>
                    <a:lnTo>
                      <a:pt x="595" y="170"/>
                    </a:lnTo>
                    <a:lnTo>
                      <a:pt x="567" y="113"/>
                    </a:lnTo>
                    <a:lnTo>
                      <a:pt x="623" y="113"/>
                    </a:lnTo>
                    <a:lnTo>
                      <a:pt x="793" y="142"/>
                    </a:lnTo>
                    <a:lnTo>
                      <a:pt x="793" y="227"/>
                    </a:lnTo>
                    <a:lnTo>
                      <a:pt x="850" y="340"/>
                    </a:lnTo>
                    <a:lnTo>
                      <a:pt x="822" y="340"/>
                    </a:lnTo>
                    <a:lnTo>
                      <a:pt x="822" y="482"/>
                    </a:lnTo>
                    <a:lnTo>
                      <a:pt x="737" y="510"/>
                    </a:lnTo>
                    <a:lnTo>
                      <a:pt x="652" y="70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9" name="Freeform 759"/>
              <p:cNvSpPr>
                <a:spLocks/>
              </p:cNvSpPr>
              <p:nvPr/>
            </p:nvSpPr>
            <p:spPr bwMode="auto">
              <a:xfrm>
                <a:off x="7009" y="3279"/>
                <a:ext cx="652" cy="454"/>
              </a:xfrm>
              <a:custGeom>
                <a:avLst/>
                <a:gdLst>
                  <a:gd name="T0" fmla="*/ 56 w 652"/>
                  <a:gd name="T1" fmla="*/ 454 h 454"/>
                  <a:gd name="T2" fmla="*/ 0 w 652"/>
                  <a:gd name="T3" fmla="*/ 369 h 454"/>
                  <a:gd name="T4" fmla="*/ 85 w 652"/>
                  <a:gd name="T5" fmla="*/ 170 h 454"/>
                  <a:gd name="T6" fmla="*/ 170 w 652"/>
                  <a:gd name="T7" fmla="*/ 142 h 454"/>
                  <a:gd name="T8" fmla="*/ 170 w 652"/>
                  <a:gd name="T9" fmla="*/ 0 h 454"/>
                  <a:gd name="T10" fmla="*/ 283 w 652"/>
                  <a:gd name="T11" fmla="*/ 0 h 454"/>
                  <a:gd name="T12" fmla="*/ 510 w 652"/>
                  <a:gd name="T13" fmla="*/ 142 h 454"/>
                  <a:gd name="T14" fmla="*/ 652 w 652"/>
                  <a:gd name="T15" fmla="*/ 85 h 454"/>
                  <a:gd name="T16" fmla="*/ 595 w 652"/>
                  <a:gd name="T17" fmla="*/ 454 h 454"/>
                  <a:gd name="T18" fmla="*/ 141 w 652"/>
                  <a:gd name="T19" fmla="*/ 425 h 454"/>
                  <a:gd name="T20" fmla="*/ 56 w 652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2" h="454">
                    <a:moveTo>
                      <a:pt x="56" y="454"/>
                    </a:moveTo>
                    <a:lnTo>
                      <a:pt x="0" y="369"/>
                    </a:lnTo>
                    <a:lnTo>
                      <a:pt x="85" y="170"/>
                    </a:lnTo>
                    <a:lnTo>
                      <a:pt x="170" y="142"/>
                    </a:lnTo>
                    <a:lnTo>
                      <a:pt x="170" y="0"/>
                    </a:lnTo>
                    <a:lnTo>
                      <a:pt x="283" y="0"/>
                    </a:lnTo>
                    <a:lnTo>
                      <a:pt x="510" y="142"/>
                    </a:lnTo>
                    <a:lnTo>
                      <a:pt x="652" y="85"/>
                    </a:lnTo>
                    <a:lnTo>
                      <a:pt x="595" y="454"/>
                    </a:lnTo>
                    <a:lnTo>
                      <a:pt x="141" y="425"/>
                    </a:lnTo>
                    <a:lnTo>
                      <a:pt x="56" y="45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1" name="Freeform 761"/>
              <p:cNvSpPr>
                <a:spLocks/>
              </p:cNvSpPr>
              <p:nvPr/>
            </p:nvSpPr>
            <p:spPr bwMode="auto">
              <a:xfrm>
                <a:off x="7037" y="3704"/>
                <a:ext cx="595" cy="312"/>
              </a:xfrm>
              <a:custGeom>
                <a:avLst/>
                <a:gdLst>
                  <a:gd name="T0" fmla="*/ 567 w 595"/>
                  <a:gd name="T1" fmla="*/ 29 h 312"/>
                  <a:gd name="T2" fmla="*/ 113 w 595"/>
                  <a:gd name="T3" fmla="*/ 0 h 312"/>
                  <a:gd name="T4" fmla="*/ 28 w 595"/>
                  <a:gd name="T5" fmla="*/ 29 h 312"/>
                  <a:gd name="T6" fmla="*/ 0 w 595"/>
                  <a:gd name="T7" fmla="*/ 114 h 312"/>
                  <a:gd name="T8" fmla="*/ 113 w 595"/>
                  <a:gd name="T9" fmla="*/ 142 h 312"/>
                  <a:gd name="T10" fmla="*/ 340 w 595"/>
                  <a:gd name="T11" fmla="*/ 312 h 312"/>
                  <a:gd name="T12" fmla="*/ 510 w 595"/>
                  <a:gd name="T13" fmla="*/ 312 h 312"/>
                  <a:gd name="T14" fmla="*/ 510 w 595"/>
                  <a:gd name="T15" fmla="*/ 199 h 312"/>
                  <a:gd name="T16" fmla="*/ 595 w 595"/>
                  <a:gd name="T17" fmla="*/ 57 h 312"/>
                  <a:gd name="T18" fmla="*/ 567 w 595"/>
                  <a:gd name="T19" fmla="*/ 2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5" h="312">
                    <a:moveTo>
                      <a:pt x="567" y="29"/>
                    </a:moveTo>
                    <a:lnTo>
                      <a:pt x="113" y="0"/>
                    </a:lnTo>
                    <a:lnTo>
                      <a:pt x="28" y="29"/>
                    </a:lnTo>
                    <a:lnTo>
                      <a:pt x="0" y="114"/>
                    </a:lnTo>
                    <a:lnTo>
                      <a:pt x="113" y="142"/>
                    </a:lnTo>
                    <a:lnTo>
                      <a:pt x="340" y="312"/>
                    </a:lnTo>
                    <a:lnTo>
                      <a:pt x="510" y="312"/>
                    </a:lnTo>
                    <a:lnTo>
                      <a:pt x="510" y="199"/>
                    </a:lnTo>
                    <a:lnTo>
                      <a:pt x="595" y="57"/>
                    </a:lnTo>
                    <a:lnTo>
                      <a:pt x="567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3" name="Freeform 763"/>
              <p:cNvSpPr>
                <a:spLocks/>
              </p:cNvSpPr>
              <p:nvPr/>
            </p:nvSpPr>
            <p:spPr bwMode="auto">
              <a:xfrm>
                <a:off x="7150" y="3052"/>
                <a:ext cx="539" cy="369"/>
              </a:xfrm>
              <a:custGeom>
                <a:avLst/>
                <a:gdLst>
                  <a:gd name="T0" fmla="*/ 511 w 539"/>
                  <a:gd name="T1" fmla="*/ 312 h 369"/>
                  <a:gd name="T2" fmla="*/ 369 w 539"/>
                  <a:gd name="T3" fmla="*/ 369 h 369"/>
                  <a:gd name="T4" fmla="*/ 142 w 539"/>
                  <a:gd name="T5" fmla="*/ 227 h 369"/>
                  <a:gd name="T6" fmla="*/ 57 w 539"/>
                  <a:gd name="T7" fmla="*/ 227 h 369"/>
                  <a:gd name="T8" fmla="*/ 0 w 539"/>
                  <a:gd name="T9" fmla="*/ 114 h 369"/>
                  <a:gd name="T10" fmla="*/ 0 w 539"/>
                  <a:gd name="T11" fmla="*/ 29 h 369"/>
                  <a:gd name="T12" fmla="*/ 171 w 539"/>
                  <a:gd name="T13" fmla="*/ 0 h 369"/>
                  <a:gd name="T14" fmla="*/ 539 w 539"/>
                  <a:gd name="T15" fmla="*/ 57 h 369"/>
                  <a:gd name="T16" fmla="*/ 539 w 539"/>
                  <a:gd name="T17" fmla="*/ 114 h 369"/>
                  <a:gd name="T18" fmla="*/ 482 w 539"/>
                  <a:gd name="T19" fmla="*/ 255 h 369"/>
                  <a:gd name="T20" fmla="*/ 511 w 539"/>
                  <a:gd name="T21" fmla="*/ 31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9" h="369">
                    <a:moveTo>
                      <a:pt x="511" y="312"/>
                    </a:moveTo>
                    <a:lnTo>
                      <a:pt x="369" y="369"/>
                    </a:lnTo>
                    <a:lnTo>
                      <a:pt x="142" y="227"/>
                    </a:lnTo>
                    <a:lnTo>
                      <a:pt x="57" y="227"/>
                    </a:lnTo>
                    <a:lnTo>
                      <a:pt x="0" y="114"/>
                    </a:lnTo>
                    <a:lnTo>
                      <a:pt x="0" y="29"/>
                    </a:lnTo>
                    <a:lnTo>
                      <a:pt x="171" y="0"/>
                    </a:lnTo>
                    <a:lnTo>
                      <a:pt x="539" y="57"/>
                    </a:lnTo>
                    <a:lnTo>
                      <a:pt x="539" y="114"/>
                    </a:lnTo>
                    <a:lnTo>
                      <a:pt x="482" y="255"/>
                    </a:lnTo>
                    <a:lnTo>
                      <a:pt x="511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4" name="Freeform 764"/>
              <p:cNvSpPr>
                <a:spLocks/>
              </p:cNvSpPr>
              <p:nvPr/>
            </p:nvSpPr>
            <p:spPr bwMode="auto">
              <a:xfrm>
                <a:off x="6980" y="2797"/>
                <a:ext cx="709" cy="312"/>
              </a:xfrm>
              <a:custGeom>
                <a:avLst/>
                <a:gdLst>
                  <a:gd name="T0" fmla="*/ 709 w 709"/>
                  <a:gd name="T1" fmla="*/ 312 h 312"/>
                  <a:gd name="T2" fmla="*/ 341 w 709"/>
                  <a:gd name="T3" fmla="*/ 255 h 312"/>
                  <a:gd name="T4" fmla="*/ 170 w 709"/>
                  <a:gd name="T5" fmla="*/ 284 h 312"/>
                  <a:gd name="T6" fmla="*/ 0 w 709"/>
                  <a:gd name="T7" fmla="*/ 255 h 312"/>
                  <a:gd name="T8" fmla="*/ 0 w 709"/>
                  <a:gd name="T9" fmla="*/ 57 h 312"/>
                  <a:gd name="T10" fmla="*/ 170 w 709"/>
                  <a:gd name="T11" fmla="*/ 0 h 312"/>
                  <a:gd name="T12" fmla="*/ 227 w 709"/>
                  <a:gd name="T13" fmla="*/ 57 h 312"/>
                  <a:gd name="T14" fmla="*/ 482 w 709"/>
                  <a:gd name="T15" fmla="*/ 85 h 312"/>
                  <a:gd name="T16" fmla="*/ 596 w 709"/>
                  <a:gd name="T17" fmla="*/ 0 h 312"/>
                  <a:gd name="T18" fmla="*/ 681 w 709"/>
                  <a:gd name="T19" fmla="*/ 29 h 312"/>
                  <a:gd name="T20" fmla="*/ 709 w 709"/>
                  <a:gd name="T21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09" h="312">
                    <a:moveTo>
                      <a:pt x="709" y="312"/>
                    </a:moveTo>
                    <a:lnTo>
                      <a:pt x="341" y="255"/>
                    </a:lnTo>
                    <a:lnTo>
                      <a:pt x="170" y="284"/>
                    </a:lnTo>
                    <a:lnTo>
                      <a:pt x="0" y="255"/>
                    </a:lnTo>
                    <a:lnTo>
                      <a:pt x="0" y="57"/>
                    </a:lnTo>
                    <a:lnTo>
                      <a:pt x="170" y="0"/>
                    </a:lnTo>
                    <a:lnTo>
                      <a:pt x="227" y="57"/>
                    </a:lnTo>
                    <a:lnTo>
                      <a:pt x="482" y="85"/>
                    </a:lnTo>
                    <a:lnTo>
                      <a:pt x="596" y="0"/>
                    </a:lnTo>
                    <a:lnTo>
                      <a:pt x="681" y="29"/>
                    </a:lnTo>
                    <a:lnTo>
                      <a:pt x="709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5" name="Freeform 765"/>
              <p:cNvSpPr>
                <a:spLocks/>
              </p:cNvSpPr>
              <p:nvPr/>
            </p:nvSpPr>
            <p:spPr bwMode="auto">
              <a:xfrm>
                <a:off x="6328" y="1890"/>
                <a:ext cx="1389" cy="964"/>
              </a:xfrm>
              <a:custGeom>
                <a:avLst/>
                <a:gdLst>
                  <a:gd name="T0" fmla="*/ 1361 w 1389"/>
                  <a:gd name="T1" fmla="*/ 794 h 964"/>
                  <a:gd name="T2" fmla="*/ 1389 w 1389"/>
                  <a:gd name="T3" fmla="*/ 652 h 964"/>
                  <a:gd name="T4" fmla="*/ 1361 w 1389"/>
                  <a:gd name="T5" fmla="*/ 510 h 964"/>
                  <a:gd name="T6" fmla="*/ 1219 w 1389"/>
                  <a:gd name="T7" fmla="*/ 539 h 964"/>
                  <a:gd name="T8" fmla="*/ 936 w 1389"/>
                  <a:gd name="T9" fmla="*/ 397 h 964"/>
                  <a:gd name="T10" fmla="*/ 879 w 1389"/>
                  <a:gd name="T11" fmla="*/ 482 h 964"/>
                  <a:gd name="T12" fmla="*/ 737 w 1389"/>
                  <a:gd name="T13" fmla="*/ 454 h 964"/>
                  <a:gd name="T14" fmla="*/ 709 w 1389"/>
                  <a:gd name="T15" fmla="*/ 340 h 964"/>
                  <a:gd name="T16" fmla="*/ 596 w 1389"/>
                  <a:gd name="T17" fmla="*/ 284 h 964"/>
                  <a:gd name="T18" fmla="*/ 596 w 1389"/>
                  <a:gd name="T19" fmla="*/ 142 h 964"/>
                  <a:gd name="T20" fmla="*/ 482 w 1389"/>
                  <a:gd name="T21" fmla="*/ 0 h 964"/>
                  <a:gd name="T22" fmla="*/ 426 w 1389"/>
                  <a:gd name="T23" fmla="*/ 85 h 964"/>
                  <a:gd name="T24" fmla="*/ 142 w 1389"/>
                  <a:gd name="T25" fmla="*/ 57 h 964"/>
                  <a:gd name="T26" fmla="*/ 142 w 1389"/>
                  <a:gd name="T27" fmla="*/ 142 h 964"/>
                  <a:gd name="T28" fmla="*/ 114 w 1389"/>
                  <a:gd name="T29" fmla="*/ 198 h 964"/>
                  <a:gd name="T30" fmla="*/ 57 w 1389"/>
                  <a:gd name="T31" fmla="*/ 198 h 964"/>
                  <a:gd name="T32" fmla="*/ 0 w 1389"/>
                  <a:gd name="T33" fmla="*/ 369 h 964"/>
                  <a:gd name="T34" fmla="*/ 227 w 1389"/>
                  <a:gd name="T35" fmla="*/ 397 h 964"/>
                  <a:gd name="T36" fmla="*/ 255 w 1389"/>
                  <a:gd name="T37" fmla="*/ 340 h 964"/>
                  <a:gd name="T38" fmla="*/ 397 w 1389"/>
                  <a:gd name="T39" fmla="*/ 425 h 964"/>
                  <a:gd name="T40" fmla="*/ 596 w 1389"/>
                  <a:gd name="T41" fmla="*/ 369 h 964"/>
                  <a:gd name="T42" fmla="*/ 624 w 1389"/>
                  <a:gd name="T43" fmla="*/ 595 h 964"/>
                  <a:gd name="T44" fmla="*/ 539 w 1389"/>
                  <a:gd name="T45" fmla="*/ 539 h 964"/>
                  <a:gd name="T46" fmla="*/ 596 w 1389"/>
                  <a:gd name="T47" fmla="*/ 737 h 964"/>
                  <a:gd name="T48" fmla="*/ 596 w 1389"/>
                  <a:gd name="T49" fmla="*/ 765 h 964"/>
                  <a:gd name="T50" fmla="*/ 596 w 1389"/>
                  <a:gd name="T51" fmla="*/ 794 h 964"/>
                  <a:gd name="T52" fmla="*/ 652 w 1389"/>
                  <a:gd name="T53" fmla="*/ 964 h 964"/>
                  <a:gd name="T54" fmla="*/ 822 w 1389"/>
                  <a:gd name="T55" fmla="*/ 907 h 964"/>
                  <a:gd name="T56" fmla="*/ 794 w 1389"/>
                  <a:gd name="T57" fmla="*/ 851 h 964"/>
                  <a:gd name="T58" fmla="*/ 879 w 1389"/>
                  <a:gd name="T59" fmla="*/ 794 h 964"/>
                  <a:gd name="T60" fmla="*/ 1049 w 1389"/>
                  <a:gd name="T61" fmla="*/ 822 h 964"/>
                  <a:gd name="T62" fmla="*/ 1078 w 1389"/>
                  <a:gd name="T63" fmla="*/ 737 h 964"/>
                  <a:gd name="T64" fmla="*/ 1219 w 1389"/>
                  <a:gd name="T65" fmla="*/ 680 h 964"/>
                  <a:gd name="T66" fmla="*/ 1361 w 1389"/>
                  <a:gd name="T67" fmla="*/ 79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89" h="964">
                    <a:moveTo>
                      <a:pt x="1361" y="794"/>
                    </a:moveTo>
                    <a:lnTo>
                      <a:pt x="1389" y="652"/>
                    </a:lnTo>
                    <a:lnTo>
                      <a:pt x="1361" y="510"/>
                    </a:lnTo>
                    <a:lnTo>
                      <a:pt x="1219" y="539"/>
                    </a:lnTo>
                    <a:lnTo>
                      <a:pt x="936" y="397"/>
                    </a:lnTo>
                    <a:lnTo>
                      <a:pt x="879" y="482"/>
                    </a:lnTo>
                    <a:lnTo>
                      <a:pt x="737" y="454"/>
                    </a:lnTo>
                    <a:lnTo>
                      <a:pt x="709" y="340"/>
                    </a:lnTo>
                    <a:lnTo>
                      <a:pt x="596" y="284"/>
                    </a:lnTo>
                    <a:lnTo>
                      <a:pt x="596" y="142"/>
                    </a:lnTo>
                    <a:lnTo>
                      <a:pt x="482" y="0"/>
                    </a:lnTo>
                    <a:lnTo>
                      <a:pt x="426" y="85"/>
                    </a:lnTo>
                    <a:lnTo>
                      <a:pt x="142" y="57"/>
                    </a:lnTo>
                    <a:lnTo>
                      <a:pt x="142" y="142"/>
                    </a:lnTo>
                    <a:lnTo>
                      <a:pt x="114" y="198"/>
                    </a:lnTo>
                    <a:lnTo>
                      <a:pt x="57" y="198"/>
                    </a:lnTo>
                    <a:lnTo>
                      <a:pt x="0" y="369"/>
                    </a:lnTo>
                    <a:lnTo>
                      <a:pt x="227" y="397"/>
                    </a:lnTo>
                    <a:lnTo>
                      <a:pt x="255" y="340"/>
                    </a:lnTo>
                    <a:lnTo>
                      <a:pt x="397" y="425"/>
                    </a:lnTo>
                    <a:lnTo>
                      <a:pt x="596" y="369"/>
                    </a:lnTo>
                    <a:lnTo>
                      <a:pt x="624" y="595"/>
                    </a:lnTo>
                    <a:lnTo>
                      <a:pt x="539" y="539"/>
                    </a:lnTo>
                    <a:lnTo>
                      <a:pt x="596" y="737"/>
                    </a:lnTo>
                    <a:lnTo>
                      <a:pt x="596" y="765"/>
                    </a:lnTo>
                    <a:lnTo>
                      <a:pt x="596" y="794"/>
                    </a:lnTo>
                    <a:lnTo>
                      <a:pt x="652" y="964"/>
                    </a:lnTo>
                    <a:lnTo>
                      <a:pt x="822" y="907"/>
                    </a:lnTo>
                    <a:lnTo>
                      <a:pt x="794" y="851"/>
                    </a:lnTo>
                    <a:lnTo>
                      <a:pt x="879" y="794"/>
                    </a:lnTo>
                    <a:lnTo>
                      <a:pt x="1049" y="822"/>
                    </a:lnTo>
                    <a:lnTo>
                      <a:pt x="1078" y="737"/>
                    </a:lnTo>
                    <a:lnTo>
                      <a:pt x="1219" y="680"/>
                    </a:lnTo>
                    <a:lnTo>
                      <a:pt x="1361" y="79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6" name="Freeform 766"/>
              <p:cNvSpPr>
                <a:spLocks/>
              </p:cNvSpPr>
              <p:nvPr/>
            </p:nvSpPr>
            <p:spPr bwMode="auto">
              <a:xfrm>
                <a:off x="7122" y="2570"/>
                <a:ext cx="567" cy="312"/>
              </a:xfrm>
              <a:custGeom>
                <a:avLst/>
                <a:gdLst>
                  <a:gd name="T0" fmla="*/ 567 w 567"/>
                  <a:gd name="T1" fmla="*/ 114 h 312"/>
                  <a:gd name="T2" fmla="*/ 539 w 567"/>
                  <a:gd name="T3" fmla="*/ 256 h 312"/>
                  <a:gd name="T4" fmla="*/ 454 w 567"/>
                  <a:gd name="T5" fmla="*/ 227 h 312"/>
                  <a:gd name="T6" fmla="*/ 340 w 567"/>
                  <a:gd name="T7" fmla="*/ 312 h 312"/>
                  <a:gd name="T8" fmla="*/ 85 w 567"/>
                  <a:gd name="T9" fmla="*/ 284 h 312"/>
                  <a:gd name="T10" fmla="*/ 28 w 567"/>
                  <a:gd name="T11" fmla="*/ 227 h 312"/>
                  <a:gd name="T12" fmla="*/ 0 w 567"/>
                  <a:gd name="T13" fmla="*/ 171 h 312"/>
                  <a:gd name="T14" fmla="*/ 85 w 567"/>
                  <a:gd name="T15" fmla="*/ 114 h 312"/>
                  <a:gd name="T16" fmla="*/ 255 w 567"/>
                  <a:gd name="T17" fmla="*/ 142 h 312"/>
                  <a:gd name="T18" fmla="*/ 284 w 567"/>
                  <a:gd name="T19" fmla="*/ 57 h 312"/>
                  <a:gd name="T20" fmla="*/ 425 w 567"/>
                  <a:gd name="T21" fmla="*/ 0 h 312"/>
                  <a:gd name="T22" fmla="*/ 567 w 567"/>
                  <a:gd name="T23" fmla="*/ 114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7" h="312">
                    <a:moveTo>
                      <a:pt x="567" y="114"/>
                    </a:moveTo>
                    <a:lnTo>
                      <a:pt x="539" y="256"/>
                    </a:lnTo>
                    <a:lnTo>
                      <a:pt x="454" y="227"/>
                    </a:lnTo>
                    <a:lnTo>
                      <a:pt x="340" y="312"/>
                    </a:lnTo>
                    <a:lnTo>
                      <a:pt x="85" y="284"/>
                    </a:lnTo>
                    <a:lnTo>
                      <a:pt x="28" y="227"/>
                    </a:lnTo>
                    <a:lnTo>
                      <a:pt x="0" y="171"/>
                    </a:lnTo>
                    <a:lnTo>
                      <a:pt x="85" y="114"/>
                    </a:lnTo>
                    <a:lnTo>
                      <a:pt x="255" y="142"/>
                    </a:lnTo>
                    <a:lnTo>
                      <a:pt x="284" y="57"/>
                    </a:lnTo>
                    <a:lnTo>
                      <a:pt x="425" y="0"/>
                    </a:lnTo>
                    <a:lnTo>
                      <a:pt x="567" y="1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7" name="Freeform 767"/>
              <p:cNvSpPr>
                <a:spLocks/>
              </p:cNvSpPr>
              <p:nvPr/>
            </p:nvSpPr>
            <p:spPr bwMode="auto">
              <a:xfrm>
                <a:off x="6272" y="2230"/>
                <a:ext cx="680" cy="425"/>
              </a:xfrm>
              <a:custGeom>
                <a:avLst/>
                <a:gdLst>
                  <a:gd name="T0" fmla="*/ 680 w 680"/>
                  <a:gd name="T1" fmla="*/ 255 h 425"/>
                  <a:gd name="T2" fmla="*/ 652 w 680"/>
                  <a:gd name="T3" fmla="*/ 29 h 425"/>
                  <a:gd name="T4" fmla="*/ 453 w 680"/>
                  <a:gd name="T5" fmla="*/ 85 h 425"/>
                  <a:gd name="T6" fmla="*/ 311 w 680"/>
                  <a:gd name="T7" fmla="*/ 0 h 425"/>
                  <a:gd name="T8" fmla="*/ 283 w 680"/>
                  <a:gd name="T9" fmla="*/ 57 h 425"/>
                  <a:gd name="T10" fmla="*/ 56 w 680"/>
                  <a:gd name="T11" fmla="*/ 29 h 425"/>
                  <a:gd name="T12" fmla="*/ 0 w 680"/>
                  <a:gd name="T13" fmla="*/ 57 h 425"/>
                  <a:gd name="T14" fmla="*/ 85 w 680"/>
                  <a:gd name="T15" fmla="*/ 114 h 425"/>
                  <a:gd name="T16" fmla="*/ 85 w 680"/>
                  <a:gd name="T17" fmla="*/ 170 h 425"/>
                  <a:gd name="T18" fmla="*/ 368 w 680"/>
                  <a:gd name="T19" fmla="*/ 340 h 425"/>
                  <a:gd name="T20" fmla="*/ 397 w 680"/>
                  <a:gd name="T21" fmla="*/ 397 h 425"/>
                  <a:gd name="T22" fmla="*/ 510 w 680"/>
                  <a:gd name="T23" fmla="*/ 369 h 425"/>
                  <a:gd name="T24" fmla="*/ 595 w 680"/>
                  <a:gd name="T25" fmla="*/ 425 h 425"/>
                  <a:gd name="T26" fmla="*/ 652 w 680"/>
                  <a:gd name="T27" fmla="*/ 397 h 425"/>
                  <a:gd name="T28" fmla="*/ 595 w 680"/>
                  <a:gd name="T29" fmla="*/ 199 h 425"/>
                  <a:gd name="T30" fmla="*/ 680 w 680"/>
                  <a:gd name="T31" fmla="*/ 25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0" h="425">
                    <a:moveTo>
                      <a:pt x="680" y="255"/>
                    </a:moveTo>
                    <a:lnTo>
                      <a:pt x="652" y="29"/>
                    </a:lnTo>
                    <a:lnTo>
                      <a:pt x="453" y="85"/>
                    </a:lnTo>
                    <a:lnTo>
                      <a:pt x="311" y="0"/>
                    </a:lnTo>
                    <a:lnTo>
                      <a:pt x="283" y="57"/>
                    </a:lnTo>
                    <a:lnTo>
                      <a:pt x="56" y="29"/>
                    </a:lnTo>
                    <a:lnTo>
                      <a:pt x="0" y="57"/>
                    </a:lnTo>
                    <a:lnTo>
                      <a:pt x="85" y="114"/>
                    </a:lnTo>
                    <a:lnTo>
                      <a:pt x="85" y="170"/>
                    </a:lnTo>
                    <a:lnTo>
                      <a:pt x="368" y="340"/>
                    </a:lnTo>
                    <a:lnTo>
                      <a:pt x="397" y="397"/>
                    </a:lnTo>
                    <a:lnTo>
                      <a:pt x="510" y="369"/>
                    </a:lnTo>
                    <a:lnTo>
                      <a:pt x="595" y="425"/>
                    </a:lnTo>
                    <a:lnTo>
                      <a:pt x="652" y="397"/>
                    </a:lnTo>
                    <a:lnTo>
                      <a:pt x="595" y="199"/>
                    </a:lnTo>
                    <a:lnTo>
                      <a:pt x="680" y="2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10" name="Freeform 770"/>
              <p:cNvSpPr>
                <a:spLocks/>
              </p:cNvSpPr>
              <p:nvPr/>
            </p:nvSpPr>
            <p:spPr bwMode="auto">
              <a:xfrm>
                <a:off x="5705" y="1408"/>
                <a:ext cx="765" cy="851"/>
              </a:xfrm>
              <a:custGeom>
                <a:avLst/>
                <a:gdLst>
                  <a:gd name="T0" fmla="*/ 765 w 765"/>
                  <a:gd name="T1" fmla="*/ 539 h 851"/>
                  <a:gd name="T2" fmla="*/ 765 w 765"/>
                  <a:gd name="T3" fmla="*/ 624 h 851"/>
                  <a:gd name="T4" fmla="*/ 737 w 765"/>
                  <a:gd name="T5" fmla="*/ 680 h 851"/>
                  <a:gd name="T6" fmla="*/ 680 w 765"/>
                  <a:gd name="T7" fmla="*/ 680 h 851"/>
                  <a:gd name="T8" fmla="*/ 623 w 765"/>
                  <a:gd name="T9" fmla="*/ 851 h 851"/>
                  <a:gd name="T10" fmla="*/ 567 w 765"/>
                  <a:gd name="T11" fmla="*/ 766 h 851"/>
                  <a:gd name="T12" fmla="*/ 623 w 765"/>
                  <a:gd name="T13" fmla="*/ 624 h 851"/>
                  <a:gd name="T14" fmla="*/ 567 w 765"/>
                  <a:gd name="T15" fmla="*/ 624 h 851"/>
                  <a:gd name="T16" fmla="*/ 425 w 765"/>
                  <a:gd name="T17" fmla="*/ 680 h 851"/>
                  <a:gd name="T18" fmla="*/ 397 w 765"/>
                  <a:gd name="T19" fmla="*/ 539 h 851"/>
                  <a:gd name="T20" fmla="*/ 198 w 765"/>
                  <a:gd name="T21" fmla="*/ 482 h 851"/>
                  <a:gd name="T22" fmla="*/ 113 w 765"/>
                  <a:gd name="T23" fmla="*/ 312 h 851"/>
                  <a:gd name="T24" fmla="*/ 141 w 765"/>
                  <a:gd name="T25" fmla="*/ 255 h 851"/>
                  <a:gd name="T26" fmla="*/ 0 w 765"/>
                  <a:gd name="T27" fmla="*/ 57 h 851"/>
                  <a:gd name="T28" fmla="*/ 56 w 765"/>
                  <a:gd name="T29" fmla="*/ 28 h 851"/>
                  <a:gd name="T30" fmla="*/ 113 w 765"/>
                  <a:gd name="T31" fmla="*/ 0 h 851"/>
                  <a:gd name="T32" fmla="*/ 226 w 765"/>
                  <a:gd name="T33" fmla="*/ 142 h 851"/>
                  <a:gd name="T34" fmla="*/ 226 w 765"/>
                  <a:gd name="T35" fmla="*/ 57 h 851"/>
                  <a:gd name="T36" fmla="*/ 311 w 765"/>
                  <a:gd name="T37" fmla="*/ 0 h 851"/>
                  <a:gd name="T38" fmla="*/ 368 w 765"/>
                  <a:gd name="T39" fmla="*/ 28 h 851"/>
                  <a:gd name="T40" fmla="*/ 453 w 765"/>
                  <a:gd name="T41" fmla="*/ 0 h 851"/>
                  <a:gd name="T42" fmla="*/ 510 w 765"/>
                  <a:gd name="T43" fmla="*/ 57 h 851"/>
                  <a:gd name="T44" fmla="*/ 453 w 765"/>
                  <a:gd name="T45" fmla="*/ 85 h 851"/>
                  <a:gd name="T46" fmla="*/ 453 w 765"/>
                  <a:gd name="T47" fmla="*/ 142 h 851"/>
                  <a:gd name="T48" fmla="*/ 538 w 765"/>
                  <a:gd name="T49" fmla="*/ 170 h 851"/>
                  <a:gd name="T50" fmla="*/ 510 w 765"/>
                  <a:gd name="T51" fmla="*/ 284 h 851"/>
                  <a:gd name="T52" fmla="*/ 538 w 765"/>
                  <a:gd name="T53" fmla="*/ 454 h 851"/>
                  <a:gd name="T54" fmla="*/ 652 w 765"/>
                  <a:gd name="T55" fmla="*/ 539 h 851"/>
                  <a:gd name="T56" fmla="*/ 765 w 765"/>
                  <a:gd name="T57" fmla="*/ 539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65" h="851">
                    <a:moveTo>
                      <a:pt x="765" y="539"/>
                    </a:moveTo>
                    <a:lnTo>
                      <a:pt x="765" y="624"/>
                    </a:lnTo>
                    <a:lnTo>
                      <a:pt x="737" y="680"/>
                    </a:lnTo>
                    <a:lnTo>
                      <a:pt x="680" y="680"/>
                    </a:lnTo>
                    <a:lnTo>
                      <a:pt x="623" y="851"/>
                    </a:lnTo>
                    <a:lnTo>
                      <a:pt x="567" y="766"/>
                    </a:lnTo>
                    <a:lnTo>
                      <a:pt x="623" y="624"/>
                    </a:lnTo>
                    <a:lnTo>
                      <a:pt x="567" y="624"/>
                    </a:lnTo>
                    <a:lnTo>
                      <a:pt x="425" y="680"/>
                    </a:lnTo>
                    <a:lnTo>
                      <a:pt x="397" y="539"/>
                    </a:lnTo>
                    <a:lnTo>
                      <a:pt x="198" y="482"/>
                    </a:lnTo>
                    <a:lnTo>
                      <a:pt x="113" y="312"/>
                    </a:lnTo>
                    <a:lnTo>
                      <a:pt x="141" y="255"/>
                    </a:lnTo>
                    <a:lnTo>
                      <a:pt x="0" y="57"/>
                    </a:lnTo>
                    <a:lnTo>
                      <a:pt x="56" y="28"/>
                    </a:lnTo>
                    <a:lnTo>
                      <a:pt x="113" y="0"/>
                    </a:lnTo>
                    <a:lnTo>
                      <a:pt x="226" y="142"/>
                    </a:lnTo>
                    <a:lnTo>
                      <a:pt x="226" y="57"/>
                    </a:lnTo>
                    <a:lnTo>
                      <a:pt x="311" y="0"/>
                    </a:lnTo>
                    <a:lnTo>
                      <a:pt x="368" y="28"/>
                    </a:lnTo>
                    <a:lnTo>
                      <a:pt x="453" y="0"/>
                    </a:lnTo>
                    <a:lnTo>
                      <a:pt x="510" y="57"/>
                    </a:lnTo>
                    <a:lnTo>
                      <a:pt x="453" y="85"/>
                    </a:lnTo>
                    <a:lnTo>
                      <a:pt x="453" y="142"/>
                    </a:lnTo>
                    <a:lnTo>
                      <a:pt x="538" y="170"/>
                    </a:lnTo>
                    <a:lnTo>
                      <a:pt x="510" y="284"/>
                    </a:lnTo>
                    <a:lnTo>
                      <a:pt x="538" y="454"/>
                    </a:lnTo>
                    <a:lnTo>
                      <a:pt x="652" y="539"/>
                    </a:lnTo>
                    <a:lnTo>
                      <a:pt x="765" y="53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11" name="Freeform 771"/>
              <p:cNvSpPr>
                <a:spLocks/>
              </p:cNvSpPr>
              <p:nvPr/>
            </p:nvSpPr>
            <p:spPr bwMode="auto">
              <a:xfrm>
                <a:off x="6810" y="1238"/>
                <a:ext cx="879" cy="1191"/>
              </a:xfrm>
              <a:custGeom>
                <a:avLst/>
                <a:gdLst>
                  <a:gd name="T0" fmla="*/ 879 w 879"/>
                  <a:gd name="T1" fmla="*/ 1162 h 1191"/>
                  <a:gd name="T2" fmla="*/ 737 w 879"/>
                  <a:gd name="T3" fmla="*/ 1191 h 1191"/>
                  <a:gd name="T4" fmla="*/ 454 w 879"/>
                  <a:gd name="T5" fmla="*/ 1049 h 1191"/>
                  <a:gd name="T6" fmla="*/ 397 w 879"/>
                  <a:gd name="T7" fmla="*/ 1134 h 1191"/>
                  <a:gd name="T8" fmla="*/ 255 w 879"/>
                  <a:gd name="T9" fmla="*/ 1106 h 1191"/>
                  <a:gd name="T10" fmla="*/ 227 w 879"/>
                  <a:gd name="T11" fmla="*/ 992 h 1191"/>
                  <a:gd name="T12" fmla="*/ 114 w 879"/>
                  <a:gd name="T13" fmla="*/ 936 h 1191"/>
                  <a:gd name="T14" fmla="*/ 114 w 879"/>
                  <a:gd name="T15" fmla="*/ 794 h 1191"/>
                  <a:gd name="T16" fmla="*/ 0 w 879"/>
                  <a:gd name="T17" fmla="*/ 652 h 1191"/>
                  <a:gd name="T18" fmla="*/ 57 w 879"/>
                  <a:gd name="T19" fmla="*/ 624 h 1191"/>
                  <a:gd name="T20" fmla="*/ 57 w 879"/>
                  <a:gd name="T21" fmla="*/ 567 h 1191"/>
                  <a:gd name="T22" fmla="*/ 29 w 879"/>
                  <a:gd name="T23" fmla="*/ 454 h 1191"/>
                  <a:gd name="T24" fmla="*/ 57 w 879"/>
                  <a:gd name="T25" fmla="*/ 397 h 1191"/>
                  <a:gd name="T26" fmla="*/ 0 w 879"/>
                  <a:gd name="T27" fmla="*/ 369 h 1191"/>
                  <a:gd name="T28" fmla="*/ 29 w 879"/>
                  <a:gd name="T29" fmla="*/ 255 h 1191"/>
                  <a:gd name="T30" fmla="*/ 0 w 879"/>
                  <a:gd name="T31" fmla="*/ 198 h 1191"/>
                  <a:gd name="T32" fmla="*/ 114 w 879"/>
                  <a:gd name="T33" fmla="*/ 113 h 1191"/>
                  <a:gd name="T34" fmla="*/ 85 w 879"/>
                  <a:gd name="T35" fmla="*/ 57 h 1191"/>
                  <a:gd name="T36" fmla="*/ 227 w 879"/>
                  <a:gd name="T37" fmla="*/ 0 h 1191"/>
                  <a:gd name="T38" fmla="*/ 369 w 879"/>
                  <a:gd name="T39" fmla="*/ 28 h 1191"/>
                  <a:gd name="T40" fmla="*/ 426 w 879"/>
                  <a:gd name="T41" fmla="*/ 57 h 1191"/>
                  <a:gd name="T42" fmla="*/ 482 w 879"/>
                  <a:gd name="T43" fmla="*/ 28 h 1191"/>
                  <a:gd name="T44" fmla="*/ 681 w 879"/>
                  <a:gd name="T45" fmla="*/ 57 h 1191"/>
                  <a:gd name="T46" fmla="*/ 709 w 879"/>
                  <a:gd name="T47" fmla="*/ 113 h 1191"/>
                  <a:gd name="T48" fmla="*/ 766 w 879"/>
                  <a:gd name="T49" fmla="*/ 113 h 1191"/>
                  <a:gd name="T50" fmla="*/ 766 w 879"/>
                  <a:gd name="T51" fmla="*/ 312 h 1191"/>
                  <a:gd name="T52" fmla="*/ 822 w 879"/>
                  <a:gd name="T53" fmla="*/ 425 h 1191"/>
                  <a:gd name="T54" fmla="*/ 851 w 879"/>
                  <a:gd name="T55" fmla="*/ 709 h 1191"/>
                  <a:gd name="T56" fmla="*/ 822 w 879"/>
                  <a:gd name="T57" fmla="*/ 822 h 1191"/>
                  <a:gd name="T58" fmla="*/ 879 w 879"/>
                  <a:gd name="T59" fmla="*/ 116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79" h="1191">
                    <a:moveTo>
                      <a:pt x="879" y="1162"/>
                    </a:moveTo>
                    <a:lnTo>
                      <a:pt x="737" y="1191"/>
                    </a:lnTo>
                    <a:lnTo>
                      <a:pt x="454" y="1049"/>
                    </a:lnTo>
                    <a:lnTo>
                      <a:pt x="397" y="1134"/>
                    </a:lnTo>
                    <a:lnTo>
                      <a:pt x="255" y="1106"/>
                    </a:lnTo>
                    <a:lnTo>
                      <a:pt x="227" y="992"/>
                    </a:lnTo>
                    <a:lnTo>
                      <a:pt x="114" y="936"/>
                    </a:lnTo>
                    <a:lnTo>
                      <a:pt x="114" y="794"/>
                    </a:lnTo>
                    <a:lnTo>
                      <a:pt x="0" y="652"/>
                    </a:lnTo>
                    <a:lnTo>
                      <a:pt x="57" y="624"/>
                    </a:lnTo>
                    <a:lnTo>
                      <a:pt x="57" y="567"/>
                    </a:lnTo>
                    <a:lnTo>
                      <a:pt x="29" y="454"/>
                    </a:lnTo>
                    <a:lnTo>
                      <a:pt x="57" y="397"/>
                    </a:lnTo>
                    <a:lnTo>
                      <a:pt x="0" y="369"/>
                    </a:lnTo>
                    <a:lnTo>
                      <a:pt x="29" y="255"/>
                    </a:lnTo>
                    <a:lnTo>
                      <a:pt x="0" y="198"/>
                    </a:lnTo>
                    <a:lnTo>
                      <a:pt x="114" y="113"/>
                    </a:lnTo>
                    <a:lnTo>
                      <a:pt x="85" y="57"/>
                    </a:lnTo>
                    <a:lnTo>
                      <a:pt x="227" y="0"/>
                    </a:lnTo>
                    <a:lnTo>
                      <a:pt x="369" y="28"/>
                    </a:lnTo>
                    <a:lnTo>
                      <a:pt x="426" y="57"/>
                    </a:lnTo>
                    <a:lnTo>
                      <a:pt x="482" y="28"/>
                    </a:lnTo>
                    <a:lnTo>
                      <a:pt x="681" y="57"/>
                    </a:lnTo>
                    <a:lnTo>
                      <a:pt x="709" y="113"/>
                    </a:lnTo>
                    <a:lnTo>
                      <a:pt x="766" y="113"/>
                    </a:lnTo>
                    <a:lnTo>
                      <a:pt x="766" y="312"/>
                    </a:lnTo>
                    <a:lnTo>
                      <a:pt x="822" y="425"/>
                    </a:lnTo>
                    <a:lnTo>
                      <a:pt x="851" y="709"/>
                    </a:lnTo>
                    <a:lnTo>
                      <a:pt x="822" y="822"/>
                    </a:lnTo>
                    <a:lnTo>
                      <a:pt x="879" y="116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12" name="Freeform 772"/>
              <p:cNvSpPr>
                <a:spLocks/>
              </p:cNvSpPr>
              <p:nvPr/>
            </p:nvSpPr>
            <p:spPr bwMode="auto">
              <a:xfrm>
                <a:off x="6158" y="1181"/>
                <a:ext cx="766" cy="794"/>
              </a:xfrm>
              <a:custGeom>
                <a:avLst/>
                <a:gdLst>
                  <a:gd name="T0" fmla="*/ 737 w 766"/>
                  <a:gd name="T1" fmla="*/ 114 h 794"/>
                  <a:gd name="T2" fmla="*/ 766 w 766"/>
                  <a:gd name="T3" fmla="*/ 170 h 794"/>
                  <a:gd name="T4" fmla="*/ 652 w 766"/>
                  <a:gd name="T5" fmla="*/ 255 h 794"/>
                  <a:gd name="T6" fmla="*/ 681 w 766"/>
                  <a:gd name="T7" fmla="*/ 312 h 794"/>
                  <a:gd name="T8" fmla="*/ 652 w 766"/>
                  <a:gd name="T9" fmla="*/ 426 h 794"/>
                  <a:gd name="T10" fmla="*/ 709 w 766"/>
                  <a:gd name="T11" fmla="*/ 454 h 794"/>
                  <a:gd name="T12" fmla="*/ 681 w 766"/>
                  <a:gd name="T13" fmla="*/ 511 h 794"/>
                  <a:gd name="T14" fmla="*/ 709 w 766"/>
                  <a:gd name="T15" fmla="*/ 624 h 794"/>
                  <a:gd name="T16" fmla="*/ 709 w 766"/>
                  <a:gd name="T17" fmla="*/ 681 h 794"/>
                  <a:gd name="T18" fmla="*/ 652 w 766"/>
                  <a:gd name="T19" fmla="*/ 709 h 794"/>
                  <a:gd name="T20" fmla="*/ 596 w 766"/>
                  <a:gd name="T21" fmla="*/ 794 h 794"/>
                  <a:gd name="T22" fmla="*/ 312 w 766"/>
                  <a:gd name="T23" fmla="*/ 766 h 794"/>
                  <a:gd name="T24" fmla="*/ 199 w 766"/>
                  <a:gd name="T25" fmla="*/ 766 h 794"/>
                  <a:gd name="T26" fmla="*/ 85 w 766"/>
                  <a:gd name="T27" fmla="*/ 681 h 794"/>
                  <a:gd name="T28" fmla="*/ 57 w 766"/>
                  <a:gd name="T29" fmla="*/ 511 h 794"/>
                  <a:gd name="T30" fmla="*/ 85 w 766"/>
                  <a:gd name="T31" fmla="*/ 397 h 794"/>
                  <a:gd name="T32" fmla="*/ 0 w 766"/>
                  <a:gd name="T33" fmla="*/ 369 h 794"/>
                  <a:gd name="T34" fmla="*/ 0 w 766"/>
                  <a:gd name="T35" fmla="*/ 312 h 794"/>
                  <a:gd name="T36" fmla="*/ 57 w 766"/>
                  <a:gd name="T37" fmla="*/ 284 h 794"/>
                  <a:gd name="T38" fmla="*/ 142 w 766"/>
                  <a:gd name="T39" fmla="*/ 85 h 794"/>
                  <a:gd name="T40" fmla="*/ 312 w 766"/>
                  <a:gd name="T41" fmla="*/ 29 h 794"/>
                  <a:gd name="T42" fmla="*/ 425 w 766"/>
                  <a:gd name="T43" fmla="*/ 57 h 794"/>
                  <a:gd name="T44" fmla="*/ 454 w 766"/>
                  <a:gd name="T45" fmla="*/ 0 h 794"/>
                  <a:gd name="T46" fmla="*/ 681 w 766"/>
                  <a:gd name="T47" fmla="*/ 57 h 794"/>
                  <a:gd name="T48" fmla="*/ 737 w 766"/>
                  <a:gd name="T49" fmla="*/ 11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66" h="794">
                    <a:moveTo>
                      <a:pt x="737" y="114"/>
                    </a:moveTo>
                    <a:lnTo>
                      <a:pt x="766" y="170"/>
                    </a:lnTo>
                    <a:lnTo>
                      <a:pt x="652" y="255"/>
                    </a:lnTo>
                    <a:lnTo>
                      <a:pt x="681" y="312"/>
                    </a:lnTo>
                    <a:lnTo>
                      <a:pt x="652" y="426"/>
                    </a:lnTo>
                    <a:lnTo>
                      <a:pt x="709" y="454"/>
                    </a:lnTo>
                    <a:lnTo>
                      <a:pt x="681" y="511"/>
                    </a:lnTo>
                    <a:lnTo>
                      <a:pt x="709" y="624"/>
                    </a:lnTo>
                    <a:lnTo>
                      <a:pt x="709" y="681"/>
                    </a:lnTo>
                    <a:lnTo>
                      <a:pt x="652" y="709"/>
                    </a:lnTo>
                    <a:lnTo>
                      <a:pt x="596" y="794"/>
                    </a:lnTo>
                    <a:lnTo>
                      <a:pt x="312" y="766"/>
                    </a:lnTo>
                    <a:lnTo>
                      <a:pt x="199" y="766"/>
                    </a:lnTo>
                    <a:lnTo>
                      <a:pt x="85" y="681"/>
                    </a:lnTo>
                    <a:lnTo>
                      <a:pt x="57" y="511"/>
                    </a:lnTo>
                    <a:lnTo>
                      <a:pt x="85" y="397"/>
                    </a:lnTo>
                    <a:lnTo>
                      <a:pt x="0" y="369"/>
                    </a:lnTo>
                    <a:lnTo>
                      <a:pt x="0" y="312"/>
                    </a:lnTo>
                    <a:lnTo>
                      <a:pt x="57" y="284"/>
                    </a:lnTo>
                    <a:lnTo>
                      <a:pt x="142" y="85"/>
                    </a:lnTo>
                    <a:lnTo>
                      <a:pt x="312" y="29"/>
                    </a:lnTo>
                    <a:lnTo>
                      <a:pt x="425" y="57"/>
                    </a:lnTo>
                    <a:lnTo>
                      <a:pt x="454" y="0"/>
                    </a:lnTo>
                    <a:lnTo>
                      <a:pt x="681" y="57"/>
                    </a:lnTo>
                    <a:lnTo>
                      <a:pt x="737" y="1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13" name="Freeform 773"/>
              <p:cNvSpPr>
                <a:spLocks/>
              </p:cNvSpPr>
              <p:nvPr/>
            </p:nvSpPr>
            <p:spPr bwMode="auto">
              <a:xfrm>
                <a:off x="6272" y="756"/>
                <a:ext cx="1304" cy="595"/>
              </a:xfrm>
              <a:custGeom>
                <a:avLst/>
                <a:gdLst>
                  <a:gd name="T0" fmla="*/ 1304 w 1304"/>
                  <a:gd name="T1" fmla="*/ 595 h 595"/>
                  <a:gd name="T2" fmla="*/ 1304 w 1304"/>
                  <a:gd name="T3" fmla="*/ 482 h 595"/>
                  <a:gd name="T4" fmla="*/ 1219 w 1304"/>
                  <a:gd name="T5" fmla="*/ 340 h 595"/>
                  <a:gd name="T6" fmla="*/ 1219 w 1304"/>
                  <a:gd name="T7" fmla="*/ 85 h 595"/>
                  <a:gd name="T8" fmla="*/ 1105 w 1304"/>
                  <a:gd name="T9" fmla="*/ 57 h 595"/>
                  <a:gd name="T10" fmla="*/ 1077 w 1304"/>
                  <a:gd name="T11" fmla="*/ 28 h 595"/>
                  <a:gd name="T12" fmla="*/ 992 w 1304"/>
                  <a:gd name="T13" fmla="*/ 28 h 595"/>
                  <a:gd name="T14" fmla="*/ 822 w 1304"/>
                  <a:gd name="T15" fmla="*/ 0 h 595"/>
                  <a:gd name="T16" fmla="*/ 680 w 1304"/>
                  <a:gd name="T17" fmla="*/ 28 h 595"/>
                  <a:gd name="T18" fmla="*/ 708 w 1304"/>
                  <a:gd name="T19" fmla="*/ 142 h 595"/>
                  <a:gd name="T20" fmla="*/ 680 w 1304"/>
                  <a:gd name="T21" fmla="*/ 227 h 595"/>
                  <a:gd name="T22" fmla="*/ 510 w 1304"/>
                  <a:gd name="T23" fmla="*/ 227 h 595"/>
                  <a:gd name="T24" fmla="*/ 397 w 1304"/>
                  <a:gd name="T25" fmla="*/ 198 h 595"/>
                  <a:gd name="T26" fmla="*/ 368 w 1304"/>
                  <a:gd name="T27" fmla="*/ 255 h 595"/>
                  <a:gd name="T28" fmla="*/ 510 w 1304"/>
                  <a:gd name="T29" fmla="*/ 312 h 595"/>
                  <a:gd name="T30" fmla="*/ 453 w 1304"/>
                  <a:gd name="T31" fmla="*/ 340 h 595"/>
                  <a:gd name="T32" fmla="*/ 340 w 1304"/>
                  <a:gd name="T33" fmla="*/ 284 h 595"/>
                  <a:gd name="T34" fmla="*/ 226 w 1304"/>
                  <a:gd name="T35" fmla="*/ 255 h 595"/>
                  <a:gd name="T36" fmla="*/ 198 w 1304"/>
                  <a:gd name="T37" fmla="*/ 312 h 595"/>
                  <a:gd name="T38" fmla="*/ 113 w 1304"/>
                  <a:gd name="T39" fmla="*/ 198 h 595"/>
                  <a:gd name="T40" fmla="*/ 0 w 1304"/>
                  <a:gd name="T41" fmla="*/ 284 h 595"/>
                  <a:gd name="T42" fmla="*/ 28 w 1304"/>
                  <a:gd name="T43" fmla="*/ 369 h 595"/>
                  <a:gd name="T44" fmla="*/ 113 w 1304"/>
                  <a:gd name="T45" fmla="*/ 425 h 595"/>
                  <a:gd name="T46" fmla="*/ 255 w 1304"/>
                  <a:gd name="T47" fmla="*/ 369 h 595"/>
                  <a:gd name="T48" fmla="*/ 198 w 1304"/>
                  <a:gd name="T49" fmla="*/ 454 h 595"/>
                  <a:gd name="T50" fmla="*/ 311 w 1304"/>
                  <a:gd name="T51" fmla="*/ 482 h 595"/>
                  <a:gd name="T52" fmla="*/ 340 w 1304"/>
                  <a:gd name="T53" fmla="*/ 425 h 595"/>
                  <a:gd name="T54" fmla="*/ 567 w 1304"/>
                  <a:gd name="T55" fmla="*/ 482 h 595"/>
                  <a:gd name="T56" fmla="*/ 623 w 1304"/>
                  <a:gd name="T57" fmla="*/ 539 h 595"/>
                  <a:gd name="T58" fmla="*/ 765 w 1304"/>
                  <a:gd name="T59" fmla="*/ 482 h 595"/>
                  <a:gd name="T60" fmla="*/ 907 w 1304"/>
                  <a:gd name="T61" fmla="*/ 510 h 595"/>
                  <a:gd name="T62" fmla="*/ 964 w 1304"/>
                  <a:gd name="T63" fmla="*/ 539 h 595"/>
                  <a:gd name="T64" fmla="*/ 1020 w 1304"/>
                  <a:gd name="T65" fmla="*/ 510 h 595"/>
                  <a:gd name="T66" fmla="*/ 1219 w 1304"/>
                  <a:gd name="T67" fmla="*/ 539 h 595"/>
                  <a:gd name="T68" fmla="*/ 1247 w 1304"/>
                  <a:gd name="T69" fmla="*/ 595 h 595"/>
                  <a:gd name="T70" fmla="*/ 1304 w 1304"/>
                  <a:gd name="T71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04" h="595">
                    <a:moveTo>
                      <a:pt x="1304" y="595"/>
                    </a:moveTo>
                    <a:lnTo>
                      <a:pt x="1304" y="482"/>
                    </a:lnTo>
                    <a:lnTo>
                      <a:pt x="1219" y="340"/>
                    </a:lnTo>
                    <a:lnTo>
                      <a:pt x="1219" y="85"/>
                    </a:lnTo>
                    <a:lnTo>
                      <a:pt x="1105" y="57"/>
                    </a:lnTo>
                    <a:lnTo>
                      <a:pt x="1077" y="28"/>
                    </a:lnTo>
                    <a:lnTo>
                      <a:pt x="992" y="28"/>
                    </a:lnTo>
                    <a:lnTo>
                      <a:pt x="822" y="0"/>
                    </a:lnTo>
                    <a:lnTo>
                      <a:pt x="680" y="28"/>
                    </a:lnTo>
                    <a:lnTo>
                      <a:pt x="708" y="142"/>
                    </a:lnTo>
                    <a:lnTo>
                      <a:pt x="680" y="227"/>
                    </a:lnTo>
                    <a:lnTo>
                      <a:pt x="510" y="227"/>
                    </a:lnTo>
                    <a:lnTo>
                      <a:pt x="397" y="198"/>
                    </a:lnTo>
                    <a:lnTo>
                      <a:pt x="368" y="255"/>
                    </a:lnTo>
                    <a:lnTo>
                      <a:pt x="510" y="312"/>
                    </a:lnTo>
                    <a:lnTo>
                      <a:pt x="453" y="340"/>
                    </a:lnTo>
                    <a:lnTo>
                      <a:pt x="340" y="284"/>
                    </a:lnTo>
                    <a:lnTo>
                      <a:pt x="226" y="255"/>
                    </a:lnTo>
                    <a:lnTo>
                      <a:pt x="198" y="312"/>
                    </a:lnTo>
                    <a:lnTo>
                      <a:pt x="113" y="198"/>
                    </a:lnTo>
                    <a:lnTo>
                      <a:pt x="0" y="284"/>
                    </a:lnTo>
                    <a:lnTo>
                      <a:pt x="28" y="369"/>
                    </a:lnTo>
                    <a:lnTo>
                      <a:pt x="113" y="425"/>
                    </a:lnTo>
                    <a:lnTo>
                      <a:pt x="255" y="369"/>
                    </a:lnTo>
                    <a:lnTo>
                      <a:pt x="198" y="454"/>
                    </a:lnTo>
                    <a:lnTo>
                      <a:pt x="311" y="482"/>
                    </a:lnTo>
                    <a:lnTo>
                      <a:pt x="340" y="425"/>
                    </a:lnTo>
                    <a:lnTo>
                      <a:pt x="567" y="482"/>
                    </a:lnTo>
                    <a:lnTo>
                      <a:pt x="623" y="539"/>
                    </a:lnTo>
                    <a:lnTo>
                      <a:pt x="765" y="482"/>
                    </a:lnTo>
                    <a:lnTo>
                      <a:pt x="907" y="510"/>
                    </a:lnTo>
                    <a:lnTo>
                      <a:pt x="964" y="539"/>
                    </a:lnTo>
                    <a:lnTo>
                      <a:pt x="1020" y="510"/>
                    </a:lnTo>
                    <a:lnTo>
                      <a:pt x="1219" y="539"/>
                    </a:lnTo>
                    <a:lnTo>
                      <a:pt x="1247" y="595"/>
                    </a:lnTo>
                    <a:lnTo>
                      <a:pt x="1304" y="5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14" name="Freeform 774"/>
              <p:cNvSpPr>
                <a:spLocks/>
              </p:cNvSpPr>
              <p:nvPr/>
            </p:nvSpPr>
            <p:spPr bwMode="auto">
              <a:xfrm>
                <a:off x="6924" y="444"/>
                <a:ext cx="425" cy="340"/>
              </a:xfrm>
              <a:custGeom>
                <a:avLst/>
                <a:gdLst>
                  <a:gd name="T0" fmla="*/ 425 w 425"/>
                  <a:gd name="T1" fmla="*/ 340 h 340"/>
                  <a:gd name="T2" fmla="*/ 340 w 425"/>
                  <a:gd name="T3" fmla="*/ 170 h 340"/>
                  <a:gd name="T4" fmla="*/ 340 w 425"/>
                  <a:gd name="T5" fmla="*/ 57 h 340"/>
                  <a:gd name="T6" fmla="*/ 226 w 425"/>
                  <a:gd name="T7" fmla="*/ 57 h 340"/>
                  <a:gd name="T8" fmla="*/ 226 w 425"/>
                  <a:gd name="T9" fmla="*/ 0 h 340"/>
                  <a:gd name="T10" fmla="*/ 85 w 425"/>
                  <a:gd name="T11" fmla="*/ 57 h 340"/>
                  <a:gd name="T12" fmla="*/ 56 w 425"/>
                  <a:gd name="T13" fmla="*/ 114 h 340"/>
                  <a:gd name="T14" fmla="*/ 85 w 425"/>
                  <a:gd name="T15" fmla="*/ 142 h 340"/>
                  <a:gd name="T16" fmla="*/ 28 w 425"/>
                  <a:gd name="T17" fmla="*/ 170 h 340"/>
                  <a:gd name="T18" fmla="*/ 56 w 425"/>
                  <a:gd name="T19" fmla="*/ 227 h 340"/>
                  <a:gd name="T20" fmla="*/ 0 w 425"/>
                  <a:gd name="T21" fmla="*/ 284 h 340"/>
                  <a:gd name="T22" fmla="*/ 28 w 425"/>
                  <a:gd name="T23" fmla="*/ 340 h 340"/>
                  <a:gd name="T24" fmla="*/ 170 w 425"/>
                  <a:gd name="T25" fmla="*/ 312 h 340"/>
                  <a:gd name="T26" fmla="*/ 340 w 425"/>
                  <a:gd name="T27" fmla="*/ 340 h 340"/>
                  <a:gd name="T28" fmla="*/ 425 w 425"/>
                  <a:gd name="T2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5" h="340">
                    <a:moveTo>
                      <a:pt x="425" y="340"/>
                    </a:moveTo>
                    <a:lnTo>
                      <a:pt x="340" y="170"/>
                    </a:lnTo>
                    <a:lnTo>
                      <a:pt x="340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85" y="57"/>
                    </a:lnTo>
                    <a:lnTo>
                      <a:pt x="56" y="114"/>
                    </a:lnTo>
                    <a:lnTo>
                      <a:pt x="85" y="142"/>
                    </a:lnTo>
                    <a:lnTo>
                      <a:pt x="28" y="170"/>
                    </a:lnTo>
                    <a:lnTo>
                      <a:pt x="56" y="227"/>
                    </a:lnTo>
                    <a:lnTo>
                      <a:pt x="0" y="284"/>
                    </a:lnTo>
                    <a:lnTo>
                      <a:pt x="28" y="340"/>
                    </a:lnTo>
                    <a:lnTo>
                      <a:pt x="170" y="312"/>
                    </a:lnTo>
                    <a:lnTo>
                      <a:pt x="340" y="340"/>
                    </a:lnTo>
                    <a:lnTo>
                      <a:pt x="425" y="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15" name="Freeform 775"/>
              <p:cNvSpPr>
                <a:spLocks/>
              </p:cNvSpPr>
              <p:nvPr/>
            </p:nvSpPr>
            <p:spPr bwMode="auto">
              <a:xfrm>
                <a:off x="5535" y="416"/>
                <a:ext cx="992" cy="1134"/>
              </a:xfrm>
              <a:custGeom>
                <a:avLst/>
                <a:gdLst>
                  <a:gd name="T0" fmla="*/ 850 w 992"/>
                  <a:gd name="T1" fmla="*/ 538 h 1134"/>
                  <a:gd name="T2" fmla="*/ 737 w 992"/>
                  <a:gd name="T3" fmla="*/ 624 h 1134"/>
                  <a:gd name="T4" fmla="*/ 765 w 992"/>
                  <a:gd name="T5" fmla="*/ 709 h 1134"/>
                  <a:gd name="T6" fmla="*/ 850 w 992"/>
                  <a:gd name="T7" fmla="*/ 765 h 1134"/>
                  <a:gd name="T8" fmla="*/ 992 w 992"/>
                  <a:gd name="T9" fmla="*/ 709 h 1134"/>
                  <a:gd name="T10" fmla="*/ 935 w 992"/>
                  <a:gd name="T11" fmla="*/ 794 h 1134"/>
                  <a:gd name="T12" fmla="*/ 765 w 992"/>
                  <a:gd name="T13" fmla="*/ 850 h 1134"/>
                  <a:gd name="T14" fmla="*/ 680 w 992"/>
                  <a:gd name="T15" fmla="*/ 1049 h 1134"/>
                  <a:gd name="T16" fmla="*/ 623 w 992"/>
                  <a:gd name="T17" fmla="*/ 992 h 1134"/>
                  <a:gd name="T18" fmla="*/ 538 w 992"/>
                  <a:gd name="T19" fmla="*/ 1020 h 1134"/>
                  <a:gd name="T20" fmla="*/ 481 w 992"/>
                  <a:gd name="T21" fmla="*/ 992 h 1134"/>
                  <a:gd name="T22" fmla="*/ 396 w 992"/>
                  <a:gd name="T23" fmla="*/ 1049 h 1134"/>
                  <a:gd name="T24" fmla="*/ 396 w 992"/>
                  <a:gd name="T25" fmla="*/ 1134 h 1134"/>
                  <a:gd name="T26" fmla="*/ 283 w 992"/>
                  <a:gd name="T27" fmla="*/ 992 h 1134"/>
                  <a:gd name="T28" fmla="*/ 226 w 992"/>
                  <a:gd name="T29" fmla="*/ 1020 h 1134"/>
                  <a:gd name="T30" fmla="*/ 198 w 992"/>
                  <a:gd name="T31" fmla="*/ 964 h 1134"/>
                  <a:gd name="T32" fmla="*/ 226 w 992"/>
                  <a:gd name="T33" fmla="*/ 879 h 1134"/>
                  <a:gd name="T34" fmla="*/ 311 w 992"/>
                  <a:gd name="T35" fmla="*/ 737 h 1134"/>
                  <a:gd name="T36" fmla="*/ 141 w 992"/>
                  <a:gd name="T37" fmla="*/ 737 h 1134"/>
                  <a:gd name="T38" fmla="*/ 141 w 992"/>
                  <a:gd name="T39" fmla="*/ 595 h 1134"/>
                  <a:gd name="T40" fmla="*/ 113 w 992"/>
                  <a:gd name="T41" fmla="*/ 538 h 1134"/>
                  <a:gd name="T42" fmla="*/ 0 w 992"/>
                  <a:gd name="T43" fmla="*/ 510 h 1134"/>
                  <a:gd name="T44" fmla="*/ 28 w 992"/>
                  <a:gd name="T45" fmla="*/ 425 h 1134"/>
                  <a:gd name="T46" fmla="*/ 170 w 992"/>
                  <a:gd name="T47" fmla="*/ 397 h 1134"/>
                  <a:gd name="T48" fmla="*/ 283 w 992"/>
                  <a:gd name="T49" fmla="*/ 340 h 1134"/>
                  <a:gd name="T50" fmla="*/ 283 w 992"/>
                  <a:gd name="T51" fmla="*/ 255 h 1134"/>
                  <a:gd name="T52" fmla="*/ 368 w 992"/>
                  <a:gd name="T53" fmla="*/ 255 h 1134"/>
                  <a:gd name="T54" fmla="*/ 368 w 992"/>
                  <a:gd name="T55" fmla="*/ 198 h 1134"/>
                  <a:gd name="T56" fmla="*/ 425 w 992"/>
                  <a:gd name="T57" fmla="*/ 170 h 1134"/>
                  <a:gd name="T58" fmla="*/ 425 w 992"/>
                  <a:gd name="T59" fmla="*/ 57 h 1134"/>
                  <a:gd name="T60" fmla="*/ 481 w 992"/>
                  <a:gd name="T61" fmla="*/ 0 h 1134"/>
                  <a:gd name="T62" fmla="*/ 510 w 992"/>
                  <a:gd name="T63" fmla="*/ 57 h 1134"/>
                  <a:gd name="T64" fmla="*/ 567 w 992"/>
                  <a:gd name="T65" fmla="*/ 85 h 1134"/>
                  <a:gd name="T66" fmla="*/ 680 w 992"/>
                  <a:gd name="T67" fmla="*/ 57 h 1134"/>
                  <a:gd name="T68" fmla="*/ 793 w 992"/>
                  <a:gd name="T69" fmla="*/ 142 h 1134"/>
                  <a:gd name="T70" fmla="*/ 765 w 992"/>
                  <a:gd name="T71" fmla="*/ 170 h 1134"/>
                  <a:gd name="T72" fmla="*/ 793 w 992"/>
                  <a:gd name="T73" fmla="*/ 283 h 1134"/>
                  <a:gd name="T74" fmla="*/ 737 w 992"/>
                  <a:gd name="T75" fmla="*/ 368 h 1134"/>
                  <a:gd name="T76" fmla="*/ 850 w 992"/>
                  <a:gd name="T77" fmla="*/ 538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92" h="1134">
                    <a:moveTo>
                      <a:pt x="850" y="538"/>
                    </a:moveTo>
                    <a:lnTo>
                      <a:pt x="737" y="624"/>
                    </a:lnTo>
                    <a:lnTo>
                      <a:pt x="765" y="709"/>
                    </a:lnTo>
                    <a:lnTo>
                      <a:pt x="850" y="765"/>
                    </a:lnTo>
                    <a:lnTo>
                      <a:pt x="992" y="709"/>
                    </a:lnTo>
                    <a:lnTo>
                      <a:pt x="935" y="794"/>
                    </a:lnTo>
                    <a:lnTo>
                      <a:pt x="765" y="850"/>
                    </a:lnTo>
                    <a:lnTo>
                      <a:pt x="680" y="1049"/>
                    </a:lnTo>
                    <a:lnTo>
                      <a:pt x="623" y="992"/>
                    </a:lnTo>
                    <a:lnTo>
                      <a:pt x="538" y="1020"/>
                    </a:lnTo>
                    <a:lnTo>
                      <a:pt x="481" y="992"/>
                    </a:lnTo>
                    <a:lnTo>
                      <a:pt x="396" y="1049"/>
                    </a:lnTo>
                    <a:lnTo>
                      <a:pt x="396" y="1134"/>
                    </a:lnTo>
                    <a:lnTo>
                      <a:pt x="283" y="992"/>
                    </a:lnTo>
                    <a:lnTo>
                      <a:pt x="226" y="1020"/>
                    </a:lnTo>
                    <a:lnTo>
                      <a:pt x="198" y="964"/>
                    </a:lnTo>
                    <a:lnTo>
                      <a:pt x="226" y="879"/>
                    </a:lnTo>
                    <a:lnTo>
                      <a:pt x="311" y="737"/>
                    </a:lnTo>
                    <a:lnTo>
                      <a:pt x="141" y="737"/>
                    </a:lnTo>
                    <a:lnTo>
                      <a:pt x="141" y="595"/>
                    </a:lnTo>
                    <a:lnTo>
                      <a:pt x="113" y="538"/>
                    </a:lnTo>
                    <a:lnTo>
                      <a:pt x="0" y="510"/>
                    </a:lnTo>
                    <a:lnTo>
                      <a:pt x="28" y="425"/>
                    </a:lnTo>
                    <a:lnTo>
                      <a:pt x="170" y="397"/>
                    </a:lnTo>
                    <a:lnTo>
                      <a:pt x="283" y="340"/>
                    </a:lnTo>
                    <a:lnTo>
                      <a:pt x="283" y="255"/>
                    </a:lnTo>
                    <a:lnTo>
                      <a:pt x="368" y="255"/>
                    </a:lnTo>
                    <a:lnTo>
                      <a:pt x="368" y="198"/>
                    </a:lnTo>
                    <a:lnTo>
                      <a:pt x="425" y="170"/>
                    </a:lnTo>
                    <a:lnTo>
                      <a:pt x="425" y="57"/>
                    </a:lnTo>
                    <a:lnTo>
                      <a:pt x="481" y="0"/>
                    </a:lnTo>
                    <a:lnTo>
                      <a:pt x="510" y="57"/>
                    </a:lnTo>
                    <a:lnTo>
                      <a:pt x="567" y="85"/>
                    </a:lnTo>
                    <a:lnTo>
                      <a:pt x="680" y="57"/>
                    </a:lnTo>
                    <a:lnTo>
                      <a:pt x="793" y="142"/>
                    </a:lnTo>
                    <a:lnTo>
                      <a:pt x="765" y="170"/>
                    </a:lnTo>
                    <a:lnTo>
                      <a:pt x="793" y="283"/>
                    </a:lnTo>
                    <a:lnTo>
                      <a:pt x="737" y="368"/>
                    </a:lnTo>
                    <a:lnTo>
                      <a:pt x="850" y="53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16" name="Freeform 776"/>
              <p:cNvSpPr>
                <a:spLocks/>
              </p:cNvSpPr>
              <p:nvPr/>
            </p:nvSpPr>
            <p:spPr bwMode="auto">
              <a:xfrm>
                <a:off x="5421" y="444"/>
                <a:ext cx="397" cy="397"/>
              </a:xfrm>
              <a:custGeom>
                <a:avLst/>
                <a:gdLst>
                  <a:gd name="T0" fmla="*/ 85 w 397"/>
                  <a:gd name="T1" fmla="*/ 0 h 397"/>
                  <a:gd name="T2" fmla="*/ 28 w 397"/>
                  <a:gd name="T3" fmla="*/ 29 h 397"/>
                  <a:gd name="T4" fmla="*/ 0 w 397"/>
                  <a:gd name="T5" fmla="*/ 170 h 397"/>
                  <a:gd name="T6" fmla="*/ 85 w 397"/>
                  <a:gd name="T7" fmla="*/ 284 h 397"/>
                  <a:gd name="T8" fmla="*/ 57 w 397"/>
                  <a:gd name="T9" fmla="*/ 312 h 397"/>
                  <a:gd name="T10" fmla="*/ 57 w 397"/>
                  <a:gd name="T11" fmla="*/ 397 h 397"/>
                  <a:gd name="T12" fmla="*/ 142 w 397"/>
                  <a:gd name="T13" fmla="*/ 397 h 397"/>
                  <a:gd name="T14" fmla="*/ 284 w 397"/>
                  <a:gd name="T15" fmla="*/ 369 h 397"/>
                  <a:gd name="T16" fmla="*/ 397 w 397"/>
                  <a:gd name="T17" fmla="*/ 312 h 397"/>
                  <a:gd name="T18" fmla="*/ 397 w 397"/>
                  <a:gd name="T19" fmla="*/ 227 h 397"/>
                  <a:gd name="T20" fmla="*/ 114 w 397"/>
                  <a:gd name="T21" fmla="*/ 85 h 397"/>
                  <a:gd name="T22" fmla="*/ 114 w 397"/>
                  <a:gd name="T23" fmla="*/ 29 h 397"/>
                  <a:gd name="T24" fmla="*/ 85 w 397"/>
                  <a:gd name="T25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397">
                    <a:moveTo>
                      <a:pt x="85" y="0"/>
                    </a:moveTo>
                    <a:lnTo>
                      <a:pt x="28" y="29"/>
                    </a:lnTo>
                    <a:lnTo>
                      <a:pt x="0" y="170"/>
                    </a:lnTo>
                    <a:lnTo>
                      <a:pt x="85" y="284"/>
                    </a:lnTo>
                    <a:lnTo>
                      <a:pt x="57" y="312"/>
                    </a:lnTo>
                    <a:lnTo>
                      <a:pt x="57" y="397"/>
                    </a:lnTo>
                    <a:lnTo>
                      <a:pt x="142" y="397"/>
                    </a:lnTo>
                    <a:lnTo>
                      <a:pt x="284" y="369"/>
                    </a:lnTo>
                    <a:lnTo>
                      <a:pt x="397" y="312"/>
                    </a:lnTo>
                    <a:lnTo>
                      <a:pt x="397" y="227"/>
                    </a:lnTo>
                    <a:lnTo>
                      <a:pt x="114" y="85"/>
                    </a:lnTo>
                    <a:lnTo>
                      <a:pt x="114" y="29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18" name="Freeform 778"/>
              <p:cNvSpPr>
                <a:spLocks/>
              </p:cNvSpPr>
              <p:nvPr/>
            </p:nvSpPr>
            <p:spPr bwMode="auto">
              <a:xfrm>
                <a:off x="5535" y="359"/>
                <a:ext cx="425" cy="312"/>
              </a:xfrm>
              <a:custGeom>
                <a:avLst/>
                <a:gdLst>
                  <a:gd name="T0" fmla="*/ 0 w 425"/>
                  <a:gd name="T1" fmla="*/ 114 h 312"/>
                  <a:gd name="T2" fmla="*/ 0 w 425"/>
                  <a:gd name="T3" fmla="*/ 170 h 312"/>
                  <a:gd name="T4" fmla="*/ 283 w 425"/>
                  <a:gd name="T5" fmla="*/ 312 h 312"/>
                  <a:gd name="T6" fmla="*/ 368 w 425"/>
                  <a:gd name="T7" fmla="*/ 312 h 312"/>
                  <a:gd name="T8" fmla="*/ 368 w 425"/>
                  <a:gd name="T9" fmla="*/ 255 h 312"/>
                  <a:gd name="T10" fmla="*/ 425 w 425"/>
                  <a:gd name="T11" fmla="*/ 227 h 312"/>
                  <a:gd name="T12" fmla="*/ 425 w 425"/>
                  <a:gd name="T13" fmla="*/ 114 h 312"/>
                  <a:gd name="T14" fmla="*/ 311 w 425"/>
                  <a:gd name="T15" fmla="*/ 0 h 312"/>
                  <a:gd name="T16" fmla="*/ 283 w 425"/>
                  <a:gd name="T17" fmla="*/ 57 h 312"/>
                  <a:gd name="T18" fmla="*/ 0 w 425"/>
                  <a:gd name="T19" fmla="*/ 114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5" h="312">
                    <a:moveTo>
                      <a:pt x="0" y="114"/>
                    </a:moveTo>
                    <a:lnTo>
                      <a:pt x="0" y="170"/>
                    </a:lnTo>
                    <a:lnTo>
                      <a:pt x="283" y="312"/>
                    </a:lnTo>
                    <a:lnTo>
                      <a:pt x="368" y="312"/>
                    </a:lnTo>
                    <a:lnTo>
                      <a:pt x="368" y="255"/>
                    </a:lnTo>
                    <a:lnTo>
                      <a:pt x="425" y="227"/>
                    </a:lnTo>
                    <a:lnTo>
                      <a:pt x="425" y="114"/>
                    </a:lnTo>
                    <a:lnTo>
                      <a:pt x="311" y="0"/>
                    </a:lnTo>
                    <a:lnTo>
                      <a:pt x="283" y="57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20" name="Freeform 780"/>
              <p:cNvSpPr>
                <a:spLocks/>
              </p:cNvSpPr>
              <p:nvPr/>
            </p:nvSpPr>
            <p:spPr bwMode="auto">
              <a:xfrm>
                <a:off x="4854" y="3534"/>
                <a:ext cx="312" cy="312"/>
              </a:xfrm>
              <a:custGeom>
                <a:avLst/>
                <a:gdLst>
                  <a:gd name="T0" fmla="*/ 28 w 312"/>
                  <a:gd name="T1" fmla="*/ 199 h 312"/>
                  <a:gd name="T2" fmla="*/ 0 w 312"/>
                  <a:gd name="T3" fmla="*/ 312 h 312"/>
                  <a:gd name="T4" fmla="*/ 142 w 312"/>
                  <a:gd name="T5" fmla="*/ 284 h 312"/>
                  <a:gd name="T6" fmla="*/ 199 w 312"/>
                  <a:gd name="T7" fmla="*/ 312 h 312"/>
                  <a:gd name="T8" fmla="*/ 255 w 312"/>
                  <a:gd name="T9" fmla="*/ 284 h 312"/>
                  <a:gd name="T10" fmla="*/ 312 w 312"/>
                  <a:gd name="T11" fmla="*/ 312 h 312"/>
                  <a:gd name="T12" fmla="*/ 312 w 312"/>
                  <a:gd name="T13" fmla="*/ 255 h 312"/>
                  <a:gd name="T14" fmla="*/ 284 w 312"/>
                  <a:gd name="T15" fmla="*/ 227 h 312"/>
                  <a:gd name="T16" fmla="*/ 284 w 312"/>
                  <a:gd name="T17" fmla="*/ 170 h 312"/>
                  <a:gd name="T18" fmla="*/ 227 w 312"/>
                  <a:gd name="T19" fmla="*/ 199 h 312"/>
                  <a:gd name="T20" fmla="*/ 170 w 312"/>
                  <a:gd name="T21" fmla="*/ 170 h 312"/>
                  <a:gd name="T22" fmla="*/ 255 w 312"/>
                  <a:gd name="T23" fmla="*/ 85 h 312"/>
                  <a:gd name="T24" fmla="*/ 142 w 312"/>
                  <a:gd name="T25" fmla="*/ 0 h 312"/>
                  <a:gd name="T26" fmla="*/ 85 w 312"/>
                  <a:gd name="T27" fmla="*/ 29 h 312"/>
                  <a:gd name="T28" fmla="*/ 57 w 312"/>
                  <a:gd name="T29" fmla="*/ 142 h 312"/>
                  <a:gd name="T30" fmla="*/ 28 w 312"/>
                  <a:gd name="T31" fmla="*/ 19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312">
                    <a:moveTo>
                      <a:pt x="28" y="199"/>
                    </a:moveTo>
                    <a:lnTo>
                      <a:pt x="0" y="312"/>
                    </a:lnTo>
                    <a:lnTo>
                      <a:pt x="142" y="284"/>
                    </a:lnTo>
                    <a:lnTo>
                      <a:pt x="199" y="312"/>
                    </a:lnTo>
                    <a:lnTo>
                      <a:pt x="255" y="284"/>
                    </a:lnTo>
                    <a:lnTo>
                      <a:pt x="312" y="312"/>
                    </a:lnTo>
                    <a:lnTo>
                      <a:pt x="312" y="255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227" y="199"/>
                    </a:lnTo>
                    <a:lnTo>
                      <a:pt x="170" y="170"/>
                    </a:lnTo>
                    <a:lnTo>
                      <a:pt x="255" y="85"/>
                    </a:lnTo>
                    <a:lnTo>
                      <a:pt x="142" y="0"/>
                    </a:lnTo>
                    <a:lnTo>
                      <a:pt x="85" y="29"/>
                    </a:lnTo>
                    <a:lnTo>
                      <a:pt x="57" y="142"/>
                    </a:lnTo>
                    <a:lnTo>
                      <a:pt x="28" y="19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21" name="Freeform 781"/>
              <p:cNvSpPr>
                <a:spLocks/>
              </p:cNvSpPr>
              <p:nvPr/>
            </p:nvSpPr>
            <p:spPr bwMode="auto">
              <a:xfrm>
                <a:off x="4032" y="3081"/>
                <a:ext cx="1673" cy="765"/>
              </a:xfrm>
              <a:custGeom>
                <a:avLst/>
                <a:gdLst>
                  <a:gd name="T0" fmla="*/ 850 w 1673"/>
                  <a:gd name="T1" fmla="*/ 652 h 765"/>
                  <a:gd name="T2" fmla="*/ 454 w 1673"/>
                  <a:gd name="T3" fmla="*/ 538 h 765"/>
                  <a:gd name="T4" fmla="*/ 397 w 1673"/>
                  <a:gd name="T5" fmla="*/ 510 h 765"/>
                  <a:gd name="T6" fmla="*/ 340 w 1673"/>
                  <a:gd name="T7" fmla="*/ 538 h 765"/>
                  <a:gd name="T8" fmla="*/ 170 w 1673"/>
                  <a:gd name="T9" fmla="*/ 453 h 765"/>
                  <a:gd name="T10" fmla="*/ 142 w 1673"/>
                  <a:gd name="T11" fmla="*/ 397 h 765"/>
                  <a:gd name="T12" fmla="*/ 113 w 1673"/>
                  <a:gd name="T13" fmla="*/ 397 h 765"/>
                  <a:gd name="T14" fmla="*/ 28 w 1673"/>
                  <a:gd name="T15" fmla="*/ 340 h 765"/>
                  <a:gd name="T16" fmla="*/ 0 w 1673"/>
                  <a:gd name="T17" fmla="*/ 283 h 765"/>
                  <a:gd name="T18" fmla="*/ 57 w 1673"/>
                  <a:gd name="T19" fmla="*/ 198 h 765"/>
                  <a:gd name="T20" fmla="*/ 198 w 1673"/>
                  <a:gd name="T21" fmla="*/ 198 h 765"/>
                  <a:gd name="T22" fmla="*/ 340 w 1673"/>
                  <a:gd name="T23" fmla="*/ 0 h 765"/>
                  <a:gd name="T24" fmla="*/ 369 w 1673"/>
                  <a:gd name="T25" fmla="*/ 85 h 765"/>
                  <a:gd name="T26" fmla="*/ 425 w 1673"/>
                  <a:gd name="T27" fmla="*/ 56 h 765"/>
                  <a:gd name="T28" fmla="*/ 510 w 1673"/>
                  <a:gd name="T29" fmla="*/ 198 h 765"/>
                  <a:gd name="T30" fmla="*/ 1077 w 1673"/>
                  <a:gd name="T31" fmla="*/ 141 h 765"/>
                  <a:gd name="T32" fmla="*/ 1077 w 1673"/>
                  <a:gd name="T33" fmla="*/ 226 h 765"/>
                  <a:gd name="T34" fmla="*/ 1276 w 1673"/>
                  <a:gd name="T35" fmla="*/ 312 h 765"/>
                  <a:gd name="T36" fmla="*/ 1361 w 1673"/>
                  <a:gd name="T37" fmla="*/ 312 h 765"/>
                  <a:gd name="T38" fmla="*/ 1616 w 1673"/>
                  <a:gd name="T39" fmla="*/ 453 h 765"/>
                  <a:gd name="T40" fmla="*/ 1673 w 1673"/>
                  <a:gd name="T41" fmla="*/ 538 h 765"/>
                  <a:gd name="T42" fmla="*/ 1616 w 1673"/>
                  <a:gd name="T43" fmla="*/ 567 h 765"/>
                  <a:gd name="T44" fmla="*/ 1588 w 1673"/>
                  <a:gd name="T45" fmla="*/ 623 h 765"/>
                  <a:gd name="T46" fmla="*/ 1503 w 1673"/>
                  <a:gd name="T47" fmla="*/ 623 h 765"/>
                  <a:gd name="T48" fmla="*/ 1503 w 1673"/>
                  <a:gd name="T49" fmla="*/ 765 h 765"/>
                  <a:gd name="T50" fmla="*/ 1361 w 1673"/>
                  <a:gd name="T51" fmla="*/ 737 h 765"/>
                  <a:gd name="T52" fmla="*/ 1276 w 1673"/>
                  <a:gd name="T53" fmla="*/ 737 h 765"/>
                  <a:gd name="T54" fmla="*/ 1247 w 1673"/>
                  <a:gd name="T55" fmla="*/ 652 h 765"/>
                  <a:gd name="T56" fmla="*/ 1162 w 1673"/>
                  <a:gd name="T57" fmla="*/ 652 h 765"/>
                  <a:gd name="T58" fmla="*/ 1106 w 1673"/>
                  <a:gd name="T59" fmla="*/ 623 h 765"/>
                  <a:gd name="T60" fmla="*/ 1049 w 1673"/>
                  <a:gd name="T61" fmla="*/ 652 h 765"/>
                  <a:gd name="T62" fmla="*/ 992 w 1673"/>
                  <a:gd name="T63" fmla="*/ 623 h 765"/>
                  <a:gd name="T64" fmla="*/ 1077 w 1673"/>
                  <a:gd name="T65" fmla="*/ 538 h 765"/>
                  <a:gd name="T66" fmla="*/ 964 w 1673"/>
                  <a:gd name="T67" fmla="*/ 453 h 765"/>
                  <a:gd name="T68" fmla="*/ 907 w 1673"/>
                  <a:gd name="T69" fmla="*/ 482 h 765"/>
                  <a:gd name="T70" fmla="*/ 879 w 1673"/>
                  <a:gd name="T71" fmla="*/ 595 h 765"/>
                  <a:gd name="T72" fmla="*/ 850 w 1673"/>
                  <a:gd name="T73" fmla="*/ 652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73" h="765">
                    <a:moveTo>
                      <a:pt x="850" y="652"/>
                    </a:moveTo>
                    <a:lnTo>
                      <a:pt x="454" y="538"/>
                    </a:lnTo>
                    <a:lnTo>
                      <a:pt x="397" y="510"/>
                    </a:lnTo>
                    <a:lnTo>
                      <a:pt x="340" y="538"/>
                    </a:lnTo>
                    <a:lnTo>
                      <a:pt x="170" y="453"/>
                    </a:lnTo>
                    <a:lnTo>
                      <a:pt x="142" y="397"/>
                    </a:lnTo>
                    <a:lnTo>
                      <a:pt x="113" y="397"/>
                    </a:lnTo>
                    <a:lnTo>
                      <a:pt x="28" y="340"/>
                    </a:lnTo>
                    <a:lnTo>
                      <a:pt x="0" y="283"/>
                    </a:lnTo>
                    <a:lnTo>
                      <a:pt x="57" y="198"/>
                    </a:lnTo>
                    <a:lnTo>
                      <a:pt x="198" y="198"/>
                    </a:lnTo>
                    <a:lnTo>
                      <a:pt x="340" y="0"/>
                    </a:lnTo>
                    <a:lnTo>
                      <a:pt x="369" y="85"/>
                    </a:lnTo>
                    <a:lnTo>
                      <a:pt x="425" y="56"/>
                    </a:lnTo>
                    <a:lnTo>
                      <a:pt x="510" y="198"/>
                    </a:lnTo>
                    <a:lnTo>
                      <a:pt x="1077" y="141"/>
                    </a:lnTo>
                    <a:lnTo>
                      <a:pt x="1077" y="226"/>
                    </a:lnTo>
                    <a:lnTo>
                      <a:pt x="1276" y="312"/>
                    </a:lnTo>
                    <a:lnTo>
                      <a:pt x="1361" y="312"/>
                    </a:lnTo>
                    <a:lnTo>
                      <a:pt x="1616" y="453"/>
                    </a:lnTo>
                    <a:lnTo>
                      <a:pt x="1673" y="538"/>
                    </a:lnTo>
                    <a:lnTo>
                      <a:pt x="1616" y="567"/>
                    </a:lnTo>
                    <a:lnTo>
                      <a:pt x="1588" y="623"/>
                    </a:lnTo>
                    <a:lnTo>
                      <a:pt x="1503" y="623"/>
                    </a:lnTo>
                    <a:lnTo>
                      <a:pt x="1503" y="765"/>
                    </a:lnTo>
                    <a:lnTo>
                      <a:pt x="1361" y="737"/>
                    </a:lnTo>
                    <a:lnTo>
                      <a:pt x="1276" y="737"/>
                    </a:lnTo>
                    <a:lnTo>
                      <a:pt x="1247" y="652"/>
                    </a:lnTo>
                    <a:lnTo>
                      <a:pt x="1162" y="652"/>
                    </a:lnTo>
                    <a:lnTo>
                      <a:pt x="1106" y="623"/>
                    </a:lnTo>
                    <a:lnTo>
                      <a:pt x="1049" y="652"/>
                    </a:lnTo>
                    <a:lnTo>
                      <a:pt x="992" y="623"/>
                    </a:lnTo>
                    <a:lnTo>
                      <a:pt x="1077" y="538"/>
                    </a:lnTo>
                    <a:lnTo>
                      <a:pt x="964" y="453"/>
                    </a:lnTo>
                    <a:lnTo>
                      <a:pt x="907" y="482"/>
                    </a:lnTo>
                    <a:lnTo>
                      <a:pt x="879" y="595"/>
                    </a:lnTo>
                    <a:lnTo>
                      <a:pt x="850" y="6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22" name="Freeform 782"/>
              <p:cNvSpPr>
                <a:spLocks/>
              </p:cNvSpPr>
              <p:nvPr/>
            </p:nvSpPr>
            <p:spPr bwMode="auto">
              <a:xfrm>
                <a:off x="3663" y="1181"/>
                <a:ext cx="1078" cy="1531"/>
              </a:xfrm>
              <a:custGeom>
                <a:avLst/>
                <a:gdLst>
                  <a:gd name="T0" fmla="*/ 879 w 1078"/>
                  <a:gd name="T1" fmla="*/ 57 h 1531"/>
                  <a:gd name="T2" fmla="*/ 908 w 1078"/>
                  <a:gd name="T3" fmla="*/ 114 h 1531"/>
                  <a:gd name="T4" fmla="*/ 879 w 1078"/>
                  <a:gd name="T5" fmla="*/ 142 h 1531"/>
                  <a:gd name="T6" fmla="*/ 879 w 1078"/>
                  <a:gd name="T7" fmla="*/ 340 h 1531"/>
                  <a:gd name="T8" fmla="*/ 851 w 1078"/>
                  <a:gd name="T9" fmla="*/ 397 h 1531"/>
                  <a:gd name="T10" fmla="*/ 1049 w 1078"/>
                  <a:gd name="T11" fmla="*/ 511 h 1531"/>
                  <a:gd name="T12" fmla="*/ 1078 w 1078"/>
                  <a:gd name="T13" fmla="*/ 596 h 1531"/>
                  <a:gd name="T14" fmla="*/ 1049 w 1078"/>
                  <a:gd name="T15" fmla="*/ 681 h 1531"/>
                  <a:gd name="T16" fmla="*/ 879 w 1078"/>
                  <a:gd name="T17" fmla="*/ 822 h 1531"/>
                  <a:gd name="T18" fmla="*/ 879 w 1078"/>
                  <a:gd name="T19" fmla="*/ 907 h 1531"/>
                  <a:gd name="T20" fmla="*/ 823 w 1078"/>
                  <a:gd name="T21" fmla="*/ 1021 h 1531"/>
                  <a:gd name="T22" fmla="*/ 766 w 1078"/>
                  <a:gd name="T23" fmla="*/ 964 h 1531"/>
                  <a:gd name="T24" fmla="*/ 624 w 1078"/>
                  <a:gd name="T25" fmla="*/ 1163 h 1531"/>
                  <a:gd name="T26" fmla="*/ 709 w 1078"/>
                  <a:gd name="T27" fmla="*/ 1219 h 1531"/>
                  <a:gd name="T28" fmla="*/ 681 w 1078"/>
                  <a:gd name="T29" fmla="*/ 1276 h 1531"/>
                  <a:gd name="T30" fmla="*/ 738 w 1078"/>
                  <a:gd name="T31" fmla="*/ 1418 h 1531"/>
                  <a:gd name="T32" fmla="*/ 709 w 1078"/>
                  <a:gd name="T33" fmla="*/ 1531 h 1531"/>
                  <a:gd name="T34" fmla="*/ 624 w 1078"/>
                  <a:gd name="T35" fmla="*/ 1474 h 1531"/>
                  <a:gd name="T36" fmla="*/ 482 w 1078"/>
                  <a:gd name="T37" fmla="*/ 1474 h 1531"/>
                  <a:gd name="T38" fmla="*/ 397 w 1078"/>
                  <a:gd name="T39" fmla="*/ 1446 h 1531"/>
                  <a:gd name="T40" fmla="*/ 86 w 1078"/>
                  <a:gd name="T41" fmla="*/ 1276 h 1531"/>
                  <a:gd name="T42" fmla="*/ 0 w 1078"/>
                  <a:gd name="T43" fmla="*/ 1106 h 1531"/>
                  <a:gd name="T44" fmla="*/ 171 w 1078"/>
                  <a:gd name="T45" fmla="*/ 1078 h 1531"/>
                  <a:gd name="T46" fmla="*/ 171 w 1078"/>
                  <a:gd name="T47" fmla="*/ 1021 h 1531"/>
                  <a:gd name="T48" fmla="*/ 86 w 1078"/>
                  <a:gd name="T49" fmla="*/ 993 h 1531"/>
                  <a:gd name="T50" fmla="*/ 142 w 1078"/>
                  <a:gd name="T51" fmla="*/ 822 h 1531"/>
                  <a:gd name="T52" fmla="*/ 256 w 1078"/>
                  <a:gd name="T53" fmla="*/ 794 h 1531"/>
                  <a:gd name="T54" fmla="*/ 256 w 1078"/>
                  <a:gd name="T55" fmla="*/ 737 h 1531"/>
                  <a:gd name="T56" fmla="*/ 341 w 1078"/>
                  <a:gd name="T57" fmla="*/ 539 h 1531"/>
                  <a:gd name="T58" fmla="*/ 511 w 1078"/>
                  <a:gd name="T59" fmla="*/ 454 h 1531"/>
                  <a:gd name="T60" fmla="*/ 511 w 1078"/>
                  <a:gd name="T61" fmla="*/ 369 h 1531"/>
                  <a:gd name="T62" fmla="*/ 596 w 1078"/>
                  <a:gd name="T63" fmla="*/ 255 h 1531"/>
                  <a:gd name="T64" fmla="*/ 567 w 1078"/>
                  <a:gd name="T65" fmla="*/ 142 h 1531"/>
                  <a:gd name="T66" fmla="*/ 624 w 1078"/>
                  <a:gd name="T67" fmla="*/ 114 h 1531"/>
                  <a:gd name="T68" fmla="*/ 624 w 1078"/>
                  <a:gd name="T69" fmla="*/ 0 h 1531"/>
                  <a:gd name="T70" fmla="*/ 766 w 1078"/>
                  <a:gd name="T71" fmla="*/ 57 h 1531"/>
                  <a:gd name="T72" fmla="*/ 879 w 1078"/>
                  <a:gd name="T73" fmla="*/ 57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78" h="1531">
                    <a:moveTo>
                      <a:pt x="879" y="57"/>
                    </a:moveTo>
                    <a:lnTo>
                      <a:pt x="908" y="114"/>
                    </a:lnTo>
                    <a:lnTo>
                      <a:pt x="879" y="142"/>
                    </a:lnTo>
                    <a:lnTo>
                      <a:pt x="879" y="340"/>
                    </a:lnTo>
                    <a:lnTo>
                      <a:pt x="851" y="397"/>
                    </a:lnTo>
                    <a:lnTo>
                      <a:pt x="1049" y="511"/>
                    </a:lnTo>
                    <a:lnTo>
                      <a:pt x="1078" y="596"/>
                    </a:lnTo>
                    <a:lnTo>
                      <a:pt x="1049" y="681"/>
                    </a:lnTo>
                    <a:lnTo>
                      <a:pt x="879" y="822"/>
                    </a:lnTo>
                    <a:lnTo>
                      <a:pt x="879" y="907"/>
                    </a:lnTo>
                    <a:lnTo>
                      <a:pt x="823" y="1021"/>
                    </a:lnTo>
                    <a:lnTo>
                      <a:pt x="766" y="964"/>
                    </a:lnTo>
                    <a:lnTo>
                      <a:pt x="624" y="1163"/>
                    </a:lnTo>
                    <a:lnTo>
                      <a:pt x="709" y="1219"/>
                    </a:lnTo>
                    <a:lnTo>
                      <a:pt x="681" y="1276"/>
                    </a:lnTo>
                    <a:lnTo>
                      <a:pt x="738" y="1418"/>
                    </a:lnTo>
                    <a:lnTo>
                      <a:pt x="709" y="1531"/>
                    </a:lnTo>
                    <a:lnTo>
                      <a:pt x="624" y="1474"/>
                    </a:lnTo>
                    <a:lnTo>
                      <a:pt x="482" y="1474"/>
                    </a:lnTo>
                    <a:lnTo>
                      <a:pt x="397" y="1446"/>
                    </a:lnTo>
                    <a:lnTo>
                      <a:pt x="86" y="1276"/>
                    </a:lnTo>
                    <a:lnTo>
                      <a:pt x="0" y="1106"/>
                    </a:lnTo>
                    <a:lnTo>
                      <a:pt x="171" y="1078"/>
                    </a:lnTo>
                    <a:lnTo>
                      <a:pt x="171" y="1021"/>
                    </a:lnTo>
                    <a:lnTo>
                      <a:pt x="86" y="993"/>
                    </a:lnTo>
                    <a:lnTo>
                      <a:pt x="142" y="822"/>
                    </a:lnTo>
                    <a:lnTo>
                      <a:pt x="256" y="794"/>
                    </a:lnTo>
                    <a:lnTo>
                      <a:pt x="256" y="737"/>
                    </a:lnTo>
                    <a:lnTo>
                      <a:pt x="341" y="539"/>
                    </a:lnTo>
                    <a:lnTo>
                      <a:pt x="511" y="454"/>
                    </a:lnTo>
                    <a:lnTo>
                      <a:pt x="511" y="369"/>
                    </a:lnTo>
                    <a:lnTo>
                      <a:pt x="596" y="255"/>
                    </a:lnTo>
                    <a:lnTo>
                      <a:pt x="567" y="142"/>
                    </a:lnTo>
                    <a:lnTo>
                      <a:pt x="624" y="114"/>
                    </a:lnTo>
                    <a:lnTo>
                      <a:pt x="624" y="0"/>
                    </a:lnTo>
                    <a:lnTo>
                      <a:pt x="766" y="57"/>
                    </a:lnTo>
                    <a:lnTo>
                      <a:pt x="879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77" name="グループ化 76"/>
            <p:cNvGrpSpPr/>
            <p:nvPr/>
          </p:nvGrpSpPr>
          <p:grpSpPr>
            <a:xfrm>
              <a:off x="1184389" y="579438"/>
              <a:ext cx="11091310" cy="8538269"/>
              <a:chOff x="1184389" y="579438"/>
              <a:chExt cx="11091310" cy="8538269"/>
            </a:xfrm>
          </p:grpSpPr>
          <p:sp>
            <p:nvSpPr>
              <p:cNvPr id="78" name="正方形/長方形 77"/>
              <p:cNvSpPr/>
              <p:nvPr/>
            </p:nvSpPr>
            <p:spPr>
              <a:xfrm>
                <a:off x="1184389" y="758130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檜枝岐村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2853539" y="655240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南会津町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3005252" y="247739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西会津町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3926364" y="3097411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会津坂下町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3454620" y="44434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柳津町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2179064" y="42148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金山町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4116405" y="4448373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会津美里町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7518401" y="61548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矢吹町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8315714" y="8089899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塙町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8268139" y="64954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石川町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8864820" y="60581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平田村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3238720" y="53085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昭和村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3039488" y="42305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三島町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7615677" y="657385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中島村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8038307" y="70986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浅川町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11300044" y="545226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楢葉町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6285707" y="280590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猪苗代町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1278951" y="53468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只見町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8318061" y="92462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桑折町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8027413" y="368160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本宮市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9198548" y="14337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伊達市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11082641" y="264080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南相馬市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9284235" y="27289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川俣町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5676107" y="558720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天栄村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5345552" y="31408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磐梯町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7099740" y="64485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泉崎村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8102601" y="88099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矢祭町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7582120" y="57118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鏡石町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9439495" y="43038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田村市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8457521" y="304730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二本松市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4488302" y="56657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下郷町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5872382" y="636051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西郷村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8515371" y="77272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鮫川村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11432871" y="49355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富岡町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8967788" y="68961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古殿町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3" name="正方形/長方形 112"/>
              <p:cNvSpPr/>
              <p:nvPr/>
            </p:nvSpPr>
            <p:spPr>
              <a:xfrm>
                <a:off x="8222739" y="595490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玉川村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4" name="正方形/長方形 113"/>
              <p:cNvSpPr/>
              <p:nvPr/>
            </p:nvSpPr>
            <p:spPr>
              <a:xfrm>
                <a:off x="11009751" y="8002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新地町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5" name="正方形/長方形 114"/>
              <p:cNvSpPr/>
              <p:nvPr/>
            </p:nvSpPr>
            <p:spPr>
              <a:xfrm>
                <a:off x="10036176" y="24003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飯舘村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6" name="正方形/長方形 115"/>
              <p:cNvSpPr/>
              <p:nvPr/>
            </p:nvSpPr>
            <p:spPr>
              <a:xfrm>
                <a:off x="11071445" y="38339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浪江町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7" name="正方形/長方形 116"/>
              <p:cNvSpPr/>
              <p:nvPr/>
            </p:nvSpPr>
            <p:spPr>
              <a:xfrm>
                <a:off x="10239815" y="36735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葛尾村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8" name="正方形/長方形 117"/>
              <p:cNvSpPr/>
              <p:nvPr/>
            </p:nvSpPr>
            <p:spPr>
              <a:xfrm>
                <a:off x="11239720" y="45565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大熊町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11533188" y="415061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双葉町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0" name="正方形/長方形 119"/>
              <p:cNvSpPr/>
              <p:nvPr/>
            </p:nvSpPr>
            <p:spPr>
              <a:xfrm>
                <a:off x="10361613" y="50889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川内村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1" name="正方形/長方形 120"/>
              <p:cNvSpPr/>
              <p:nvPr/>
            </p:nvSpPr>
            <p:spPr>
              <a:xfrm>
                <a:off x="9214290" y="53967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小野町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8381646" y="42403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三春町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7515445" y="77057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棚倉町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4" name="正方形/長方形 123"/>
              <p:cNvSpPr/>
              <p:nvPr/>
            </p:nvSpPr>
            <p:spPr>
              <a:xfrm>
                <a:off x="4634132" y="33721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湯川村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5" name="正方形/長方形 124"/>
              <p:cNvSpPr/>
              <p:nvPr/>
            </p:nvSpPr>
            <p:spPr>
              <a:xfrm>
                <a:off x="5606602" y="216961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北塩原村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6" name="正方形/長方形 125"/>
              <p:cNvSpPr/>
              <p:nvPr/>
            </p:nvSpPr>
            <p:spPr>
              <a:xfrm>
                <a:off x="8786813" y="5794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国見町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7" name="正方形/長方形 126"/>
              <p:cNvSpPr/>
              <p:nvPr/>
            </p:nvSpPr>
            <p:spPr>
              <a:xfrm>
                <a:off x="7772860" y="16724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福島市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5049398" y="4186932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会津若松市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7144190" y="44187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郡山市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7178831" y="530150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須賀川市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4249058" y="219888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喜多方市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6920352" y="69835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白河市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10167946" y="716448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いわき市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4" name="正方形/長方形 133"/>
              <p:cNvSpPr/>
              <p:nvPr/>
            </p:nvSpPr>
            <p:spPr>
              <a:xfrm>
                <a:off x="11082641" y="15719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相馬市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5" name="正方形/長方形 134"/>
              <p:cNvSpPr/>
              <p:nvPr/>
            </p:nvSpPr>
            <p:spPr>
              <a:xfrm>
                <a:off x="7480301" y="329475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大玉村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6" name="正方形/長方形 135"/>
              <p:cNvSpPr/>
              <p:nvPr/>
            </p:nvSpPr>
            <p:spPr>
              <a:xfrm>
                <a:off x="11290815" y="59326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広野町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183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549275" y="120650"/>
            <a:ext cx="11726424" cy="9359900"/>
            <a:chOff x="549275" y="120650"/>
            <a:chExt cx="11726424" cy="9359900"/>
          </a:xfrm>
        </p:grpSpPr>
        <p:grpSp>
          <p:nvGrpSpPr>
            <p:cNvPr id="12260" name="Group 996"/>
            <p:cNvGrpSpPr>
              <a:grpSpLocks/>
            </p:cNvGrpSpPr>
            <p:nvPr/>
          </p:nvGrpSpPr>
          <p:grpSpPr bwMode="auto">
            <a:xfrm>
              <a:off x="549275" y="120650"/>
              <a:ext cx="11703050" cy="9359900"/>
              <a:chOff x="346" y="76"/>
              <a:chExt cx="7372" cy="5896"/>
            </a:xfrm>
          </p:grpSpPr>
          <p:sp>
            <p:nvSpPr>
              <p:cNvPr id="12184" name="Freeform 920"/>
              <p:cNvSpPr>
                <a:spLocks/>
              </p:cNvSpPr>
              <p:nvPr/>
            </p:nvSpPr>
            <p:spPr bwMode="auto">
              <a:xfrm>
                <a:off x="3805" y="1833"/>
                <a:ext cx="1985" cy="1758"/>
              </a:xfrm>
              <a:custGeom>
                <a:avLst/>
                <a:gdLst>
                  <a:gd name="T0" fmla="*/ 227 w 1985"/>
                  <a:gd name="T1" fmla="*/ 1475 h 1758"/>
                  <a:gd name="T2" fmla="*/ 57 w 1985"/>
                  <a:gd name="T3" fmla="*/ 1531 h 1758"/>
                  <a:gd name="T4" fmla="*/ 0 w 1985"/>
                  <a:gd name="T5" fmla="*/ 1475 h 1758"/>
                  <a:gd name="T6" fmla="*/ 57 w 1985"/>
                  <a:gd name="T7" fmla="*/ 1078 h 1758"/>
                  <a:gd name="T8" fmla="*/ 114 w 1985"/>
                  <a:gd name="T9" fmla="*/ 964 h 1758"/>
                  <a:gd name="T10" fmla="*/ 170 w 1985"/>
                  <a:gd name="T11" fmla="*/ 907 h 1758"/>
                  <a:gd name="T12" fmla="*/ 227 w 1985"/>
                  <a:gd name="T13" fmla="*/ 851 h 1758"/>
                  <a:gd name="T14" fmla="*/ 454 w 1985"/>
                  <a:gd name="T15" fmla="*/ 794 h 1758"/>
                  <a:gd name="T16" fmla="*/ 511 w 1985"/>
                  <a:gd name="T17" fmla="*/ 851 h 1758"/>
                  <a:gd name="T18" fmla="*/ 567 w 1985"/>
                  <a:gd name="T19" fmla="*/ 907 h 1758"/>
                  <a:gd name="T20" fmla="*/ 511 w 1985"/>
                  <a:gd name="T21" fmla="*/ 567 h 1758"/>
                  <a:gd name="T22" fmla="*/ 454 w 1985"/>
                  <a:gd name="T23" fmla="*/ 511 h 1758"/>
                  <a:gd name="T24" fmla="*/ 511 w 1985"/>
                  <a:gd name="T25" fmla="*/ 454 h 1758"/>
                  <a:gd name="T26" fmla="*/ 567 w 1985"/>
                  <a:gd name="T27" fmla="*/ 397 h 1758"/>
                  <a:gd name="T28" fmla="*/ 737 w 1985"/>
                  <a:gd name="T29" fmla="*/ 340 h 1758"/>
                  <a:gd name="T30" fmla="*/ 794 w 1985"/>
                  <a:gd name="T31" fmla="*/ 170 h 1758"/>
                  <a:gd name="T32" fmla="*/ 851 w 1985"/>
                  <a:gd name="T33" fmla="*/ 114 h 1758"/>
                  <a:gd name="T34" fmla="*/ 907 w 1985"/>
                  <a:gd name="T35" fmla="*/ 57 h 1758"/>
                  <a:gd name="T36" fmla="*/ 964 w 1985"/>
                  <a:gd name="T37" fmla="*/ 0 h 1758"/>
                  <a:gd name="T38" fmla="*/ 907 w 1985"/>
                  <a:gd name="T39" fmla="*/ 170 h 1758"/>
                  <a:gd name="T40" fmla="*/ 964 w 1985"/>
                  <a:gd name="T41" fmla="*/ 340 h 1758"/>
                  <a:gd name="T42" fmla="*/ 1021 w 1985"/>
                  <a:gd name="T43" fmla="*/ 454 h 1758"/>
                  <a:gd name="T44" fmla="*/ 1078 w 1985"/>
                  <a:gd name="T45" fmla="*/ 567 h 1758"/>
                  <a:gd name="T46" fmla="*/ 1191 w 1985"/>
                  <a:gd name="T47" fmla="*/ 737 h 1758"/>
                  <a:gd name="T48" fmla="*/ 1248 w 1985"/>
                  <a:gd name="T49" fmla="*/ 794 h 1758"/>
                  <a:gd name="T50" fmla="*/ 1361 w 1985"/>
                  <a:gd name="T51" fmla="*/ 737 h 1758"/>
                  <a:gd name="T52" fmla="*/ 1701 w 1985"/>
                  <a:gd name="T53" fmla="*/ 681 h 1758"/>
                  <a:gd name="T54" fmla="*/ 1645 w 1985"/>
                  <a:gd name="T55" fmla="*/ 794 h 1758"/>
                  <a:gd name="T56" fmla="*/ 1588 w 1985"/>
                  <a:gd name="T57" fmla="*/ 907 h 1758"/>
                  <a:gd name="T58" fmla="*/ 1474 w 1985"/>
                  <a:gd name="T59" fmla="*/ 964 h 1758"/>
                  <a:gd name="T60" fmla="*/ 1588 w 1985"/>
                  <a:gd name="T61" fmla="*/ 1078 h 1758"/>
                  <a:gd name="T62" fmla="*/ 1531 w 1985"/>
                  <a:gd name="T63" fmla="*/ 1134 h 1758"/>
                  <a:gd name="T64" fmla="*/ 1701 w 1985"/>
                  <a:gd name="T65" fmla="*/ 1191 h 1758"/>
                  <a:gd name="T66" fmla="*/ 1758 w 1985"/>
                  <a:gd name="T67" fmla="*/ 1248 h 1758"/>
                  <a:gd name="T68" fmla="*/ 1928 w 1985"/>
                  <a:gd name="T69" fmla="*/ 1191 h 1758"/>
                  <a:gd name="T70" fmla="*/ 1985 w 1985"/>
                  <a:gd name="T71" fmla="*/ 1248 h 1758"/>
                  <a:gd name="T72" fmla="*/ 1928 w 1985"/>
                  <a:gd name="T73" fmla="*/ 1361 h 1758"/>
                  <a:gd name="T74" fmla="*/ 1985 w 1985"/>
                  <a:gd name="T75" fmla="*/ 1475 h 1758"/>
                  <a:gd name="T76" fmla="*/ 1815 w 1985"/>
                  <a:gd name="T77" fmla="*/ 1758 h 1758"/>
                  <a:gd name="T78" fmla="*/ 1701 w 1985"/>
                  <a:gd name="T79" fmla="*/ 1701 h 1758"/>
                  <a:gd name="T80" fmla="*/ 1645 w 1985"/>
                  <a:gd name="T81" fmla="*/ 1645 h 1758"/>
                  <a:gd name="T82" fmla="*/ 1474 w 1985"/>
                  <a:gd name="T83" fmla="*/ 1588 h 1758"/>
                  <a:gd name="T84" fmla="*/ 1361 w 1985"/>
                  <a:gd name="T85" fmla="*/ 1531 h 1758"/>
                  <a:gd name="T86" fmla="*/ 1304 w 1985"/>
                  <a:gd name="T87" fmla="*/ 1475 h 1758"/>
                  <a:gd name="T88" fmla="*/ 681 w 1985"/>
                  <a:gd name="T89" fmla="*/ 1418 h 1758"/>
                  <a:gd name="T90" fmla="*/ 511 w 1985"/>
                  <a:gd name="T91" fmla="*/ 1304 h 1758"/>
                  <a:gd name="T92" fmla="*/ 454 w 1985"/>
                  <a:gd name="T93" fmla="*/ 1418 h 1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85" h="1758">
                    <a:moveTo>
                      <a:pt x="454" y="1475"/>
                    </a:moveTo>
                    <a:lnTo>
                      <a:pt x="227" y="1475"/>
                    </a:lnTo>
                    <a:lnTo>
                      <a:pt x="227" y="1531"/>
                    </a:lnTo>
                    <a:lnTo>
                      <a:pt x="57" y="1531"/>
                    </a:lnTo>
                    <a:lnTo>
                      <a:pt x="57" y="1475"/>
                    </a:lnTo>
                    <a:lnTo>
                      <a:pt x="0" y="1475"/>
                    </a:lnTo>
                    <a:lnTo>
                      <a:pt x="0" y="1078"/>
                    </a:lnTo>
                    <a:lnTo>
                      <a:pt x="57" y="1078"/>
                    </a:lnTo>
                    <a:lnTo>
                      <a:pt x="57" y="964"/>
                    </a:lnTo>
                    <a:lnTo>
                      <a:pt x="114" y="964"/>
                    </a:lnTo>
                    <a:lnTo>
                      <a:pt x="114" y="907"/>
                    </a:lnTo>
                    <a:lnTo>
                      <a:pt x="170" y="907"/>
                    </a:lnTo>
                    <a:lnTo>
                      <a:pt x="170" y="851"/>
                    </a:lnTo>
                    <a:lnTo>
                      <a:pt x="227" y="851"/>
                    </a:lnTo>
                    <a:lnTo>
                      <a:pt x="227" y="794"/>
                    </a:lnTo>
                    <a:lnTo>
                      <a:pt x="454" y="794"/>
                    </a:lnTo>
                    <a:lnTo>
                      <a:pt x="454" y="851"/>
                    </a:lnTo>
                    <a:lnTo>
                      <a:pt x="511" y="851"/>
                    </a:lnTo>
                    <a:lnTo>
                      <a:pt x="511" y="907"/>
                    </a:lnTo>
                    <a:lnTo>
                      <a:pt x="567" y="907"/>
                    </a:lnTo>
                    <a:lnTo>
                      <a:pt x="567" y="567"/>
                    </a:lnTo>
                    <a:lnTo>
                      <a:pt x="511" y="567"/>
                    </a:lnTo>
                    <a:lnTo>
                      <a:pt x="511" y="511"/>
                    </a:lnTo>
                    <a:lnTo>
                      <a:pt x="454" y="511"/>
                    </a:lnTo>
                    <a:lnTo>
                      <a:pt x="454" y="454"/>
                    </a:lnTo>
                    <a:lnTo>
                      <a:pt x="511" y="454"/>
                    </a:lnTo>
                    <a:lnTo>
                      <a:pt x="511" y="397"/>
                    </a:lnTo>
                    <a:lnTo>
                      <a:pt x="567" y="397"/>
                    </a:lnTo>
                    <a:lnTo>
                      <a:pt x="567" y="340"/>
                    </a:lnTo>
                    <a:lnTo>
                      <a:pt x="737" y="340"/>
                    </a:lnTo>
                    <a:lnTo>
                      <a:pt x="737" y="170"/>
                    </a:lnTo>
                    <a:lnTo>
                      <a:pt x="794" y="170"/>
                    </a:lnTo>
                    <a:lnTo>
                      <a:pt x="794" y="114"/>
                    </a:lnTo>
                    <a:lnTo>
                      <a:pt x="851" y="114"/>
                    </a:lnTo>
                    <a:lnTo>
                      <a:pt x="851" y="57"/>
                    </a:lnTo>
                    <a:lnTo>
                      <a:pt x="907" y="57"/>
                    </a:lnTo>
                    <a:lnTo>
                      <a:pt x="907" y="0"/>
                    </a:lnTo>
                    <a:lnTo>
                      <a:pt x="964" y="0"/>
                    </a:lnTo>
                    <a:lnTo>
                      <a:pt x="964" y="170"/>
                    </a:lnTo>
                    <a:lnTo>
                      <a:pt x="907" y="170"/>
                    </a:lnTo>
                    <a:lnTo>
                      <a:pt x="907" y="340"/>
                    </a:lnTo>
                    <a:lnTo>
                      <a:pt x="964" y="340"/>
                    </a:lnTo>
                    <a:lnTo>
                      <a:pt x="964" y="454"/>
                    </a:lnTo>
                    <a:lnTo>
                      <a:pt x="1021" y="454"/>
                    </a:lnTo>
                    <a:lnTo>
                      <a:pt x="1021" y="567"/>
                    </a:lnTo>
                    <a:lnTo>
                      <a:pt x="1078" y="567"/>
                    </a:lnTo>
                    <a:lnTo>
                      <a:pt x="1078" y="737"/>
                    </a:lnTo>
                    <a:lnTo>
                      <a:pt x="1191" y="737"/>
                    </a:lnTo>
                    <a:lnTo>
                      <a:pt x="1191" y="794"/>
                    </a:lnTo>
                    <a:lnTo>
                      <a:pt x="1248" y="794"/>
                    </a:lnTo>
                    <a:lnTo>
                      <a:pt x="1248" y="737"/>
                    </a:lnTo>
                    <a:lnTo>
                      <a:pt x="1361" y="737"/>
                    </a:lnTo>
                    <a:lnTo>
                      <a:pt x="1361" y="681"/>
                    </a:lnTo>
                    <a:lnTo>
                      <a:pt x="1701" y="681"/>
                    </a:lnTo>
                    <a:lnTo>
                      <a:pt x="1701" y="794"/>
                    </a:lnTo>
                    <a:lnTo>
                      <a:pt x="1645" y="794"/>
                    </a:lnTo>
                    <a:lnTo>
                      <a:pt x="1645" y="907"/>
                    </a:lnTo>
                    <a:lnTo>
                      <a:pt x="1588" y="907"/>
                    </a:lnTo>
                    <a:lnTo>
                      <a:pt x="1588" y="964"/>
                    </a:lnTo>
                    <a:lnTo>
                      <a:pt x="1474" y="964"/>
                    </a:lnTo>
                    <a:lnTo>
                      <a:pt x="1474" y="1078"/>
                    </a:lnTo>
                    <a:lnTo>
                      <a:pt x="1588" y="1078"/>
                    </a:lnTo>
                    <a:lnTo>
                      <a:pt x="1588" y="1134"/>
                    </a:lnTo>
                    <a:lnTo>
                      <a:pt x="1531" y="1134"/>
                    </a:lnTo>
                    <a:lnTo>
                      <a:pt x="1531" y="1191"/>
                    </a:lnTo>
                    <a:lnTo>
                      <a:pt x="1701" y="1191"/>
                    </a:lnTo>
                    <a:lnTo>
                      <a:pt x="1701" y="1248"/>
                    </a:lnTo>
                    <a:lnTo>
                      <a:pt x="1758" y="1248"/>
                    </a:lnTo>
                    <a:lnTo>
                      <a:pt x="1758" y="1191"/>
                    </a:lnTo>
                    <a:lnTo>
                      <a:pt x="1928" y="1191"/>
                    </a:lnTo>
                    <a:lnTo>
                      <a:pt x="1928" y="1248"/>
                    </a:lnTo>
                    <a:lnTo>
                      <a:pt x="1985" y="1248"/>
                    </a:lnTo>
                    <a:lnTo>
                      <a:pt x="1985" y="1361"/>
                    </a:lnTo>
                    <a:lnTo>
                      <a:pt x="1928" y="1361"/>
                    </a:lnTo>
                    <a:lnTo>
                      <a:pt x="1928" y="1475"/>
                    </a:lnTo>
                    <a:lnTo>
                      <a:pt x="1985" y="1475"/>
                    </a:lnTo>
                    <a:lnTo>
                      <a:pt x="1985" y="1758"/>
                    </a:lnTo>
                    <a:lnTo>
                      <a:pt x="1815" y="1758"/>
                    </a:lnTo>
                    <a:lnTo>
                      <a:pt x="1815" y="1701"/>
                    </a:lnTo>
                    <a:lnTo>
                      <a:pt x="1701" y="1701"/>
                    </a:lnTo>
                    <a:lnTo>
                      <a:pt x="1701" y="1645"/>
                    </a:lnTo>
                    <a:lnTo>
                      <a:pt x="1645" y="1645"/>
                    </a:lnTo>
                    <a:lnTo>
                      <a:pt x="1645" y="1588"/>
                    </a:lnTo>
                    <a:lnTo>
                      <a:pt x="1474" y="1588"/>
                    </a:lnTo>
                    <a:lnTo>
                      <a:pt x="1474" y="1531"/>
                    </a:lnTo>
                    <a:lnTo>
                      <a:pt x="1361" y="1531"/>
                    </a:lnTo>
                    <a:lnTo>
                      <a:pt x="1361" y="1475"/>
                    </a:lnTo>
                    <a:lnTo>
                      <a:pt x="1304" y="1475"/>
                    </a:lnTo>
                    <a:lnTo>
                      <a:pt x="1304" y="1418"/>
                    </a:lnTo>
                    <a:lnTo>
                      <a:pt x="681" y="1418"/>
                    </a:lnTo>
                    <a:lnTo>
                      <a:pt x="681" y="1304"/>
                    </a:lnTo>
                    <a:lnTo>
                      <a:pt x="511" y="1304"/>
                    </a:lnTo>
                    <a:lnTo>
                      <a:pt x="511" y="1418"/>
                    </a:lnTo>
                    <a:lnTo>
                      <a:pt x="454" y="1418"/>
                    </a:lnTo>
                    <a:lnTo>
                      <a:pt x="454" y="147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5" name="Freeform 921"/>
              <p:cNvSpPr>
                <a:spLocks/>
              </p:cNvSpPr>
              <p:nvPr/>
            </p:nvSpPr>
            <p:spPr bwMode="auto">
              <a:xfrm>
                <a:off x="4032" y="3137"/>
                <a:ext cx="1644" cy="681"/>
              </a:xfrm>
              <a:custGeom>
                <a:avLst/>
                <a:gdLst>
                  <a:gd name="T0" fmla="*/ 1644 w 1644"/>
                  <a:gd name="T1" fmla="*/ 454 h 681"/>
                  <a:gd name="T2" fmla="*/ 1588 w 1644"/>
                  <a:gd name="T3" fmla="*/ 454 h 681"/>
                  <a:gd name="T4" fmla="*/ 1588 w 1644"/>
                  <a:gd name="T5" fmla="*/ 397 h 681"/>
                  <a:gd name="T6" fmla="*/ 1474 w 1644"/>
                  <a:gd name="T7" fmla="*/ 397 h 681"/>
                  <a:gd name="T8" fmla="*/ 1474 w 1644"/>
                  <a:gd name="T9" fmla="*/ 341 h 681"/>
                  <a:gd name="T10" fmla="*/ 1418 w 1644"/>
                  <a:gd name="T11" fmla="*/ 341 h 681"/>
                  <a:gd name="T12" fmla="*/ 1418 w 1644"/>
                  <a:gd name="T13" fmla="*/ 284 h 681"/>
                  <a:gd name="T14" fmla="*/ 1247 w 1644"/>
                  <a:gd name="T15" fmla="*/ 284 h 681"/>
                  <a:gd name="T16" fmla="*/ 1247 w 1644"/>
                  <a:gd name="T17" fmla="*/ 227 h 681"/>
                  <a:gd name="T18" fmla="*/ 1191 w 1644"/>
                  <a:gd name="T19" fmla="*/ 227 h 681"/>
                  <a:gd name="T20" fmla="*/ 1134 w 1644"/>
                  <a:gd name="T21" fmla="*/ 227 h 681"/>
                  <a:gd name="T22" fmla="*/ 1134 w 1644"/>
                  <a:gd name="T23" fmla="*/ 171 h 681"/>
                  <a:gd name="T24" fmla="*/ 1077 w 1644"/>
                  <a:gd name="T25" fmla="*/ 171 h 681"/>
                  <a:gd name="T26" fmla="*/ 1077 w 1644"/>
                  <a:gd name="T27" fmla="*/ 114 h 681"/>
                  <a:gd name="T28" fmla="*/ 454 w 1644"/>
                  <a:gd name="T29" fmla="*/ 114 h 681"/>
                  <a:gd name="T30" fmla="*/ 454 w 1644"/>
                  <a:gd name="T31" fmla="*/ 0 h 681"/>
                  <a:gd name="T32" fmla="*/ 284 w 1644"/>
                  <a:gd name="T33" fmla="*/ 0 h 681"/>
                  <a:gd name="T34" fmla="*/ 284 w 1644"/>
                  <a:gd name="T35" fmla="*/ 114 h 681"/>
                  <a:gd name="T36" fmla="*/ 227 w 1644"/>
                  <a:gd name="T37" fmla="*/ 114 h 681"/>
                  <a:gd name="T38" fmla="*/ 227 w 1644"/>
                  <a:gd name="T39" fmla="*/ 171 h 681"/>
                  <a:gd name="T40" fmla="*/ 0 w 1644"/>
                  <a:gd name="T41" fmla="*/ 171 h 681"/>
                  <a:gd name="T42" fmla="*/ 0 w 1644"/>
                  <a:gd name="T43" fmla="*/ 284 h 681"/>
                  <a:gd name="T44" fmla="*/ 113 w 1644"/>
                  <a:gd name="T45" fmla="*/ 284 h 681"/>
                  <a:gd name="T46" fmla="*/ 113 w 1644"/>
                  <a:gd name="T47" fmla="*/ 341 h 681"/>
                  <a:gd name="T48" fmla="*/ 170 w 1644"/>
                  <a:gd name="T49" fmla="*/ 341 h 681"/>
                  <a:gd name="T50" fmla="*/ 170 w 1644"/>
                  <a:gd name="T51" fmla="*/ 397 h 681"/>
                  <a:gd name="T52" fmla="*/ 284 w 1644"/>
                  <a:gd name="T53" fmla="*/ 397 h 681"/>
                  <a:gd name="T54" fmla="*/ 284 w 1644"/>
                  <a:gd name="T55" fmla="*/ 454 h 681"/>
                  <a:gd name="T56" fmla="*/ 454 w 1644"/>
                  <a:gd name="T57" fmla="*/ 454 h 681"/>
                  <a:gd name="T58" fmla="*/ 454 w 1644"/>
                  <a:gd name="T59" fmla="*/ 511 h 681"/>
                  <a:gd name="T60" fmla="*/ 624 w 1644"/>
                  <a:gd name="T61" fmla="*/ 511 h 681"/>
                  <a:gd name="T62" fmla="*/ 624 w 1644"/>
                  <a:gd name="T63" fmla="*/ 567 h 681"/>
                  <a:gd name="T64" fmla="*/ 851 w 1644"/>
                  <a:gd name="T65" fmla="*/ 567 h 681"/>
                  <a:gd name="T66" fmla="*/ 851 w 1644"/>
                  <a:gd name="T67" fmla="*/ 511 h 681"/>
                  <a:gd name="T68" fmla="*/ 907 w 1644"/>
                  <a:gd name="T69" fmla="*/ 511 h 681"/>
                  <a:gd name="T70" fmla="*/ 907 w 1644"/>
                  <a:gd name="T71" fmla="*/ 454 h 681"/>
                  <a:gd name="T72" fmla="*/ 1077 w 1644"/>
                  <a:gd name="T73" fmla="*/ 454 h 681"/>
                  <a:gd name="T74" fmla="*/ 1077 w 1644"/>
                  <a:gd name="T75" fmla="*/ 567 h 681"/>
                  <a:gd name="T76" fmla="*/ 1191 w 1644"/>
                  <a:gd name="T77" fmla="*/ 567 h 681"/>
                  <a:gd name="T78" fmla="*/ 1191 w 1644"/>
                  <a:gd name="T79" fmla="*/ 624 h 681"/>
                  <a:gd name="T80" fmla="*/ 1247 w 1644"/>
                  <a:gd name="T81" fmla="*/ 624 h 681"/>
                  <a:gd name="T82" fmla="*/ 1247 w 1644"/>
                  <a:gd name="T83" fmla="*/ 681 h 681"/>
                  <a:gd name="T84" fmla="*/ 1474 w 1644"/>
                  <a:gd name="T85" fmla="*/ 681 h 681"/>
                  <a:gd name="T86" fmla="*/ 1474 w 1644"/>
                  <a:gd name="T87" fmla="*/ 567 h 681"/>
                  <a:gd name="T88" fmla="*/ 1588 w 1644"/>
                  <a:gd name="T89" fmla="*/ 567 h 681"/>
                  <a:gd name="T90" fmla="*/ 1588 w 1644"/>
                  <a:gd name="T91" fmla="*/ 511 h 681"/>
                  <a:gd name="T92" fmla="*/ 1644 w 1644"/>
                  <a:gd name="T93" fmla="*/ 511 h 681"/>
                  <a:gd name="T94" fmla="*/ 1644 w 1644"/>
                  <a:gd name="T95" fmla="*/ 454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644" h="681">
                    <a:moveTo>
                      <a:pt x="1644" y="454"/>
                    </a:moveTo>
                    <a:lnTo>
                      <a:pt x="1588" y="454"/>
                    </a:lnTo>
                    <a:lnTo>
                      <a:pt x="1588" y="397"/>
                    </a:lnTo>
                    <a:lnTo>
                      <a:pt x="1474" y="397"/>
                    </a:lnTo>
                    <a:lnTo>
                      <a:pt x="1474" y="341"/>
                    </a:lnTo>
                    <a:lnTo>
                      <a:pt x="1418" y="341"/>
                    </a:lnTo>
                    <a:lnTo>
                      <a:pt x="1418" y="284"/>
                    </a:lnTo>
                    <a:lnTo>
                      <a:pt x="1247" y="284"/>
                    </a:lnTo>
                    <a:lnTo>
                      <a:pt x="1247" y="227"/>
                    </a:lnTo>
                    <a:lnTo>
                      <a:pt x="1191" y="227"/>
                    </a:lnTo>
                    <a:lnTo>
                      <a:pt x="1134" y="227"/>
                    </a:lnTo>
                    <a:lnTo>
                      <a:pt x="1134" y="171"/>
                    </a:lnTo>
                    <a:lnTo>
                      <a:pt x="1077" y="171"/>
                    </a:lnTo>
                    <a:lnTo>
                      <a:pt x="1077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284" y="0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171"/>
                    </a:lnTo>
                    <a:lnTo>
                      <a:pt x="0" y="171"/>
                    </a:lnTo>
                    <a:lnTo>
                      <a:pt x="0" y="284"/>
                    </a:lnTo>
                    <a:lnTo>
                      <a:pt x="113" y="284"/>
                    </a:lnTo>
                    <a:lnTo>
                      <a:pt x="113" y="341"/>
                    </a:lnTo>
                    <a:lnTo>
                      <a:pt x="170" y="341"/>
                    </a:lnTo>
                    <a:lnTo>
                      <a:pt x="170" y="397"/>
                    </a:lnTo>
                    <a:lnTo>
                      <a:pt x="284" y="397"/>
                    </a:lnTo>
                    <a:lnTo>
                      <a:pt x="284" y="454"/>
                    </a:lnTo>
                    <a:lnTo>
                      <a:pt x="454" y="454"/>
                    </a:lnTo>
                    <a:lnTo>
                      <a:pt x="454" y="511"/>
                    </a:lnTo>
                    <a:lnTo>
                      <a:pt x="624" y="511"/>
                    </a:lnTo>
                    <a:lnTo>
                      <a:pt x="624" y="567"/>
                    </a:lnTo>
                    <a:lnTo>
                      <a:pt x="851" y="567"/>
                    </a:lnTo>
                    <a:lnTo>
                      <a:pt x="851" y="511"/>
                    </a:lnTo>
                    <a:lnTo>
                      <a:pt x="907" y="511"/>
                    </a:lnTo>
                    <a:lnTo>
                      <a:pt x="907" y="454"/>
                    </a:lnTo>
                    <a:lnTo>
                      <a:pt x="1077" y="454"/>
                    </a:lnTo>
                    <a:lnTo>
                      <a:pt x="1077" y="567"/>
                    </a:lnTo>
                    <a:lnTo>
                      <a:pt x="1191" y="567"/>
                    </a:lnTo>
                    <a:lnTo>
                      <a:pt x="1191" y="624"/>
                    </a:lnTo>
                    <a:lnTo>
                      <a:pt x="1247" y="624"/>
                    </a:lnTo>
                    <a:lnTo>
                      <a:pt x="1247" y="681"/>
                    </a:lnTo>
                    <a:lnTo>
                      <a:pt x="1474" y="681"/>
                    </a:lnTo>
                    <a:lnTo>
                      <a:pt x="1474" y="567"/>
                    </a:lnTo>
                    <a:lnTo>
                      <a:pt x="1588" y="567"/>
                    </a:lnTo>
                    <a:lnTo>
                      <a:pt x="1588" y="511"/>
                    </a:lnTo>
                    <a:lnTo>
                      <a:pt x="1644" y="511"/>
                    </a:lnTo>
                    <a:lnTo>
                      <a:pt x="1644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6" name="Freeform 922"/>
              <p:cNvSpPr>
                <a:spLocks/>
              </p:cNvSpPr>
              <p:nvPr/>
            </p:nvSpPr>
            <p:spPr bwMode="auto">
              <a:xfrm>
                <a:off x="4542" y="76"/>
                <a:ext cx="1304" cy="1757"/>
              </a:xfrm>
              <a:custGeom>
                <a:avLst/>
                <a:gdLst>
                  <a:gd name="T0" fmla="*/ 170 w 1304"/>
                  <a:gd name="T1" fmla="*/ 1587 h 1757"/>
                  <a:gd name="T2" fmla="*/ 114 w 1304"/>
                  <a:gd name="T3" fmla="*/ 1530 h 1757"/>
                  <a:gd name="T4" fmla="*/ 0 w 1304"/>
                  <a:gd name="T5" fmla="*/ 1134 h 1757"/>
                  <a:gd name="T6" fmla="*/ 57 w 1304"/>
                  <a:gd name="T7" fmla="*/ 1077 h 1757"/>
                  <a:gd name="T8" fmla="*/ 114 w 1304"/>
                  <a:gd name="T9" fmla="*/ 1020 h 1757"/>
                  <a:gd name="T10" fmla="*/ 170 w 1304"/>
                  <a:gd name="T11" fmla="*/ 963 h 1757"/>
                  <a:gd name="T12" fmla="*/ 227 w 1304"/>
                  <a:gd name="T13" fmla="*/ 907 h 1757"/>
                  <a:gd name="T14" fmla="*/ 170 w 1304"/>
                  <a:gd name="T15" fmla="*/ 850 h 1757"/>
                  <a:gd name="T16" fmla="*/ 114 w 1304"/>
                  <a:gd name="T17" fmla="*/ 793 h 1757"/>
                  <a:gd name="T18" fmla="*/ 170 w 1304"/>
                  <a:gd name="T19" fmla="*/ 283 h 1757"/>
                  <a:gd name="T20" fmla="*/ 227 w 1304"/>
                  <a:gd name="T21" fmla="*/ 0 h 1757"/>
                  <a:gd name="T22" fmla="*/ 341 w 1304"/>
                  <a:gd name="T23" fmla="*/ 56 h 1757"/>
                  <a:gd name="T24" fmla="*/ 567 w 1304"/>
                  <a:gd name="T25" fmla="*/ 113 h 1757"/>
                  <a:gd name="T26" fmla="*/ 737 w 1304"/>
                  <a:gd name="T27" fmla="*/ 56 h 1757"/>
                  <a:gd name="T28" fmla="*/ 851 w 1304"/>
                  <a:gd name="T29" fmla="*/ 113 h 1757"/>
                  <a:gd name="T30" fmla="*/ 908 w 1304"/>
                  <a:gd name="T31" fmla="*/ 170 h 1757"/>
                  <a:gd name="T32" fmla="*/ 964 w 1304"/>
                  <a:gd name="T33" fmla="*/ 340 h 1757"/>
                  <a:gd name="T34" fmla="*/ 908 w 1304"/>
                  <a:gd name="T35" fmla="*/ 396 h 1757"/>
                  <a:gd name="T36" fmla="*/ 851 w 1304"/>
                  <a:gd name="T37" fmla="*/ 510 h 1757"/>
                  <a:gd name="T38" fmla="*/ 908 w 1304"/>
                  <a:gd name="T39" fmla="*/ 567 h 1757"/>
                  <a:gd name="T40" fmla="*/ 964 w 1304"/>
                  <a:gd name="T41" fmla="*/ 623 h 1757"/>
                  <a:gd name="T42" fmla="*/ 1021 w 1304"/>
                  <a:gd name="T43" fmla="*/ 793 h 1757"/>
                  <a:gd name="T44" fmla="*/ 1134 w 1304"/>
                  <a:gd name="T45" fmla="*/ 850 h 1757"/>
                  <a:gd name="T46" fmla="*/ 1304 w 1304"/>
                  <a:gd name="T47" fmla="*/ 1077 h 1757"/>
                  <a:gd name="T48" fmla="*/ 1248 w 1304"/>
                  <a:gd name="T49" fmla="*/ 1134 h 1757"/>
                  <a:gd name="T50" fmla="*/ 1191 w 1304"/>
                  <a:gd name="T51" fmla="*/ 1190 h 1757"/>
                  <a:gd name="T52" fmla="*/ 1248 w 1304"/>
                  <a:gd name="T53" fmla="*/ 1474 h 1757"/>
                  <a:gd name="T54" fmla="*/ 1304 w 1304"/>
                  <a:gd name="T55" fmla="*/ 1530 h 1757"/>
                  <a:gd name="T56" fmla="*/ 1248 w 1304"/>
                  <a:gd name="T57" fmla="*/ 1644 h 1757"/>
                  <a:gd name="T58" fmla="*/ 1078 w 1304"/>
                  <a:gd name="T59" fmla="*/ 1701 h 1757"/>
                  <a:gd name="T60" fmla="*/ 1021 w 1304"/>
                  <a:gd name="T61" fmla="*/ 1757 h 1757"/>
                  <a:gd name="T62" fmla="*/ 964 w 1304"/>
                  <a:gd name="T63" fmla="*/ 1701 h 1757"/>
                  <a:gd name="T64" fmla="*/ 794 w 1304"/>
                  <a:gd name="T65" fmla="*/ 1644 h 1757"/>
                  <a:gd name="T66" fmla="*/ 624 w 1304"/>
                  <a:gd name="T67" fmla="*/ 1701 h 1757"/>
                  <a:gd name="T68" fmla="*/ 284 w 1304"/>
                  <a:gd name="T69" fmla="*/ 1644 h 1757"/>
                  <a:gd name="T70" fmla="*/ 170 w 1304"/>
                  <a:gd name="T71" fmla="*/ 1701 h 1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04" h="1757">
                    <a:moveTo>
                      <a:pt x="170" y="1701"/>
                    </a:moveTo>
                    <a:lnTo>
                      <a:pt x="170" y="1587"/>
                    </a:lnTo>
                    <a:lnTo>
                      <a:pt x="114" y="1587"/>
                    </a:lnTo>
                    <a:lnTo>
                      <a:pt x="114" y="1530"/>
                    </a:lnTo>
                    <a:lnTo>
                      <a:pt x="0" y="1530"/>
                    </a:lnTo>
                    <a:lnTo>
                      <a:pt x="0" y="1134"/>
                    </a:lnTo>
                    <a:lnTo>
                      <a:pt x="57" y="1134"/>
                    </a:lnTo>
                    <a:lnTo>
                      <a:pt x="57" y="1077"/>
                    </a:lnTo>
                    <a:lnTo>
                      <a:pt x="57" y="1020"/>
                    </a:lnTo>
                    <a:lnTo>
                      <a:pt x="114" y="1020"/>
                    </a:lnTo>
                    <a:lnTo>
                      <a:pt x="114" y="963"/>
                    </a:lnTo>
                    <a:lnTo>
                      <a:pt x="170" y="963"/>
                    </a:lnTo>
                    <a:lnTo>
                      <a:pt x="170" y="907"/>
                    </a:lnTo>
                    <a:lnTo>
                      <a:pt x="227" y="907"/>
                    </a:lnTo>
                    <a:lnTo>
                      <a:pt x="227" y="850"/>
                    </a:lnTo>
                    <a:lnTo>
                      <a:pt x="170" y="850"/>
                    </a:lnTo>
                    <a:lnTo>
                      <a:pt x="170" y="793"/>
                    </a:lnTo>
                    <a:lnTo>
                      <a:pt x="114" y="793"/>
                    </a:lnTo>
                    <a:lnTo>
                      <a:pt x="114" y="283"/>
                    </a:lnTo>
                    <a:lnTo>
                      <a:pt x="170" y="283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341" y="56"/>
                    </a:lnTo>
                    <a:lnTo>
                      <a:pt x="341" y="113"/>
                    </a:lnTo>
                    <a:lnTo>
                      <a:pt x="567" y="113"/>
                    </a:lnTo>
                    <a:lnTo>
                      <a:pt x="567" y="56"/>
                    </a:lnTo>
                    <a:lnTo>
                      <a:pt x="737" y="56"/>
                    </a:lnTo>
                    <a:lnTo>
                      <a:pt x="737" y="113"/>
                    </a:lnTo>
                    <a:lnTo>
                      <a:pt x="851" y="113"/>
                    </a:lnTo>
                    <a:lnTo>
                      <a:pt x="851" y="170"/>
                    </a:lnTo>
                    <a:lnTo>
                      <a:pt x="908" y="170"/>
                    </a:lnTo>
                    <a:lnTo>
                      <a:pt x="908" y="340"/>
                    </a:lnTo>
                    <a:lnTo>
                      <a:pt x="964" y="340"/>
                    </a:lnTo>
                    <a:lnTo>
                      <a:pt x="964" y="396"/>
                    </a:lnTo>
                    <a:lnTo>
                      <a:pt x="908" y="396"/>
                    </a:lnTo>
                    <a:lnTo>
                      <a:pt x="908" y="510"/>
                    </a:lnTo>
                    <a:lnTo>
                      <a:pt x="851" y="510"/>
                    </a:lnTo>
                    <a:lnTo>
                      <a:pt x="851" y="567"/>
                    </a:lnTo>
                    <a:lnTo>
                      <a:pt x="908" y="567"/>
                    </a:lnTo>
                    <a:lnTo>
                      <a:pt x="908" y="623"/>
                    </a:lnTo>
                    <a:lnTo>
                      <a:pt x="964" y="623"/>
                    </a:lnTo>
                    <a:lnTo>
                      <a:pt x="964" y="793"/>
                    </a:lnTo>
                    <a:lnTo>
                      <a:pt x="1021" y="793"/>
                    </a:lnTo>
                    <a:lnTo>
                      <a:pt x="1021" y="850"/>
                    </a:lnTo>
                    <a:lnTo>
                      <a:pt x="1134" y="850"/>
                    </a:lnTo>
                    <a:lnTo>
                      <a:pt x="1134" y="1077"/>
                    </a:lnTo>
                    <a:lnTo>
                      <a:pt x="1304" y="1077"/>
                    </a:lnTo>
                    <a:lnTo>
                      <a:pt x="1304" y="1134"/>
                    </a:lnTo>
                    <a:lnTo>
                      <a:pt x="1248" y="1134"/>
                    </a:lnTo>
                    <a:lnTo>
                      <a:pt x="1248" y="1190"/>
                    </a:lnTo>
                    <a:lnTo>
                      <a:pt x="1191" y="1190"/>
                    </a:lnTo>
                    <a:lnTo>
                      <a:pt x="1191" y="1474"/>
                    </a:lnTo>
                    <a:lnTo>
                      <a:pt x="1248" y="1474"/>
                    </a:lnTo>
                    <a:lnTo>
                      <a:pt x="1248" y="1530"/>
                    </a:lnTo>
                    <a:lnTo>
                      <a:pt x="1304" y="1530"/>
                    </a:lnTo>
                    <a:lnTo>
                      <a:pt x="1304" y="1644"/>
                    </a:lnTo>
                    <a:lnTo>
                      <a:pt x="1248" y="1644"/>
                    </a:lnTo>
                    <a:lnTo>
                      <a:pt x="1248" y="1701"/>
                    </a:lnTo>
                    <a:lnTo>
                      <a:pt x="1078" y="1701"/>
                    </a:lnTo>
                    <a:lnTo>
                      <a:pt x="1078" y="1757"/>
                    </a:lnTo>
                    <a:lnTo>
                      <a:pt x="1021" y="1757"/>
                    </a:lnTo>
                    <a:lnTo>
                      <a:pt x="1021" y="1701"/>
                    </a:lnTo>
                    <a:lnTo>
                      <a:pt x="964" y="1701"/>
                    </a:lnTo>
                    <a:lnTo>
                      <a:pt x="964" y="1644"/>
                    </a:lnTo>
                    <a:lnTo>
                      <a:pt x="794" y="1644"/>
                    </a:lnTo>
                    <a:lnTo>
                      <a:pt x="794" y="1701"/>
                    </a:lnTo>
                    <a:lnTo>
                      <a:pt x="624" y="1701"/>
                    </a:lnTo>
                    <a:lnTo>
                      <a:pt x="624" y="1644"/>
                    </a:lnTo>
                    <a:lnTo>
                      <a:pt x="284" y="1644"/>
                    </a:lnTo>
                    <a:lnTo>
                      <a:pt x="284" y="1701"/>
                    </a:lnTo>
                    <a:lnTo>
                      <a:pt x="170" y="170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7" name="Freeform 923"/>
              <p:cNvSpPr>
                <a:spLocks/>
              </p:cNvSpPr>
              <p:nvPr/>
            </p:nvSpPr>
            <p:spPr bwMode="auto">
              <a:xfrm>
                <a:off x="2331" y="813"/>
                <a:ext cx="1304" cy="1247"/>
              </a:xfrm>
              <a:custGeom>
                <a:avLst/>
                <a:gdLst>
                  <a:gd name="T0" fmla="*/ 454 w 1304"/>
                  <a:gd name="T1" fmla="*/ 0 h 1247"/>
                  <a:gd name="T2" fmla="*/ 510 w 1304"/>
                  <a:gd name="T3" fmla="*/ 56 h 1247"/>
                  <a:gd name="T4" fmla="*/ 624 w 1304"/>
                  <a:gd name="T5" fmla="*/ 113 h 1247"/>
                  <a:gd name="T6" fmla="*/ 680 w 1304"/>
                  <a:gd name="T7" fmla="*/ 56 h 1247"/>
                  <a:gd name="T8" fmla="*/ 794 w 1304"/>
                  <a:gd name="T9" fmla="*/ 0 h 1247"/>
                  <a:gd name="T10" fmla="*/ 964 w 1304"/>
                  <a:gd name="T11" fmla="*/ 113 h 1247"/>
                  <a:gd name="T12" fmla="*/ 1021 w 1304"/>
                  <a:gd name="T13" fmla="*/ 56 h 1247"/>
                  <a:gd name="T14" fmla="*/ 1077 w 1304"/>
                  <a:gd name="T15" fmla="*/ 0 h 1247"/>
                  <a:gd name="T16" fmla="*/ 1134 w 1304"/>
                  <a:gd name="T17" fmla="*/ 56 h 1247"/>
                  <a:gd name="T18" fmla="*/ 1191 w 1304"/>
                  <a:gd name="T19" fmla="*/ 170 h 1247"/>
                  <a:gd name="T20" fmla="*/ 1247 w 1304"/>
                  <a:gd name="T21" fmla="*/ 283 h 1247"/>
                  <a:gd name="T22" fmla="*/ 1191 w 1304"/>
                  <a:gd name="T23" fmla="*/ 567 h 1247"/>
                  <a:gd name="T24" fmla="*/ 1134 w 1304"/>
                  <a:gd name="T25" fmla="*/ 680 h 1247"/>
                  <a:gd name="T26" fmla="*/ 1077 w 1304"/>
                  <a:gd name="T27" fmla="*/ 737 h 1247"/>
                  <a:gd name="T28" fmla="*/ 1021 w 1304"/>
                  <a:gd name="T29" fmla="*/ 793 h 1247"/>
                  <a:gd name="T30" fmla="*/ 964 w 1304"/>
                  <a:gd name="T31" fmla="*/ 850 h 1247"/>
                  <a:gd name="T32" fmla="*/ 1191 w 1304"/>
                  <a:gd name="T33" fmla="*/ 907 h 1247"/>
                  <a:gd name="T34" fmla="*/ 1304 w 1304"/>
                  <a:gd name="T35" fmla="*/ 964 h 1247"/>
                  <a:gd name="T36" fmla="*/ 1191 w 1304"/>
                  <a:gd name="T37" fmla="*/ 1134 h 1247"/>
                  <a:gd name="T38" fmla="*/ 1077 w 1304"/>
                  <a:gd name="T39" fmla="*/ 1190 h 1247"/>
                  <a:gd name="T40" fmla="*/ 907 w 1304"/>
                  <a:gd name="T41" fmla="*/ 1247 h 1247"/>
                  <a:gd name="T42" fmla="*/ 680 w 1304"/>
                  <a:gd name="T43" fmla="*/ 1190 h 1247"/>
                  <a:gd name="T44" fmla="*/ 567 w 1304"/>
                  <a:gd name="T45" fmla="*/ 1134 h 1247"/>
                  <a:gd name="T46" fmla="*/ 510 w 1304"/>
                  <a:gd name="T47" fmla="*/ 1077 h 1247"/>
                  <a:gd name="T48" fmla="*/ 567 w 1304"/>
                  <a:gd name="T49" fmla="*/ 1020 h 1247"/>
                  <a:gd name="T50" fmla="*/ 454 w 1304"/>
                  <a:gd name="T51" fmla="*/ 964 h 1247"/>
                  <a:gd name="T52" fmla="*/ 113 w 1304"/>
                  <a:gd name="T53" fmla="*/ 1190 h 1247"/>
                  <a:gd name="T54" fmla="*/ 0 w 1304"/>
                  <a:gd name="T55" fmla="*/ 1134 h 1247"/>
                  <a:gd name="T56" fmla="*/ 113 w 1304"/>
                  <a:gd name="T57" fmla="*/ 964 h 1247"/>
                  <a:gd name="T58" fmla="*/ 170 w 1304"/>
                  <a:gd name="T59" fmla="*/ 680 h 1247"/>
                  <a:gd name="T60" fmla="*/ 227 w 1304"/>
                  <a:gd name="T61" fmla="*/ 453 h 1247"/>
                  <a:gd name="T62" fmla="*/ 283 w 1304"/>
                  <a:gd name="T63" fmla="*/ 226 h 1247"/>
                  <a:gd name="T64" fmla="*/ 340 w 1304"/>
                  <a:gd name="T65" fmla="*/ 56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04" h="1247">
                    <a:moveTo>
                      <a:pt x="340" y="0"/>
                    </a:moveTo>
                    <a:lnTo>
                      <a:pt x="454" y="0"/>
                    </a:lnTo>
                    <a:lnTo>
                      <a:pt x="454" y="56"/>
                    </a:lnTo>
                    <a:lnTo>
                      <a:pt x="510" y="56"/>
                    </a:lnTo>
                    <a:lnTo>
                      <a:pt x="510" y="113"/>
                    </a:lnTo>
                    <a:lnTo>
                      <a:pt x="624" y="113"/>
                    </a:lnTo>
                    <a:lnTo>
                      <a:pt x="624" y="56"/>
                    </a:lnTo>
                    <a:lnTo>
                      <a:pt x="680" y="56"/>
                    </a:lnTo>
                    <a:lnTo>
                      <a:pt x="680" y="0"/>
                    </a:lnTo>
                    <a:lnTo>
                      <a:pt x="794" y="0"/>
                    </a:lnTo>
                    <a:lnTo>
                      <a:pt x="794" y="113"/>
                    </a:lnTo>
                    <a:lnTo>
                      <a:pt x="964" y="113"/>
                    </a:lnTo>
                    <a:lnTo>
                      <a:pt x="964" y="56"/>
                    </a:lnTo>
                    <a:lnTo>
                      <a:pt x="1021" y="56"/>
                    </a:lnTo>
                    <a:lnTo>
                      <a:pt x="1021" y="0"/>
                    </a:lnTo>
                    <a:lnTo>
                      <a:pt x="1077" y="0"/>
                    </a:lnTo>
                    <a:lnTo>
                      <a:pt x="1077" y="56"/>
                    </a:lnTo>
                    <a:lnTo>
                      <a:pt x="1134" y="56"/>
                    </a:lnTo>
                    <a:lnTo>
                      <a:pt x="1134" y="170"/>
                    </a:lnTo>
                    <a:lnTo>
                      <a:pt x="1191" y="170"/>
                    </a:lnTo>
                    <a:lnTo>
                      <a:pt x="1191" y="283"/>
                    </a:lnTo>
                    <a:lnTo>
                      <a:pt x="1247" y="283"/>
                    </a:lnTo>
                    <a:lnTo>
                      <a:pt x="1247" y="567"/>
                    </a:lnTo>
                    <a:lnTo>
                      <a:pt x="1191" y="567"/>
                    </a:lnTo>
                    <a:lnTo>
                      <a:pt x="1191" y="680"/>
                    </a:lnTo>
                    <a:lnTo>
                      <a:pt x="1134" y="680"/>
                    </a:lnTo>
                    <a:lnTo>
                      <a:pt x="1134" y="737"/>
                    </a:lnTo>
                    <a:lnTo>
                      <a:pt x="1077" y="737"/>
                    </a:lnTo>
                    <a:lnTo>
                      <a:pt x="1077" y="793"/>
                    </a:lnTo>
                    <a:lnTo>
                      <a:pt x="1021" y="793"/>
                    </a:lnTo>
                    <a:lnTo>
                      <a:pt x="1017" y="849"/>
                    </a:lnTo>
                    <a:lnTo>
                      <a:pt x="964" y="850"/>
                    </a:lnTo>
                    <a:lnTo>
                      <a:pt x="964" y="907"/>
                    </a:lnTo>
                    <a:lnTo>
                      <a:pt x="1191" y="907"/>
                    </a:lnTo>
                    <a:lnTo>
                      <a:pt x="1191" y="964"/>
                    </a:lnTo>
                    <a:lnTo>
                      <a:pt x="1304" y="964"/>
                    </a:lnTo>
                    <a:lnTo>
                      <a:pt x="1304" y="1134"/>
                    </a:lnTo>
                    <a:lnTo>
                      <a:pt x="1191" y="1134"/>
                    </a:lnTo>
                    <a:lnTo>
                      <a:pt x="1191" y="1190"/>
                    </a:lnTo>
                    <a:lnTo>
                      <a:pt x="1077" y="1190"/>
                    </a:lnTo>
                    <a:lnTo>
                      <a:pt x="1077" y="1247"/>
                    </a:lnTo>
                    <a:lnTo>
                      <a:pt x="907" y="1247"/>
                    </a:lnTo>
                    <a:lnTo>
                      <a:pt x="907" y="1190"/>
                    </a:lnTo>
                    <a:lnTo>
                      <a:pt x="680" y="1190"/>
                    </a:lnTo>
                    <a:lnTo>
                      <a:pt x="680" y="1134"/>
                    </a:lnTo>
                    <a:lnTo>
                      <a:pt x="567" y="1134"/>
                    </a:lnTo>
                    <a:lnTo>
                      <a:pt x="567" y="1077"/>
                    </a:lnTo>
                    <a:lnTo>
                      <a:pt x="510" y="1077"/>
                    </a:lnTo>
                    <a:lnTo>
                      <a:pt x="510" y="1020"/>
                    </a:lnTo>
                    <a:lnTo>
                      <a:pt x="567" y="1020"/>
                    </a:lnTo>
                    <a:lnTo>
                      <a:pt x="567" y="964"/>
                    </a:lnTo>
                    <a:lnTo>
                      <a:pt x="454" y="964"/>
                    </a:lnTo>
                    <a:lnTo>
                      <a:pt x="454" y="1190"/>
                    </a:lnTo>
                    <a:lnTo>
                      <a:pt x="113" y="1190"/>
                    </a:lnTo>
                    <a:lnTo>
                      <a:pt x="113" y="1134"/>
                    </a:lnTo>
                    <a:lnTo>
                      <a:pt x="0" y="1134"/>
                    </a:lnTo>
                    <a:lnTo>
                      <a:pt x="0" y="964"/>
                    </a:lnTo>
                    <a:lnTo>
                      <a:pt x="113" y="964"/>
                    </a:lnTo>
                    <a:lnTo>
                      <a:pt x="113" y="680"/>
                    </a:lnTo>
                    <a:lnTo>
                      <a:pt x="170" y="680"/>
                    </a:ln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226"/>
                    </a:lnTo>
                    <a:lnTo>
                      <a:pt x="283" y="226"/>
                    </a:lnTo>
                    <a:lnTo>
                      <a:pt x="283" y="56"/>
                    </a:lnTo>
                    <a:lnTo>
                      <a:pt x="340" y="56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8" name="Freeform 924"/>
              <p:cNvSpPr>
                <a:spLocks/>
              </p:cNvSpPr>
              <p:nvPr/>
            </p:nvSpPr>
            <p:spPr bwMode="auto">
              <a:xfrm>
                <a:off x="3011" y="2060"/>
                <a:ext cx="1021" cy="1304"/>
              </a:xfrm>
              <a:custGeom>
                <a:avLst/>
                <a:gdLst>
                  <a:gd name="T0" fmla="*/ 341 w 1021"/>
                  <a:gd name="T1" fmla="*/ 0 h 1304"/>
                  <a:gd name="T2" fmla="*/ 227 w 1021"/>
                  <a:gd name="T3" fmla="*/ 0 h 1304"/>
                  <a:gd name="T4" fmla="*/ 227 w 1021"/>
                  <a:gd name="T5" fmla="*/ 170 h 1304"/>
                  <a:gd name="T6" fmla="*/ 114 w 1021"/>
                  <a:gd name="T7" fmla="*/ 170 h 1304"/>
                  <a:gd name="T8" fmla="*/ 114 w 1021"/>
                  <a:gd name="T9" fmla="*/ 227 h 1304"/>
                  <a:gd name="T10" fmla="*/ 0 w 1021"/>
                  <a:gd name="T11" fmla="*/ 227 h 1304"/>
                  <a:gd name="T12" fmla="*/ 0 w 1021"/>
                  <a:gd name="T13" fmla="*/ 454 h 1304"/>
                  <a:gd name="T14" fmla="*/ 57 w 1021"/>
                  <a:gd name="T15" fmla="*/ 454 h 1304"/>
                  <a:gd name="T16" fmla="*/ 57 w 1021"/>
                  <a:gd name="T17" fmla="*/ 624 h 1304"/>
                  <a:gd name="T18" fmla="*/ 114 w 1021"/>
                  <a:gd name="T19" fmla="*/ 624 h 1304"/>
                  <a:gd name="T20" fmla="*/ 114 w 1021"/>
                  <a:gd name="T21" fmla="*/ 567 h 1304"/>
                  <a:gd name="T22" fmla="*/ 227 w 1021"/>
                  <a:gd name="T23" fmla="*/ 567 h 1304"/>
                  <a:gd name="T24" fmla="*/ 227 w 1021"/>
                  <a:gd name="T25" fmla="*/ 794 h 1304"/>
                  <a:gd name="T26" fmla="*/ 284 w 1021"/>
                  <a:gd name="T27" fmla="*/ 794 h 1304"/>
                  <a:gd name="T28" fmla="*/ 284 w 1021"/>
                  <a:gd name="T29" fmla="*/ 964 h 1304"/>
                  <a:gd name="T30" fmla="*/ 227 w 1021"/>
                  <a:gd name="T31" fmla="*/ 964 h 1304"/>
                  <a:gd name="T32" fmla="*/ 227 w 1021"/>
                  <a:gd name="T33" fmla="*/ 1021 h 1304"/>
                  <a:gd name="T34" fmla="*/ 170 w 1021"/>
                  <a:gd name="T35" fmla="*/ 1021 h 1304"/>
                  <a:gd name="T36" fmla="*/ 170 w 1021"/>
                  <a:gd name="T37" fmla="*/ 1077 h 1304"/>
                  <a:gd name="T38" fmla="*/ 114 w 1021"/>
                  <a:gd name="T39" fmla="*/ 1077 h 1304"/>
                  <a:gd name="T40" fmla="*/ 114 w 1021"/>
                  <a:gd name="T41" fmla="*/ 1134 h 1304"/>
                  <a:gd name="T42" fmla="*/ 284 w 1021"/>
                  <a:gd name="T43" fmla="*/ 1134 h 1304"/>
                  <a:gd name="T44" fmla="*/ 284 w 1021"/>
                  <a:gd name="T45" fmla="*/ 1248 h 1304"/>
                  <a:gd name="T46" fmla="*/ 284 w 1021"/>
                  <a:gd name="T47" fmla="*/ 1304 h 1304"/>
                  <a:gd name="T48" fmla="*/ 397 w 1021"/>
                  <a:gd name="T49" fmla="*/ 1304 h 1304"/>
                  <a:gd name="T50" fmla="*/ 397 w 1021"/>
                  <a:gd name="T51" fmla="*/ 1248 h 1304"/>
                  <a:gd name="T52" fmla="*/ 681 w 1021"/>
                  <a:gd name="T53" fmla="*/ 1248 h 1304"/>
                  <a:gd name="T54" fmla="*/ 681 w 1021"/>
                  <a:gd name="T55" fmla="*/ 1191 h 1304"/>
                  <a:gd name="T56" fmla="*/ 793 w 1021"/>
                  <a:gd name="T57" fmla="*/ 1184 h 1304"/>
                  <a:gd name="T58" fmla="*/ 794 w 1021"/>
                  <a:gd name="T59" fmla="*/ 851 h 1304"/>
                  <a:gd name="T60" fmla="*/ 851 w 1021"/>
                  <a:gd name="T61" fmla="*/ 851 h 1304"/>
                  <a:gd name="T62" fmla="*/ 851 w 1021"/>
                  <a:gd name="T63" fmla="*/ 737 h 1304"/>
                  <a:gd name="T64" fmla="*/ 908 w 1021"/>
                  <a:gd name="T65" fmla="*/ 737 h 1304"/>
                  <a:gd name="T66" fmla="*/ 908 w 1021"/>
                  <a:gd name="T67" fmla="*/ 680 h 1304"/>
                  <a:gd name="T68" fmla="*/ 964 w 1021"/>
                  <a:gd name="T69" fmla="*/ 680 h 1304"/>
                  <a:gd name="T70" fmla="*/ 964 w 1021"/>
                  <a:gd name="T71" fmla="*/ 624 h 1304"/>
                  <a:gd name="T72" fmla="*/ 1021 w 1021"/>
                  <a:gd name="T73" fmla="*/ 624 h 1304"/>
                  <a:gd name="T74" fmla="*/ 1021 w 1021"/>
                  <a:gd name="T75" fmla="*/ 510 h 1304"/>
                  <a:gd name="T76" fmla="*/ 964 w 1021"/>
                  <a:gd name="T77" fmla="*/ 510 h 1304"/>
                  <a:gd name="T78" fmla="*/ 964 w 1021"/>
                  <a:gd name="T79" fmla="*/ 454 h 1304"/>
                  <a:gd name="T80" fmla="*/ 851 w 1021"/>
                  <a:gd name="T81" fmla="*/ 454 h 1304"/>
                  <a:gd name="T82" fmla="*/ 851 w 1021"/>
                  <a:gd name="T83" fmla="*/ 397 h 1304"/>
                  <a:gd name="T84" fmla="*/ 737 w 1021"/>
                  <a:gd name="T85" fmla="*/ 397 h 1304"/>
                  <a:gd name="T86" fmla="*/ 737 w 1021"/>
                  <a:gd name="T87" fmla="*/ 284 h 1304"/>
                  <a:gd name="T88" fmla="*/ 681 w 1021"/>
                  <a:gd name="T89" fmla="*/ 284 h 1304"/>
                  <a:gd name="T90" fmla="*/ 681 w 1021"/>
                  <a:gd name="T91" fmla="*/ 170 h 1304"/>
                  <a:gd name="T92" fmla="*/ 567 w 1021"/>
                  <a:gd name="T93" fmla="*/ 170 h 1304"/>
                  <a:gd name="T94" fmla="*/ 567 w 1021"/>
                  <a:gd name="T95" fmla="*/ 113 h 1304"/>
                  <a:gd name="T96" fmla="*/ 454 w 1021"/>
                  <a:gd name="T97" fmla="*/ 113 h 1304"/>
                  <a:gd name="T98" fmla="*/ 454 w 1021"/>
                  <a:gd name="T99" fmla="*/ 57 h 1304"/>
                  <a:gd name="T100" fmla="*/ 341 w 1021"/>
                  <a:gd name="T101" fmla="*/ 57 h 1304"/>
                  <a:gd name="T102" fmla="*/ 341 w 1021"/>
                  <a:gd name="T103" fmla="*/ 0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21" h="1304">
                    <a:moveTo>
                      <a:pt x="341" y="0"/>
                    </a:moveTo>
                    <a:lnTo>
                      <a:pt x="227" y="0"/>
                    </a:lnTo>
                    <a:lnTo>
                      <a:pt x="227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794"/>
                    </a:lnTo>
                    <a:lnTo>
                      <a:pt x="284" y="794"/>
                    </a:lnTo>
                    <a:lnTo>
                      <a:pt x="284" y="964"/>
                    </a:lnTo>
                    <a:lnTo>
                      <a:pt x="227" y="964"/>
                    </a:lnTo>
                    <a:lnTo>
                      <a:pt x="227" y="1021"/>
                    </a:lnTo>
                    <a:lnTo>
                      <a:pt x="170" y="1021"/>
                    </a:lnTo>
                    <a:lnTo>
                      <a:pt x="170" y="1077"/>
                    </a:lnTo>
                    <a:lnTo>
                      <a:pt x="114" y="1077"/>
                    </a:lnTo>
                    <a:lnTo>
                      <a:pt x="114" y="1134"/>
                    </a:lnTo>
                    <a:lnTo>
                      <a:pt x="284" y="1134"/>
                    </a:lnTo>
                    <a:lnTo>
                      <a:pt x="284" y="1248"/>
                    </a:lnTo>
                    <a:lnTo>
                      <a:pt x="284" y="1304"/>
                    </a:lnTo>
                    <a:lnTo>
                      <a:pt x="397" y="1304"/>
                    </a:lnTo>
                    <a:lnTo>
                      <a:pt x="397" y="1248"/>
                    </a:lnTo>
                    <a:lnTo>
                      <a:pt x="681" y="1248"/>
                    </a:lnTo>
                    <a:lnTo>
                      <a:pt x="681" y="1191"/>
                    </a:lnTo>
                    <a:lnTo>
                      <a:pt x="793" y="1184"/>
                    </a:lnTo>
                    <a:lnTo>
                      <a:pt x="794" y="851"/>
                    </a:lnTo>
                    <a:lnTo>
                      <a:pt x="851" y="851"/>
                    </a:lnTo>
                    <a:lnTo>
                      <a:pt x="851" y="737"/>
                    </a:lnTo>
                    <a:lnTo>
                      <a:pt x="908" y="737"/>
                    </a:lnTo>
                    <a:lnTo>
                      <a:pt x="908" y="680"/>
                    </a:lnTo>
                    <a:lnTo>
                      <a:pt x="964" y="680"/>
                    </a:lnTo>
                    <a:lnTo>
                      <a:pt x="964" y="624"/>
                    </a:lnTo>
                    <a:lnTo>
                      <a:pt x="1021" y="624"/>
                    </a:lnTo>
                    <a:lnTo>
                      <a:pt x="1021" y="510"/>
                    </a:lnTo>
                    <a:lnTo>
                      <a:pt x="964" y="510"/>
                    </a:lnTo>
                    <a:lnTo>
                      <a:pt x="964" y="454"/>
                    </a:lnTo>
                    <a:lnTo>
                      <a:pt x="851" y="454"/>
                    </a:lnTo>
                    <a:lnTo>
                      <a:pt x="851" y="397"/>
                    </a:lnTo>
                    <a:lnTo>
                      <a:pt x="737" y="397"/>
                    </a:lnTo>
                    <a:lnTo>
                      <a:pt x="737" y="284"/>
                    </a:lnTo>
                    <a:lnTo>
                      <a:pt x="681" y="284"/>
                    </a:lnTo>
                    <a:lnTo>
                      <a:pt x="681" y="170"/>
                    </a:lnTo>
                    <a:lnTo>
                      <a:pt x="567" y="170"/>
                    </a:lnTo>
                    <a:lnTo>
                      <a:pt x="567" y="113"/>
                    </a:lnTo>
                    <a:lnTo>
                      <a:pt x="454" y="113"/>
                    </a:lnTo>
                    <a:lnTo>
                      <a:pt x="454" y="57"/>
                    </a:lnTo>
                    <a:lnTo>
                      <a:pt x="341" y="57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9" name="Freeform 925"/>
              <p:cNvSpPr>
                <a:spLocks/>
              </p:cNvSpPr>
              <p:nvPr/>
            </p:nvSpPr>
            <p:spPr bwMode="auto">
              <a:xfrm>
                <a:off x="3692" y="1210"/>
                <a:ext cx="1077" cy="1530"/>
              </a:xfrm>
              <a:custGeom>
                <a:avLst/>
                <a:gdLst>
                  <a:gd name="T0" fmla="*/ 850 w 1077"/>
                  <a:gd name="T1" fmla="*/ 0 h 1530"/>
                  <a:gd name="T2" fmla="*/ 624 w 1077"/>
                  <a:gd name="T3" fmla="*/ 0 h 1530"/>
                  <a:gd name="T4" fmla="*/ 624 w 1077"/>
                  <a:gd name="T5" fmla="*/ 113 h 1530"/>
                  <a:gd name="T6" fmla="*/ 567 w 1077"/>
                  <a:gd name="T7" fmla="*/ 113 h 1530"/>
                  <a:gd name="T8" fmla="*/ 567 w 1077"/>
                  <a:gd name="T9" fmla="*/ 226 h 1530"/>
                  <a:gd name="T10" fmla="*/ 510 w 1077"/>
                  <a:gd name="T11" fmla="*/ 226 h 1530"/>
                  <a:gd name="T12" fmla="*/ 510 w 1077"/>
                  <a:gd name="T13" fmla="*/ 396 h 1530"/>
                  <a:gd name="T14" fmla="*/ 453 w 1077"/>
                  <a:gd name="T15" fmla="*/ 396 h 1530"/>
                  <a:gd name="T16" fmla="*/ 453 w 1077"/>
                  <a:gd name="T17" fmla="*/ 453 h 1530"/>
                  <a:gd name="T18" fmla="*/ 340 w 1077"/>
                  <a:gd name="T19" fmla="*/ 453 h 1530"/>
                  <a:gd name="T20" fmla="*/ 340 w 1077"/>
                  <a:gd name="T21" fmla="*/ 510 h 1530"/>
                  <a:gd name="T22" fmla="*/ 283 w 1077"/>
                  <a:gd name="T23" fmla="*/ 510 h 1530"/>
                  <a:gd name="T24" fmla="*/ 283 w 1077"/>
                  <a:gd name="T25" fmla="*/ 623 h 1530"/>
                  <a:gd name="T26" fmla="*/ 227 w 1077"/>
                  <a:gd name="T27" fmla="*/ 623 h 1530"/>
                  <a:gd name="T28" fmla="*/ 227 w 1077"/>
                  <a:gd name="T29" fmla="*/ 793 h 1530"/>
                  <a:gd name="T30" fmla="*/ 113 w 1077"/>
                  <a:gd name="T31" fmla="*/ 793 h 1530"/>
                  <a:gd name="T32" fmla="*/ 113 w 1077"/>
                  <a:gd name="T33" fmla="*/ 907 h 1530"/>
                  <a:gd name="T34" fmla="*/ 56 w 1077"/>
                  <a:gd name="T35" fmla="*/ 907 h 1530"/>
                  <a:gd name="T36" fmla="*/ 56 w 1077"/>
                  <a:gd name="T37" fmla="*/ 1020 h 1530"/>
                  <a:gd name="T38" fmla="*/ 113 w 1077"/>
                  <a:gd name="T39" fmla="*/ 1020 h 1530"/>
                  <a:gd name="T40" fmla="*/ 113 w 1077"/>
                  <a:gd name="T41" fmla="*/ 1077 h 1530"/>
                  <a:gd name="T42" fmla="*/ 0 w 1077"/>
                  <a:gd name="T43" fmla="*/ 1077 h 1530"/>
                  <a:gd name="T44" fmla="*/ 0 w 1077"/>
                  <a:gd name="T45" fmla="*/ 1134 h 1530"/>
                  <a:gd name="T46" fmla="*/ 56 w 1077"/>
                  <a:gd name="T47" fmla="*/ 1134 h 1530"/>
                  <a:gd name="T48" fmla="*/ 56 w 1077"/>
                  <a:gd name="T49" fmla="*/ 1247 h 1530"/>
                  <a:gd name="T50" fmla="*/ 113 w 1077"/>
                  <a:gd name="T51" fmla="*/ 1247 h 1530"/>
                  <a:gd name="T52" fmla="*/ 170 w 1077"/>
                  <a:gd name="T53" fmla="*/ 1247 h 1530"/>
                  <a:gd name="T54" fmla="*/ 170 w 1077"/>
                  <a:gd name="T55" fmla="*/ 1304 h 1530"/>
                  <a:gd name="T56" fmla="*/ 283 w 1077"/>
                  <a:gd name="T57" fmla="*/ 1304 h 1530"/>
                  <a:gd name="T58" fmla="*/ 283 w 1077"/>
                  <a:gd name="T59" fmla="*/ 1360 h 1530"/>
                  <a:gd name="T60" fmla="*/ 340 w 1077"/>
                  <a:gd name="T61" fmla="*/ 1360 h 1530"/>
                  <a:gd name="T62" fmla="*/ 340 w 1077"/>
                  <a:gd name="T63" fmla="*/ 1417 h 1530"/>
                  <a:gd name="T64" fmla="*/ 567 w 1077"/>
                  <a:gd name="T65" fmla="*/ 1417 h 1530"/>
                  <a:gd name="T66" fmla="*/ 567 w 1077"/>
                  <a:gd name="T67" fmla="*/ 1474 h 1530"/>
                  <a:gd name="T68" fmla="*/ 624 w 1077"/>
                  <a:gd name="T69" fmla="*/ 1474 h 1530"/>
                  <a:gd name="T70" fmla="*/ 624 w 1077"/>
                  <a:gd name="T71" fmla="*/ 1530 h 1530"/>
                  <a:gd name="T72" fmla="*/ 680 w 1077"/>
                  <a:gd name="T73" fmla="*/ 1530 h 1530"/>
                  <a:gd name="T74" fmla="*/ 680 w 1077"/>
                  <a:gd name="T75" fmla="*/ 1190 h 1530"/>
                  <a:gd name="T76" fmla="*/ 624 w 1077"/>
                  <a:gd name="T77" fmla="*/ 1190 h 1530"/>
                  <a:gd name="T78" fmla="*/ 624 w 1077"/>
                  <a:gd name="T79" fmla="*/ 1134 h 1530"/>
                  <a:gd name="T80" fmla="*/ 567 w 1077"/>
                  <a:gd name="T81" fmla="*/ 1134 h 1530"/>
                  <a:gd name="T82" fmla="*/ 567 w 1077"/>
                  <a:gd name="T83" fmla="*/ 1077 h 1530"/>
                  <a:gd name="T84" fmla="*/ 624 w 1077"/>
                  <a:gd name="T85" fmla="*/ 1077 h 1530"/>
                  <a:gd name="T86" fmla="*/ 624 w 1077"/>
                  <a:gd name="T87" fmla="*/ 1020 h 1530"/>
                  <a:gd name="T88" fmla="*/ 680 w 1077"/>
                  <a:gd name="T89" fmla="*/ 1020 h 1530"/>
                  <a:gd name="T90" fmla="*/ 680 w 1077"/>
                  <a:gd name="T91" fmla="*/ 963 h 1530"/>
                  <a:gd name="T92" fmla="*/ 850 w 1077"/>
                  <a:gd name="T93" fmla="*/ 963 h 1530"/>
                  <a:gd name="T94" fmla="*/ 850 w 1077"/>
                  <a:gd name="T95" fmla="*/ 793 h 1530"/>
                  <a:gd name="T96" fmla="*/ 907 w 1077"/>
                  <a:gd name="T97" fmla="*/ 793 h 1530"/>
                  <a:gd name="T98" fmla="*/ 907 w 1077"/>
                  <a:gd name="T99" fmla="*/ 737 h 1530"/>
                  <a:gd name="T100" fmla="*/ 964 w 1077"/>
                  <a:gd name="T101" fmla="*/ 737 h 1530"/>
                  <a:gd name="T102" fmla="*/ 964 w 1077"/>
                  <a:gd name="T103" fmla="*/ 680 h 1530"/>
                  <a:gd name="T104" fmla="*/ 1020 w 1077"/>
                  <a:gd name="T105" fmla="*/ 680 h 1530"/>
                  <a:gd name="T106" fmla="*/ 1020 w 1077"/>
                  <a:gd name="T107" fmla="*/ 623 h 1530"/>
                  <a:gd name="T108" fmla="*/ 1077 w 1077"/>
                  <a:gd name="T109" fmla="*/ 623 h 1530"/>
                  <a:gd name="T110" fmla="*/ 1077 w 1077"/>
                  <a:gd name="T111" fmla="*/ 567 h 1530"/>
                  <a:gd name="T112" fmla="*/ 1020 w 1077"/>
                  <a:gd name="T113" fmla="*/ 567 h 1530"/>
                  <a:gd name="T114" fmla="*/ 1020 w 1077"/>
                  <a:gd name="T115" fmla="*/ 453 h 1530"/>
                  <a:gd name="T116" fmla="*/ 964 w 1077"/>
                  <a:gd name="T117" fmla="*/ 453 h 1530"/>
                  <a:gd name="T118" fmla="*/ 964 w 1077"/>
                  <a:gd name="T119" fmla="*/ 396 h 1530"/>
                  <a:gd name="T120" fmla="*/ 850 w 1077"/>
                  <a:gd name="T121" fmla="*/ 396 h 1530"/>
                  <a:gd name="T122" fmla="*/ 850 w 1077"/>
                  <a:gd name="T123" fmla="*/ 0 h 1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77" h="1530">
                    <a:moveTo>
                      <a:pt x="850" y="0"/>
                    </a:moveTo>
                    <a:lnTo>
                      <a:pt x="624" y="0"/>
                    </a:lnTo>
                    <a:lnTo>
                      <a:pt x="624" y="113"/>
                    </a:lnTo>
                    <a:lnTo>
                      <a:pt x="567" y="113"/>
                    </a:lnTo>
                    <a:lnTo>
                      <a:pt x="567" y="226"/>
                    </a:lnTo>
                    <a:lnTo>
                      <a:pt x="510" y="226"/>
                    </a:lnTo>
                    <a:lnTo>
                      <a:pt x="510" y="396"/>
                    </a:lnTo>
                    <a:lnTo>
                      <a:pt x="453" y="396"/>
                    </a:lnTo>
                    <a:lnTo>
                      <a:pt x="453" y="453"/>
                    </a:lnTo>
                    <a:lnTo>
                      <a:pt x="340" y="453"/>
                    </a:lnTo>
                    <a:lnTo>
                      <a:pt x="340" y="510"/>
                    </a:lnTo>
                    <a:lnTo>
                      <a:pt x="283" y="510"/>
                    </a:lnTo>
                    <a:lnTo>
                      <a:pt x="283" y="623"/>
                    </a:lnTo>
                    <a:lnTo>
                      <a:pt x="227" y="623"/>
                    </a:lnTo>
                    <a:lnTo>
                      <a:pt x="227" y="793"/>
                    </a:lnTo>
                    <a:lnTo>
                      <a:pt x="113" y="793"/>
                    </a:lnTo>
                    <a:lnTo>
                      <a:pt x="113" y="907"/>
                    </a:lnTo>
                    <a:lnTo>
                      <a:pt x="56" y="907"/>
                    </a:lnTo>
                    <a:lnTo>
                      <a:pt x="56" y="1020"/>
                    </a:lnTo>
                    <a:lnTo>
                      <a:pt x="113" y="1020"/>
                    </a:lnTo>
                    <a:lnTo>
                      <a:pt x="113" y="1077"/>
                    </a:lnTo>
                    <a:lnTo>
                      <a:pt x="0" y="1077"/>
                    </a:lnTo>
                    <a:lnTo>
                      <a:pt x="0" y="1134"/>
                    </a:lnTo>
                    <a:lnTo>
                      <a:pt x="56" y="1134"/>
                    </a:lnTo>
                    <a:lnTo>
                      <a:pt x="56" y="1247"/>
                    </a:lnTo>
                    <a:lnTo>
                      <a:pt x="113" y="1247"/>
                    </a:lnTo>
                    <a:lnTo>
                      <a:pt x="170" y="1247"/>
                    </a:lnTo>
                    <a:lnTo>
                      <a:pt x="170" y="1304"/>
                    </a:lnTo>
                    <a:lnTo>
                      <a:pt x="283" y="1304"/>
                    </a:lnTo>
                    <a:lnTo>
                      <a:pt x="283" y="1360"/>
                    </a:lnTo>
                    <a:lnTo>
                      <a:pt x="340" y="1360"/>
                    </a:lnTo>
                    <a:lnTo>
                      <a:pt x="340" y="1417"/>
                    </a:lnTo>
                    <a:lnTo>
                      <a:pt x="567" y="1417"/>
                    </a:lnTo>
                    <a:lnTo>
                      <a:pt x="567" y="1474"/>
                    </a:lnTo>
                    <a:lnTo>
                      <a:pt x="624" y="1474"/>
                    </a:lnTo>
                    <a:lnTo>
                      <a:pt x="624" y="1530"/>
                    </a:lnTo>
                    <a:lnTo>
                      <a:pt x="680" y="1530"/>
                    </a:lnTo>
                    <a:lnTo>
                      <a:pt x="680" y="1190"/>
                    </a:lnTo>
                    <a:lnTo>
                      <a:pt x="624" y="1190"/>
                    </a:lnTo>
                    <a:lnTo>
                      <a:pt x="624" y="1134"/>
                    </a:lnTo>
                    <a:lnTo>
                      <a:pt x="567" y="1134"/>
                    </a:lnTo>
                    <a:lnTo>
                      <a:pt x="567" y="1077"/>
                    </a:lnTo>
                    <a:lnTo>
                      <a:pt x="624" y="1077"/>
                    </a:lnTo>
                    <a:lnTo>
                      <a:pt x="624" y="1020"/>
                    </a:lnTo>
                    <a:lnTo>
                      <a:pt x="680" y="1020"/>
                    </a:lnTo>
                    <a:lnTo>
                      <a:pt x="680" y="963"/>
                    </a:lnTo>
                    <a:lnTo>
                      <a:pt x="850" y="963"/>
                    </a:lnTo>
                    <a:lnTo>
                      <a:pt x="850" y="793"/>
                    </a:lnTo>
                    <a:lnTo>
                      <a:pt x="907" y="793"/>
                    </a:lnTo>
                    <a:lnTo>
                      <a:pt x="907" y="737"/>
                    </a:lnTo>
                    <a:lnTo>
                      <a:pt x="964" y="737"/>
                    </a:lnTo>
                    <a:lnTo>
                      <a:pt x="964" y="680"/>
                    </a:lnTo>
                    <a:lnTo>
                      <a:pt x="1020" y="680"/>
                    </a:lnTo>
                    <a:lnTo>
                      <a:pt x="1020" y="623"/>
                    </a:lnTo>
                    <a:lnTo>
                      <a:pt x="1077" y="623"/>
                    </a:lnTo>
                    <a:lnTo>
                      <a:pt x="1077" y="567"/>
                    </a:lnTo>
                    <a:lnTo>
                      <a:pt x="1020" y="567"/>
                    </a:lnTo>
                    <a:lnTo>
                      <a:pt x="1020" y="453"/>
                    </a:lnTo>
                    <a:lnTo>
                      <a:pt x="964" y="453"/>
                    </a:lnTo>
                    <a:lnTo>
                      <a:pt x="964" y="396"/>
                    </a:lnTo>
                    <a:lnTo>
                      <a:pt x="850" y="396"/>
                    </a:lnTo>
                    <a:lnTo>
                      <a:pt x="85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0" name="Freeform 926"/>
              <p:cNvSpPr>
                <a:spLocks/>
              </p:cNvSpPr>
              <p:nvPr/>
            </p:nvSpPr>
            <p:spPr bwMode="auto">
              <a:xfrm>
                <a:off x="5846" y="3364"/>
                <a:ext cx="1701" cy="2268"/>
              </a:xfrm>
              <a:custGeom>
                <a:avLst/>
                <a:gdLst>
                  <a:gd name="T0" fmla="*/ 0 w 1701"/>
                  <a:gd name="T1" fmla="*/ 1758 h 2268"/>
                  <a:gd name="T2" fmla="*/ 57 w 1701"/>
                  <a:gd name="T3" fmla="*/ 1871 h 2268"/>
                  <a:gd name="T4" fmla="*/ 114 w 1701"/>
                  <a:gd name="T5" fmla="*/ 1985 h 2268"/>
                  <a:gd name="T6" fmla="*/ 171 w 1701"/>
                  <a:gd name="T7" fmla="*/ 2041 h 2268"/>
                  <a:gd name="T8" fmla="*/ 341 w 1701"/>
                  <a:gd name="T9" fmla="*/ 2098 h 2268"/>
                  <a:gd name="T10" fmla="*/ 511 w 1701"/>
                  <a:gd name="T11" fmla="*/ 2155 h 2268"/>
                  <a:gd name="T12" fmla="*/ 567 w 1701"/>
                  <a:gd name="T13" fmla="*/ 2212 h 2268"/>
                  <a:gd name="T14" fmla="*/ 738 w 1701"/>
                  <a:gd name="T15" fmla="*/ 2268 h 2268"/>
                  <a:gd name="T16" fmla="*/ 908 w 1701"/>
                  <a:gd name="T17" fmla="*/ 2041 h 2268"/>
                  <a:gd name="T18" fmla="*/ 1021 w 1701"/>
                  <a:gd name="T19" fmla="*/ 1985 h 2268"/>
                  <a:gd name="T20" fmla="*/ 1191 w 1701"/>
                  <a:gd name="T21" fmla="*/ 1928 h 2268"/>
                  <a:gd name="T22" fmla="*/ 1248 w 1701"/>
                  <a:gd name="T23" fmla="*/ 1871 h 2268"/>
                  <a:gd name="T24" fmla="*/ 1361 w 1701"/>
                  <a:gd name="T25" fmla="*/ 1928 h 2268"/>
                  <a:gd name="T26" fmla="*/ 1418 w 1701"/>
                  <a:gd name="T27" fmla="*/ 1815 h 2268"/>
                  <a:gd name="T28" fmla="*/ 1475 w 1701"/>
                  <a:gd name="T29" fmla="*/ 1758 h 2268"/>
                  <a:gd name="T30" fmla="*/ 1531 w 1701"/>
                  <a:gd name="T31" fmla="*/ 1701 h 2268"/>
                  <a:gd name="T32" fmla="*/ 1588 w 1701"/>
                  <a:gd name="T33" fmla="*/ 1191 h 2268"/>
                  <a:gd name="T34" fmla="*/ 1645 w 1701"/>
                  <a:gd name="T35" fmla="*/ 1078 h 2268"/>
                  <a:gd name="T36" fmla="*/ 1701 w 1701"/>
                  <a:gd name="T37" fmla="*/ 681 h 2268"/>
                  <a:gd name="T38" fmla="*/ 1531 w 1701"/>
                  <a:gd name="T39" fmla="*/ 624 h 2268"/>
                  <a:gd name="T40" fmla="*/ 1475 w 1701"/>
                  <a:gd name="T41" fmla="*/ 567 h 2268"/>
                  <a:gd name="T42" fmla="*/ 1361 w 1701"/>
                  <a:gd name="T43" fmla="*/ 511 h 2268"/>
                  <a:gd name="T44" fmla="*/ 1190 w 1701"/>
                  <a:gd name="T45" fmla="*/ 284 h 2268"/>
                  <a:gd name="T46" fmla="*/ 908 w 1701"/>
                  <a:gd name="T47" fmla="*/ 170 h 2268"/>
                  <a:gd name="T48" fmla="*/ 851 w 1701"/>
                  <a:gd name="T49" fmla="*/ 114 h 2268"/>
                  <a:gd name="T50" fmla="*/ 681 w 1701"/>
                  <a:gd name="T51" fmla="*/ 57 h 2268"/>
                  <a:gd name="T52" fmla="*/ 624 w 1701"/>
                  <a:gd name="T53" fmla="*/ 0 h 2268"/>
                  <a:gd name="T54" fmla="*/ 511 w 1701"/>
                  <a:gd name="T55" fmla="*/ 170 h 2268"/>
                  <a:gd name="T56" fmla="*/ 454 w 1701"/>
                  <a:gd name="T57" fmla="*/ 454 h 2268"/>
                  <a:gd name="T58" fmla="*/ 284 w 1701"/>
                  <a:gd name="T59" fmla="*/ 511 h 2268"/>
                  <a:gd name="T60" fmla="*/ 171 w 1701"/>
                  <a:gd name="T61" fmla="*/ 794 h 2268"/>
                  <a:gd name="T62" fmla="*/ 284 w 1701"/>
                  <a:gd name="T63" fmla="*/ 851 h 2268"/>
                  <a:gd name="T64" fmla="*/ 341 w 1701"/>
                  <a:gd name="T65" fmla="*/ 907 h 2268"/>
                  <a:gd name="T66" fmla="*/ 284 w 1701"/>
                  <a:gd name="T67" fmla="*/ 1248 h 2268"/>
                  <a:gd name="T68" fmla="*/ 227 w 1701"/>
                  <a:gd name="T69" fmla="*/ 1304 h 2268"/>
                  <a:gd name="T70" fmla="*/ 171 w 1701"/>
                  <a:gd name="T71" fmla="*/ 1474 h 2268"/>
                  <a:gd name="T72" fmla="*/ 114 w 1701"/>
                  <a:gd name="T73" fmla="*/ 1531 h 2268"/>
                  <a:gd name="T74" fmla="*/ 0 w 1701"/>
                  <a:gd name="T75" fmla="*/ 1588 h 2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01" h="2268">
                    <a:moveTo>
                      <a:pt x="0" y="1588"/>
                    </a:moveTo>
                    <a:lnTo>
                      <a:pt x="0" y="1758"/>
                    </a:lnTo>
                    <a:lnTo>
                      <a:pt x="57" y="1758"/>
                    </a:lnTo>
                    <a:lnTo>
                      <a:pt x="57" y="1871"/>
                    </a:lnTo>
                    <a:lnTo>
                      <a:pt x="114" y="1871"/>
                    </a:lnTo>
                    <a:lnTo>
                      <a:pt x="114" y="1985"/>
                    </a:lnTo>
                    <a:lnTo>
                      <a:pt x="171" y="1985"/>
                    </a:lnTo>
                    <a:lnTo>
                      <a:pt x="171" y="2041"/>
                    </a:lnTo>
                    <a:lnTo>
                      <a:pt x="341" y="2041"/>
                    </a:lnTo>
                    <a:lnTo>
                      <a:pt x="341" y="2098"/>
                    </a:lnTo>
                    <a:lnTo>
                      <a:pt x="511" y="2098"/>
                    </a:lnTo>
                    <a:lnTo>
                      <a:pt x="511" y="2155"/>
                    </a:lnTo>
                    <a:lnTo>
                      <a:pt x="567" y="2155"/>
                    </a:lnTo>
                    <a:lnTo>
                      <a:pt x="567" y="2212"/>
                    </a:lnTo>
                    <a:lnTo>
                      <a:pt x="738" y="2212"/>
                    </a:lnTo>
                    <a:lnTo>
                      <a:pt x="738" y="2268"/>
                    </a:lnTo>
                    <a:lnTo>
                      <a:pt x="908" y="2268"/>
                    </a:lnTo>
                    <a:lnTo>
                      <a:pt x="908" y="2041"/>
                    </a:lnTo>
                    <a:lnTo>
                      <a:pt x="1021" y="2041"/>
                    </a:lnTo>
                    <a:lnTo>
                      <a:pt x="1021" y="1985"/>
                    </a:lnTo>
                    <a:lnTo>
                      <a:pt x="1191" y="1985"/>
                    </a:lnTo>
                    <a:lnTo>
                      <a:pt x="1191" y="1928"/>
                    </a:lnTo>
                    <a:lnTo>
                      <a:pt x="1248" y="1928"/>
                    </a:lnTo>
                    <a:lnTo>
                      <a:pt x="1248" y="1871"/>
                    </a:lnTo>
                    <a:lnTo>
                      <a:pt x="1361" y="1871"/>
                    </a:lnTo>
                    <a:lnTo>
                      <a:pt x="1361" y="1928"/>
                    </a:lnTo>
                    <a:lnTo>
                      <a:pt x="1418" y="1928"/>
                    </a:lnTo>
                    <a:lnTo>
                      <a:pt x="1418" y="1815"/>
                    </a:lnTo>
                    <a:lnTo>
                      <a:pt x="1475" y="1815"/>
                    </a:lnTo>
                    <a:lnTo>
                      <a:pt x="1475" y="1758"/>
                    </a:lnTo>
                    <a:lnTo>
                      <a:pt x="1531" y="1758"/>
                    </a:lnTo>
                    <a:lnTo>
                      <a:pt x="1531" y="1701"/>
                    </a:lnTo>
                    <a:lnTo>
                      <a:pt x="1588" y="1701"/>
                    </a:lnTo>
                    <a:lnTo>
                      <a:pt x="1588" y="1191"/>
                    </a:lnTo>
                    <a:lnTo>
                      <a:pt x="1645" y="1191"/>
                    </a:lnTo>
                    <a:lnTo>
                      <a:pt x="1645" y="1078"/>
                    </a:lnTo>
                    <a:lnTo>
                      <a:pt x="1701" y="1078"/>
                    </a:lnTo>
                    <a:lnTo>
                      <a:pt x="1701" y="681"/>
                    </a:lnTo>
                    <a:lnTo>
                      <a:pt x="1531" y="681"/>
                    </a:lnTo>
                    <a:lnTo>
                      <a:pt x="1531" y="624"/>
                    </a:lnTo>
                    <a:lnTo>
                      <a:pt x="1475" y="624"/>
                    </a:lnTo>
                    <a:lnTo>
                      <a:pt x="1475" y="567"/>
                    </a:lnTo>
                    <a:lnTo>
                      <a:pt x="1361" y="567"/>
                    </a:lnTo>
                    <a:lnTo>
                      <a:pt x="1361" y="511"/>
                    </a:lnTo>
                    <a:lnTo>
                      <a:pt x="1191" y="511"/>
                    </a:lnTo>
                    <a:lnTo>
                      <a:pt x="1190" y="284"/>
                    </a:lnTo>
                    <a:lnTo>
                      <a:pt x="908" y="284"/>
                    </a:lnTo>
                    <a:lnTo>
                      <a:pt x="908" y="170"/>
                    </a:lnTo>
                    <a:lnTo>
                      <a:pt x="851" y="170"/>
                    </a:lnTo>
                    <a:lnTo>
                      <a:pt x="851" y="114"/>
                    </a:lnTo>
                    <a:lnTo>
                      <a:pt x="681" y="114"/>
                    </a:lnTo>
                    <a:lnTo>
                      <a:pt x="681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511" y="0"/>
                    </a:lnTo>
                    <a:lnTo>
                      <a:pt x="511" y="170"/>
                    </a:lnTo>
                    <a:lnTo>
                      <a:pt x="454" y="170"/>
                    </a:lnTo>
                    <a:lnTo>
                      <a:pt x="454" y="454"/>
                    </a:lnTo>
                    <a:lnTo>
                      <a:pt x="284" y="454"/>
                    </a:lnTo>
                    <a:lnTo>
                      <a:pt x="284" y="511"/>
                    </a:lnTo>
                    <a:lnTo>
                      <a:pt x="171" y="511"/>
                    </a:lnTo>
                    <a:lnTo>
                      <a:pt x="171" y="794"/>
                    </a:lnTo>
                    <a:lnTo>
                      <a:pt x="171" y="851"/>
                    </a:lnTo>
                    <a:lnTo>
                      <a:pt x="284" y="851"/>
                    </a:lnTo>
                    <a:lnTo>
                      <a:pt x="284" y="907"/>
                    </a:lnTo>
                    <a:lnTo>
                      <a:pt x="341" y="907"/>
                    </a:lnTo>
                    <a:lnTo>
                      <a:pt x="341" y="1248"/>
                    </a:lnTo>
                    <a:lnTo>
                      <a:pt x="284" y="1248"/>
                    </a:lnTo>
                    <a:lnTo>
                      <a:pt x="284" y="1304"/>
                    </a:lnTo>
                    <a:lnTo>
                      <a:pt x="227" y="1304"/>
                    </a:lnTo>
                    <a:lnTo>
                      <a:pt x="227" y="1474"/>
                    </a:lnTo>
                    <a:lnTo>
                      <a:pt x="171" y="1474"/>
                    </a:lnTo>
                    <a:lnTo>
                      <a:pt x="171" y="1531"/>
                    </a:lnTo>
                    <a:lnTo>
                      <a:pt x="114" y="1531"/>
                    </a:lnTo>
                    <a:lnTo>
                      <a:pt x="114" y="1588"/>
                    </a:lnTo>
                    <a:lnTo>
                      <a:pt x="0" y="158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1" name="Freeform 927"/>
              <p:cNvSpPr>
                <a:spLocks/>
              </p:cNvSpPr>
              <p:nvPr/>
            </p:nvSpPr>
            <p:spPr bwMode="auto">
              <a:xfrm>
                <a:off x="5620" y="2287"/>
                <a:ext cx="1360" cy="1304"/>
              </a:xfrm>
              <a:custGeom>
                <a:avLst/>
                <a:gdLst>
                  <a:gd name="T0" fmla="*/ 1360 w 1360"/>
                  <a:gd name="T1" fmla="*/ 737 h 1304"/>
                  <a:gd name="T2" fmla="*/ 1360 w 1360"/>
                  <a:gd name="T3" fmla="*/ 453 h 1304"/>
                  <a:gd name="T4" fmla="*/ 1304 w 1360"/>
                  <a:gd name="T5" fmla="*/ 453 h 1304"/>
                  <a:gd name="T6" fmla="*/ 1304 w 1360"/>
                  <a:gd name="T7" fmla="*/ 340 h 1304"/>
                  <a:gd name="T8" fmla="*/ 1020 w 1360"/>
                  <a:gd name="T9" fmla="*/ 340 h 1304"/>
                  <a:gd name="T10" fmla="*/ 1020 w 1360"/>
                  <a:gd name="T11" fmla="*/ 283 h 1304"/>
                  <a:gd name="T12" fmla="*/ 964 w 1360"/>
                  <a:gd name="T13" fmla="*/ 283 h 1304"/>
                  <a:gd name="T14" fmla="*/ 964 w 1360"/>
                  <a:gd name="T15" fmla="*/ 227 h 1304"/>
                  <a:gd name="T16" fmla="*/ 850 w 1360"/>
                  <a:gd name="T17" fmla="*/ 227 h 1304"/>
                  <a:gd name="T18" fmla="*/ 850 w 1360"/>
                  <a:gd name="T19" fmla="*/ 170 h 1304"/>
                  <a:gd name="T20" fmla="*/ 737 w 1360"/>
                  <a:gd name="T21" fmla="*/ 170 h 1304"/>
                  <a:gd name="T22" fmla="*/ 737 w 1360"/>
                  <a:gd name="T23" fmla="*/ 0 h 1304"/>
                  <a:gd name="T24" fmla="*/ 510 w 1360"/>
                  <a:gd name="T25" fmla="*/ 0 h 1304"/>
                  <a:gd name="T26" fmla="*/ 510 w 1360"/>
                  <a:gd name="T27" fmla="*/ 57 h 1304"/>
                  <a:gd name="T28" fmla="*/ 340 w 1360"/>
                  <a:gd name="T29" fmla="*/ 57 h 1304"/>
                  <a:gd name="T30" fmla="*/ 340 w 1360"/>
                  <a:gd name="T31" fmla="*/ 113 h 1304"/>
                  <a:gd name="T32" fmla="*/ 226 w 1360"/>
                  <a:gd name="T33" fmla="*/ 113 h 1304"/>
                  <a:gd name="T34" fmla="*/ 226 w 1360"/>
                  <a:gd name="T35" fmla="*/ 283 h 1304"/>
                  <a:gd name="T36" fmla="*/ 170 w 1360"/>
                  <a:gd name="T37" fmla="*/ 283 h 1304"/>
                  <a:gd name="T38" fmla="*/ 170 w 1360"/>
                  <a:gd name="T39" fmla="*/ 340 h 1304"/>
                  <a:gd name="T40" fmla="*/ 56 w 1360"/>
                  <a:gd name="T41" fmla="*/ 340 h 1304"/>
                  <a:gd name="T42" fmla="*/ 56 w 1360"/>
                  <a:gd name="T43" fmla="*/ 510 h 1304"/>
                  <a:gd name="T44" fmla="*/ 0 w 1360"/>
                  <a:gd name="T45" fmla="*/ 510 h 1304"/>
                  <a:gd name="T46" fmla="*/ 0 w 1360"/>
                  <a:gd name="T47" fmla="*/ 680 h 1304"/>
                  <a:gd name="T48" fmla="*/ 56 w 1360"/>
                  <a:gd name="T49" fmla="*/ 680 h 1304"/>
                  <a:gd name="T50" fmla="*/ 56 w 1360"/>
                  <a:gd name="T51" fmla="*/ 737 h 1304"/>
                  <a:gd name="T52" fmla="*/ 113 w 1360"/>
                  <a:gd name="T53" fmla="*/ 737 h 1304"/>
                  <a:gd name="T54" fmla="*/ 113 w 1360"/>
                  <a:gd name="T55" fmla="*/ 794 h 1304"/>
                  <a:gd name="T56" fmla="*/ 170 w 1360"/>
                  <a:gd name="T57" fmla="*/ 794 h 1304"/>
                  <a:gd name="T58" fmla="*/ 170 w 1360"/>
                  <a:gd name="T59" fmla="*/ 850 h 1304"/>
                  <a:gd name="T60" fmla="*/ 283 w 1360"/>
                  <a:gd name="T61" fmla="*/ 850 h 1304"/>
                  <a:gd name="T62" fmla="*/ 283 w 1360"/>
                  <a:gd name="T63" fmla="*/ 907 h 1304"/>
                  <a:gd name="T64" fmla="*/ 453 w 1360"/>
                  <a:gd name="T65" fmla="*/ 907 h 1304"/>
                  <a:gd name="T66" fmla="*/ 453 w 1360"/>
                  <a:gd name="T67" fmla="*/ 964 h 1304"/>
                  <a:gd name="T68" fmla="*/ 510 w 1360"/>
                  <a:gd name="T69" fmla="*/ 964 h 1304"/>
                  <a:gd name="T70" fmla="*/ 510 w 1360"/>
                  <a:gd name="T71" fmla="*/ 1304 h 1304"/>
                  <a:gd name="T72" fmla="*/ 623 w 1360"/>
                  <a:gd name="T73" fmla="*/ 1304 h 1304"/>
                  <a:gd name="T74" fmla="*/ 623 w 1360"/>
                  <a:gd name="T75" fmla="*/ 1247 h 1304"/>
                  <a:gd name="T76" fmla="*/ 737 w 1360"/>
                  <a:gd name="T77" fmla="*/ 1247 h 1304"/>
                  <a:gd name="T78" fmla="*/ 737 w 1360"/>
                  <a:gd name="T79" fmla="*/ 1077 h 1304"/>
                  <a:gd name="T80" fmla="*/ 850 w 1360"/>
                  <a:gd name="T81" fmla="*/ 1077 h 1304"/>
                  <a:gd name="T82" fmla="*/ 850 w 1360"/>
                  <a:gd name="T83" fmla="*/ 1021 h 1304"/>
                  <a:gd name="T84" fmla="*/ 793 w 1360"/>
                  <a:gd name="T85" fmla="*/ 1021 h 1304"/>
                  <a:gd name="T86" fmla="*/ 793 w 1360"/>
                  <a:gd name="T87" fmla="*/ 680 h 1304"/>
                  <a:gd name="T88" fmla="*/ 964 w 1360"/>
                  <a:gd name="T89" fmla="*/ 680 h 1304"/>
                  <a:gd name="T90" fmla="*/ 964 w 1360"/>
                  <a:gd name="T91" fmla="*/ 737 h 1304"/>
                  <a:gd name="T92" fmla="*/ 1190 w 1360"/>
                  <a:gd name="T93" fmla="*/ 737 h 1304"/>
                  <a:gd name="T94" fmla="*/ 1190 w 1360"/>
                  <a:gd name="T95" fmla="*/ 794 h 1304"/>
                  <a:gd name="T96" fmla="*/ 1360 w 1360"/>
                  <a:gd name="T97" fmla="*/ 794 h 1304"/>
                  <a:gd name="T98" fmla="*/ 1360 w 1360"/>
                  <a:gd name="T99" fmla="*/ 737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0" h="1304">
                    <a:moveTo>
                      <a:pt x="1360" y="737"/>
                    </a:moveTo>
                    <a:lnTo>
                      <a:pt x="1360" y="453"/>
                    </a:lnTo>
                    <a:lnTo>
                      <a:pt x="1304" y="453"/>
                    </a:lnTo>
                    <a:lnTo>
                      <a:pt x="1304" y="340"/>
                    </a:lnTo>
                    <a:lnTo>
                      <a:pt x="1020" y="340"/>
                    </a:lnTo>
                    <a:lnTo>
                      <a:pt x="1020" y="283"/>
                    </a:lnTo>
                    <a:lnTo>
                      <a:pt x="964" y="283"/>
                    </a:lnTo>
                    <a:lnTo>
                      <a:pt x="964" y="227"/>
                    </a:lnTo>
                    <a:lnTo>
                      <a:pt x="850" y="227"/>
                    </a:lnTo>
                    <a:lnTo>
                      <a:pt x="850" y="170"/>
                    </a:lnTo>
                    <a:lnTo>
                      <a:pt x="737" y="170"/>
                    </a:lnTo>
                    <a:lnTo>
                      <a:pt x="737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340" y="57"/>
                    </a:lnTo>
                    <a:lnTo>
                      <a:pt x="340" y="113"/>
                    </a:lnTo>
                    <a:lnTo>
                      <a:pt x="226" y="113"/>
                    </a:lnTo>
                    <a:lnTo>
                      <a:pt x="226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56" y="340"/>
                    </a:lnTo>
                    <a:lnTo>
                      <a:pt x="56" y="510"/>
                    </a:lnTo>
                    <a:lnTo>
                      <a:pt x="0" y="510"/>
                    </a:lnTo>
                    <a:lnTo>
                      <a:pt x="0" y="680"/>
                    </a:lnTo>
                    <a:lnTo>
                      <a:pt x="56" y="680"/>
                    </a:lnTo>
                    <a:lnTo>
                      <a:pt x="56" y="737"/>
                    </a:lnTo>
                    <a:lnTo>
                      <a:pt x="113" y="737"/>
                    </a:lnTo>
                    <a:lnTo>
                      <a:pt x="113" y="794"/>
                    </a:lnTo>
                    <a:lnTo>
                      <a:pt x="170" y="794"/>
                    </a:lnTo>
                    <a:lnTo>
                      <a:pt x="170" y="850"/>
                    </a:lnTo>
                    <a:lnTo>
                      <a:pt x="283" y="850"/>
                    </a:lnTo>
                    <a:lnTo>
                      <a:pt x="283" y="907"/>
                    </a:lnTo>
                    <a:lnTo>
                      <a:pt x="453" y="907"/>
                    </a:lnTo>
                    <a:lnTo>
                      <a:pt x="453" y="964"/>
                    </a:lnTo>
                    <a:lnTo>
                      <a:pt x="510" y="964"/>
                    </a:lnTo>
                    <a:lnTo>
                      <a:pt x="510" y="1304"/>
                    </a:lnTo>
                    <a:lnTo>
                      <a:pt x="623" y="1304"/>
                    </a:lnTo>
                    <a:lnTo>
                      <a:pt x="623" y="1247"/>
                    </a:lnTo>
                    <a:lnTo>
                      <a:pt x="737" y="1247"/>
                    </a:lnTo>
                    <a:lnTo>
                      <a:pt x="737" y="1077"/>
                    </a:lnTo>
                    <a:lnTo>
                      <a:pt x="850" y="1077"/>
                    </a:lnTo>
                    <a:lnTo>
                      <a:pt x="850" y="1021"/>
                    </a:lnTo>
                    <a:lnTo>
                      <a:pt x="793" y="1021"/>
                    </a:lnTo>
                    <a:lnTo>
                      <a:pt x="793" y="680"/>
                    </a:lnTo>
                    <a:lnTo>
                      <a:pt x="964" y="680"/>
                    </a:lnTo>
                    <a:lnTo>
                      <a:pt x="964" y="737"/>
                    </a:lnTo>
                    <a:lnTo>
                      <a:pt x="1190" y="737"/>
                    </a:lnTo>
                    <a:lnTo>
                      <a:pt x="1190" y="794"/>
                    </a:lnTo>
                    <a:lnTo>
                      <a:pt x="1360" y="794"/>
                    </a:lnTo>
                    <a:lnTo>
                      <a:pt x="1360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3" name="Freeform 929"/>
              <p:cNvSpPr>
                <a:spLocks/>
              </p:cNvSpPr>
              <p:nvPr/>
            </p:nvSpPr>
            <p:spPr bwMode="auto">
              <a:xfrm>
                <a:off x="4769" y="1720"/>
                <a:ext cx="1531" cy="737"/>
              </a:xfrm>
              <a:custGeom>
                <a:avLst/>
                <a:gdLst>
                  <a:gd name="T0" fmla="*/ 964 w 1531"/>
                  <a:gd name="T1" fmla="*/ 680 h 737"/>
                  <a:gd name="T2" fmla="*/ 1191 w 1531"/>
                  <a:gd name="T3" fmla="*/ 680 h 737"/>
                  <a:gd name="T4" fmla="*/ 1191 w 1531"/>
                  <a:gd name="T5" fmla="*/ 624 h 737"/>
                  <a:gd name="T6" fmla="*/ 1361 w 1531"/>
                  <a:gd name="T7" fmla="*/ 624 h 737"/>
                  <a:gd name="T8" fmla="*/ 1361 w 1531"/>
                  <a:gd name="T9" fmla="*/ 567 h 737"/>
                  <a:gd name="T10" fmla="*/ 1531 w 1531"/>
                  <a:gd name="T11" fmla="*/ 567 h 737"/>
                  <a:gd name="T12" fmla="*/ 1531 w 1531"/>
                  <a:gd name="T13" fmla="*/ 340 h 737"/>
                  <a:gd name="T14" fmla="*/ 1361 w 1531"/>
                  <a:gd name="T15" fmla="*/ 340 h 737"/>
                  <a:gd name="T16" fmla="*/ 1361 w 1531"/>
                  <a:gd name="T17" fmla="*/ 227 h 737"/>
                  <a:gd name="T18" fmla="*/ 1248 w 1531"/>
                  <a:gd name="T19" fmla="*/ 227 h 737"/>
                  <a:gd name="T20" fmla="*/ 1248 w 1531"/>
                  <a:gd name="T21" fmla="*/ 170 h 737"/>
                  <a:gd name="T22" fmla="*/ 1134 w 1531"/>
                  <a:gd name="T23" fmla="*/ 170 h 737"/>
                  <a:gd name="T24" fmla="*/ 1134 w 1531"/>
                  <a:gd name="T25" fmla="*/ 113 h 737"/>
                  <a:gd name="T26" fmla="*/ 1077 w 1531"/>
                  <a:gd name="T27" fmla="*/ 113 h 737"/>
                  <a:gd name="T28" fmla="*/ 1077 w 1531"/>
                  <a:gd name="T29" fmla="*/ 0 h 737"/>
                  <a:gd name="T30" fmla="*/ 1021 w 1531"/>
                  <a:gd name="T31" fmla="*/ 0 h 737"/>
                  <a:gd name="T32" fmla="*/ 1021 w 1531"/>
                  <a:gd name="T33" fmla="*/ 57 h 737"/>
                  <a:gd name="T34" fmla="*/ 851 w 1531"/>
                  <a:gd name="T35" fmla="*/ 57 h 737"/>
                  <a:gd name="T36" fmla="*/ 851 w 1531"/>
                  <a:gd name="T37" fmla="*/ 113 h 737"/>
                  <a:gd name="T38" fmla="*/ 794 w 1531"/>
                  <a:gd name="T39" fmla="*/ 113 h 737"/>
                  <a:gd name="T40" fmla="*/ 794 w 1531"/>
                  <a:gd name="T41" fmla="*/ 57 h 737"/>
                  <a:gd name="T42" fmla="*/ 737 w 1531"/>
                  <a:gd name="T43" fmla="*/ 57 h 737"/>
                  <a:gd name="T44" fmla="*/ 737 w 1531"/>
                  <a:gd name="T45" fmla="*/ 0 h 737"/>
                  <a:gd name="T46" fmla="*/ 567 w 1531"/>
                  <a:gd name="T47" fmla="*/ 0 h 737"/>
                  <a:gd name="T48" fmla="*/ 567 w 1531"/>
                  <a:gd name="T49" fmla="*/ 57 h 737"/>
                  <a:gd name="T50" fmla="*/ 397 w 1531"/>
                  <a:gd name="T51" fmla="*/ 57 h 737"/>
                  <a:gd name="T52" fmla="*/ 397 w 1531"/>
                  <a:gd name="T53" fmla="*/ 0 h 737"/>
                  <a:gd name="T54" fmla="*/ 57 w 1531"/>
                  <a:gd name="T55" fmla="*/ 0 h 737"/>
                  <a:gd name="T56" fmla="*/ 57 w 1531"/>
                  <a:gd name="T57" fmla="*/ 57 h 737"/>
                  <a:gd name="T58" fmla="*/ 0 w 1531"/>
                  <a:gd name="T59" fmla="*/ 57 h 737"/>
                  <a:gd name="T60" fmla="*/ 0 w 1531"/>
                  <a:gd name="T61" fmla="*/ 170 h 737"/>
                  <a:gd name="T62" fmla="*/ 227 w 1531"/>
                  <a:gd name="T63" fmla="*/ 170 h 737"/>
                  <a:gd name="T64" fmla="*/ 227 w 1531"/>
                  <a:gd name="T65" fmla="*/ 283 h 737"/>
                  <a:gd name="T66" fmla="*/ 170 w 1531"/>
                  <a:gd name="T67" fmla="*/ 283 h 737"/>
                  <a:gd name="T68" fmla="*/ 170 w 1531"/>
                  <a:gd name="T69" fmla="*/ 340 h 737"/>
                  <a:gd name="T70" fmla="*/ 227 w 1531"/>
                  <a:gd name="T71" fmla="*/ 340 h 737"/>
                  <a:gd name="T72" fmla="*/ 227 w 1531"/>
                  <a:gd name="T73" fmla="*/ 397 h 737"/>
                  <a:gd name="T74" fmla="*/ 227 w 1531"/>
                  <a:gd name="T75" fmla="*/ 453 h 737"/>
                  <a:gd name="T76" fmla="*/ 454 w 1531"/>
                  <a:gd name="T77" fmla="*/ 453 h 737"/>
                  <a:gd name="T78" fmla="*/ 454 w 1531"/>
                  <a:gd name="T79" fmla="*/ 567 h 737"/>
                  <a:gd name="T80" fmla="*/ 510 w 1531"/>
                  <a:gd name="T81" fmla="*/ 567 h 737"/>
                  <a:gd name="T82" fmla="*/ 510 w 1531"/>
                  <a:gd name="T83" fmla="*/ 453 h 737"/>
                  <a:gd name="T84" fmla="*/ 567 w 1531"/>
                  <a:gd name="T85" fmla="*/ 453 h 737"/>
                  <a:gd name="T86" fmla="*/ 567 w 1531"/>
                  <a:gd name="T87" fmla="*/ 567 h 737"/>
                  <a:gd name="T88" fmla="*/ 737 w 1531"/>
                  <a:gd name="T89" fmla="*/ 567 h 737"/>
                  <a:gd name="T90" fmla="*/ 737 w 1531"/>
                  <a:gd name="T91" fmla="*/ 624 h 737"/>
                  <a:gd name="T92" fmla="*/ 851 w 1531"/>
                  <a:gd name="T93" fmla="*/ 624 h 737"/>
                  <a:gd name="T94" fmla="*/ 851 w 1531"/>
                  <a:gd name="T95" fmla="*/ 737 h 737"/>
                  <a:gd name="T96" fmla="*/ 964 w 1531"/>
                  <a:gd name="T97" fmla="*/ 737 h 737"/>
                  <a:gd name="T98" fmla="*/ 964 w 1531"/>
                  <a:gd name="T99" fmla="*/ 68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31" h="737">
                    <a:moveTo>
                      <a:pt x="964" y="680"/>
                    </a:moveTo>
                    <a:lnTo>
                      <a:pt x="1191" y="680"/>
                    </a:lnTo>
                    <a:lnTo>
                      <a:pt x="1191" y="624"/>
                    </a:lnTo>
                    <a:lnTo>
                      <a:pt x="1361" y="624"/>
                    </a:lnTo>
                    <a:lnTo>
                      <a:pt x="1361" y="567"/>
                    </a:lnTo>
                    <a:lnTo>
                      <a:pt x="1531" y="567"/>
                    </a:lnTo>
                    <a:lnTo>
                      <a:pt x="1531" y="340"/>
                    </a:lnTo>
                    <a:lnTo>
                      <a:pt x="1361" y="340"/>
                    </a:lnTo>
                    <a:lnTo>
                      <a:pt x="1361" y="227"/>
                    </a:lnTo>
                    <a:lnTo>
                      <a:pt x="1248" y="227"/>
                    </a:lnTo>
                    <a:lnTo>
                      <a:pt x="1248" y="170"/>
                    </a:lnTo>
                    <a:lnTo>
                      <a:pt x="1134" y="170"/>
                    </a:lnTo>
                    <a:lnTo>
                      <a:pt x="1134" y="113"/>
                    </a:lnTo>
                    <a:lnTo>
                      <a:pt x="1077" y="113"/>
                    </a:lnTo>
                    <a:lnTo>
                      <a:pt x="1077" y="0"/>
                    </a:lnTo>
                    <a:lnTo>
                      <a:pt x="1021" y="0"/>
                    </a:lnTo>
                    <a:lnTo>
                      <a:pt x="1021" y="57"/>
                    </a:lnTo>
                    <a:lnTo>
                      <a:pt x="851" y="57"/>
                    </a:lnTo>
                    <a:lnTo>
                      <a:pt x="851" y="113"/>
                    </a:lnTo>
                    <a:lnTo>
                      <a:pt x="794" y="113"/>
                    </a:lnTo>
                    <a:lnTo>
                      <a:pt x="794" y="57"/>
                    </a:lnTo>
                    <a:lnTo>
                      <a:pt x="737" y="57"/>
                    </a:lnTo>
                    <a:lnTo>
                      <a:pt x="737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227" y="170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227" y="397"/>
                    </a:lnTo>
                    <a:lnTo>
                      <a:pt x="227" y="453"/>
                    </a:lnTo>
                    <a:lnTo>
                      <a:pt x="454" y="453"/>
                    </a:lnTo>
                    <a:lnTo>
                      <a:pt x="454" y="567"/>
                    </a:lnTo>
                    <a:lnTo>
                      <a:pt x="510" y="567"/>
                    </a:lnTo>
                    <a:lnTo>
                      <a:pt x="510" y="453"/>
                    </a:lnTo>
                    <a:lnTo>
                      <a:pt x="567" y="453"/>
                    </a:lnTo>
                    <a:lnTo>
                      <a:pt x="567" y="567"/>
                    </a:lnTo>
                    <a:lnTo>
                      <a:pt x="737" y="567"/>
                    </a:lnTo>
                    <a:lnTo>
                      <a:pt x="737" y="624"/>
                    </a:lnTo>
                    <a:lnTo>
                      <a:pt x="851" y="624"/>
                    </a:lnTo>
                    <a:lnTo>
                      <a:pt x="851" y="737"/>
                    </a:lnTo>
                    <a:lnTo>
                      <a:pt x="964" y="737"/>
                    </a:lnTo>
                    <a:lnTo>
                      <a:pt x="964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4" name="Freeform 930"/>
              <p:cNvSpPr>
                <a:spLocks/>
              </p:cNvSpPr>
              <p:nvPr/>
            </p:nvSpPr>
            <p:spPr bwMode="auto">
              <a:xfrm>
                <a:off x="6413" y="2967"/>
                <a:ext cx="794" cy="681"/>
              </a:xfrm>
              <a:custGeom>
                <a:avLst/>
                <a:gdLst>
                  <a:gd name="T0" fmla="*/ 624 w 794"/>
                  <a:gd name="T1" fmla="*/ 681 h 681"/>
                  <a:gd name="T2" fmla="*/ 341 w 794"/>
                  <a:gd name="T3" fmla="*/ 681 h 681"/>
                  <a:gd name="T4" fmla="*/ 341 w 794"/>
                  <a:gd name="T5" fmla="*/ 567 h 681"/>
                  <a:gd name="T6" fmla="*/ 284 w 794"/>
                  <a:gd name="T7" fmla="*/ 567 h 681"/>
                  <a:gd name="T8" fmla="*/ 284 w 794"/>
                  <a:gd name="T9" fmla="*/ 511 h 681"/>
                  <a:gd name="T10" fmla="*/ 114 w 794"/>
                  <a:gd name="T11" fmla="*/ 511 h 681"/>
                  <a:gd name="T12" fmla="*/ 114 w 794"/>
                  <a:gd name="T13" fmla="*/ 454 h 681"/>
                  <a:gd name="T14" fmla="*/ 57 w 794"/>
                  <a:gd name="T15" fmla="*/ 454 h 681"/>
                  <a:gd name="T16" fmla="*/ 57 w 794"/>
                  <a:gd name="T17" fmla="*/ 341 h 681"/>
                  <a:gd name="T18" fmla="*/ 0 w 794"/>
                  <a:gd name="T19" fmla="*/ 341 h 681"/>
                  <a:gd name="T20" fmla="*/ 0 w 794"/>
                  <a:gd name="T21" fmla="*/ 0 h 681"/>
                  <a:gd name="T22" fmla="*/ 171 w 794"/>
                  <a:gd name="T23" fmla="*/ 0 h 681"/>
                  <a:gd name="T24" fmla="*/ 171 w 794"/>
                  <a:gd name="T25" fmla="*/ 57 h 681"/>
                  <a:gd name="T26" fmla="*/ 397 w 794"/>
                  <a:gd name="T27" fmla="*/ 57 h 681"/>
                  <a:gd name="T28" fmla="*/ 397 w 794"/>
                  <a:gd name="T29" fmla="*/ 114 h 681"/>
                  <a:gd name="T30" fmla="*/ 567 w 794"/>
                  <a:gd name="T31" fmla="*/ 114 h 681"/>
                  <a:gd name="T32" fmla="*/ 567 w 794"/>
                  <a:gd name="T33" fmla="*/ 57 h 681"/>
                  <a:gd name="T34" fmla="*/ 681 w 794"/>
                  <a:gd name="T35" fmla="*/ 57 h 681"/>
                  <a:gd name="T36" fmla="*/ 681 w 794"/>
                  <a:gd name="T37" fmla="*/ 114 h 681"/>
                  <a:gd name="T38" fmla="*/ 738 w 794"/>
                  <a:gd name="T39" fmla="*/ 114 h 681"/>
                  <a:gd name="T40" fmla="*/ 738 w 794"/>
                  <a:gd name="T41" fmla="*/ 227 h 681"/>
                  <a:gd name="T42" fmla="*/ 794 w 794"/>
                  <a:gd name="T43" fmla="*/ 227 h 681"/>
                  <a:gd name="T44" fmla="*/ 794 w 794"/>
                  <a:gd name="T45" fmla="*/ 341 h 681"/>
                  <a:gd name="T46" fmla="*/ 738 w 794"/>
                  <a:gd name="T47" fmla="*/ 341 h 681"/>
                  <a:gd name="T48" fmla="*/ 738 w 794"/>
                  <a:gd name="T49" fmla="*/ 511 h 681"/>
                  <a:gd name="T50" fmla="*/ 681 w 794"/>
                  <a:gd name="T51" fmla="*/ 511 h 681"/>
                  <a:gd name="T52" fmla="*/ 681 w 794"/>
                  <a:gd name="T53" fmla="*/ 624 h 681"/>
                  <a:gd name="T54" fmla="*/ 624 w 794"/>
                  <a:gd name="T55" fmla="*/ 624 h 681"/>
                  <a:gd name="T56" fmla="*/ 624 w 794"/>
                  <a:gd name="T57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94" h="681">
                    <a:moveTo>
                      <a:pt x="624" y="681"/>
                    </a:moveTo>
                    <a:lnTo>
                      <a:pt x="341" y="681"/>
                    </a:lnTo>
                    <a:lnTo>
                      <a:pt x="341" y="567"/>
                    </a:lnTo>
                    <a:lnTo>
                      <a:pt x="284" y="567"/>
                    </a:lnTo>
                    <a:lnTo>
                      <a:pt x="284" y="511"/>
                    </a:lnTo>
                    <a:lnTo>
                      <a:pt x="114" y="511"/>
                    </a:lnTo>
                    <a:lnTo>
                      <a:pt x="114" y="454"/>
                    </a:lnTo>
                    <a:lnTo>
                      <a:pt x="57" y="454"/>
                    </a:lnTo>
                    <a:lnTo>
                      <a:pt x="57" y="341"/>
                    </a:lnTo>
                    <a:lnTo>
                      <a:pt x="0" y="341"/>
                    </a:lnTo>
                    <a:lnTo>
                      <a:pt x="0" y="0"/>
                    </a:lnTo>
                    <a:lnTo>
                      <a:pt x="171" y="0"/>
                    </a:lnTo>
                    <a:lnTo>
                      <a:pt x="171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567" y="114"/>
                    </a:lnTo>
                    <a:lnTo>
                      <a:pt x="567" y="57"/>
                    </a:lnTo>
                    <a:lnTo>
                      <a:pt x="681" y="57"/>
                    </a:lnTo>
                    <a:lnTo>
                      <a:pt x="681" y="114"/>
                    </a:lnTo>
                    <a:lnTo>
                      <a:pt x="738" y="114"/>
                    </a:lnTo>
                    <a:lnTo>
                      <a:pt x="738" y="227"/>
                    </a:lnTo>
                    <a:lnTo>
                      <a:pt x="794" y="227"/>
                    </a:lnTo>
                    <a:lnTo>
                      <a:pt x="794" y="341"/>
                    </a:lnTo>
                    <a:lnTo>
                      <a:pt x="738" y="341"/>
                    </a:lnTo>
                    <a:lnTo>
                      <a:pt x="738" y="511"/>
                    </a:lnTo>
                    <a:lnTo>
                      <a:pt x="681" y="511"/>
                    </a:lnTo>
                    <a:lnTo>
                      <a:pt x="681" y="624"/>
                    </a:lnTo>
                    <a:lnTo>
                      <a:pt x="624" y="624"/>
                    </a:lnTo>
                    <a:lnTo>
                      <a:pt x="624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5" name="Freeform 931"/>
              <p:cNvSpPr>
                <a:spLocks/>
              </p:cNvSpPr>
              <p:nvPr/>
            </p:nvSpPr>
            <p:spPr bwMode="auto">
              <a:xfrm>
                <a:off x="4769" y="5235"/>
                <a:ext cx="907" cy="737"/>
              </a:xfrm>
              <a:custGeom>
                <a:avLst/>
                <a:gdLst>
                  <a:gd name="T0" fmla="*/ 0 w 907"/>
                  <a:gd name="T1" fmla="*/ 0 h 737"/>
                  <a:gd name="T2" fmla="*/ 114 w 907"/>
                  <a:gd name="T3" fmla="*/ 0 h 737"/>
                  <a:gd name="T4" fmla="*/ 114 w 907"/>
                  <a:gd name="T5" fmla="*/ 57 h 737"/>
                  <a:gd name="T6" fmla="*/ 170 w 907"/>
                  <a:gd name="T7" fmla="*/ 57 h 737"/>
                  <a:gd name="T8" fmla="*/ 170 w 907"/>
                  <a:gd name="T9" fmla="*/ 170 h 737"/>
                  <a:gd name="T10" fmla="*/ 340 w 907"/>
                  <a:gd name="T11" fmla="*/ 170 h 737"/>
                  <a:gd name="T12" fmla="*/ 340 w 907"/>
                  <a:gd name="T13" fmla="*/ 227 h 737"/>
                  <a:gd name="T14" fmla="*/ 454 w 907"/>
                  <a:gd name="T15" fmla="*/ 227 h 737"/>
                  <a:gd name="T16" fmla="*/ 454 w 907"/>
                  <a:gd name="T17" fmla="*/ 57 h 737"/>
                  <a:gd name="T18" fmla="*/ 567 w 907"/>
                  <a:gd name="T19" fmla="*/ 57 h 737"/>
                  <a:gd name="T20" fmla="*/ 567 w 907"/>
                  <a:gd name="T21" fmla="*/ 114 h 737"/>
                  <a:gd name="T22" fmla="*/ 624 w 907"/>
                  <a:gd name="T23" fmla="*/ 114 h 737"/>
                  <a:gd name="T24" fmla="*/ 624 w 907"/>
                  <a:gd name="T25" fmla="*/ 227 h 737"/>
                  <a:gd name="T26" fmla="*/ 681 w 907"/>
                  <a:gd name="T27" fmla="*/ 227 h 737"/>
                  <a:gd name="T28" fmla="*/ 681 w 907"/>
                  <a:gd name="T29" fmla="*/ 284 h 737"/>
                  <a:gd name="T30" fmla="*/ 737 w 907"/>
                  <a:gd name="T31" fmla="*/ 284 h 737"/>
                  <a:gd name="T32" fmla="*/ 737 w 907"/>
                  <a:gd name="T33" fmla="*/ 341 h 737"/>
                  <a:gd name="T34" fmla="*/ 851 w 907"/>
                  <a:gd name="T35" fmla="*/ 341 h 737"/>
                  <a:gd name="T36" fmla="*/ 851 w 907"/>
                  <a:gd name="T37" fmla="*/ 397 h 737"/>
                  <a:gd name="T38" fmla="*/ 907 w 907"/>
                  <a:gd name="T39" fmla="*/ 397 h 737"/>
                  <a:gd name="T40" fmla="*/ 907 w 907"/>
                  <a:gd name="T41" fmla="*/ 567 h 737"/>
                  <a:gd name="T42" fmla="*/ 794 w 907"/>
                  <a:gd name="T43" fmla="*/ 567 h 737"/>
                  <a:gd name="T44" fmla="*/ 794 w 907"/>
                  <a:gd name="T45" fmla="*/ 681 h 737"/>
                  <a:gd name="T46" fmla="*/ 737 w 907"/>
                  <a:gd name="T47" fmla="*/ 681 h 737"/>
                  <a:gd name="T48" fmla="*/ 737 w 907"/>
                  <a:gd name="T49" fmla="*/ 737 h 737"/>
                  <a:gd name="T50" fmla="*/ 624 w 907"/>
                  <a:gd name="T51" fmla="*/ 737 h 737"/>
                  <a:gd name="T52" fmla="*/ 624 w 907"/>
                  <a:gd name="T53" fmla="*/ 624 h 737"/>
                  <a:gd name="T54" fmla="*/ 567 w 907"/>
                  <a:gd name="T55" fmla="*/ 624 h 737"/>
                  <a:gd name="T56" fmla="*/ 567 w 907"/>
                  <a:gd name="T57" fmla="*/ 567 h 737"/>
                  <a:gd name="T58" fmla="*/ 454 w 907"/>
                  <a:gd name="T59" fmla="*/ 567 h 737"/>
                  <a:gd name="T60" fmla="*/ 454 w 907"/>
                  <a:gd name="T61" fmla="*/ 511 h 737"/>
                  <a:gd name="T62" fmla="*/ 340 w 907"/>
                  <a:gd name="T63" fmla="*/ 511 h 737"/>
                  <a:gd name="T64" fmla="*/ 340 w 907"/>
                  <a:gd name="T65" fmla="*/ 454 h 737"/>
                  <a:gd name="T66" fmla="*/ 284 w 907"/>
                  <a:gd name="T67" fmla="*/ 454 h 737"/>
                  <a:gd name="T68" fmla="*/ 284 w 907"/>
                  <a:gd name="T69" fmla="*/ 284 h 737"/>
                  <a:gd name="T70" fmla="*/ 170 w 907"/>
                  <a:gd name="T71" fmla="*/ 284 h 737"/>
                  <a:gd name="T72" fmla="*/ 170 w 907"/>
                  <a:gd name="T73" fmla="*/ 227 h 737"/>
                  <a:gd name="T74" fmla="*/ 114 w 907"/>
                  <a:gd name="T75" fmla="*/ 227 h 737"/>
                  <a:gd name="T76" fmla="*/ 114 w 907"/>
                  <a:gd name="T77" fmla="*/ 170 h 737"/>
                  <a:gd name="T78" fmla="*/ 57 w 907"/>
                  <a:gd name="T79" fmla="*/ 170 h 737"/>
                  <a:gd name="T80" fmla="*/ 57 w 907"/>
                  <a:gd name="T81" fmla="*/ 114 h 737"/>
                  <a:gd name="T82" fmla="*/ 0 w 907"/>
                  <a:gd name="T83" fmla="*/ 114 h 737"/>
                  <a:gd name="T84" fmla="*/ 0 w 907"/>
                  <a:gd name="T85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7" h="737">
                    <a:moveTo>
                      <a:pt x="0" y="0"/>
                    </a:moveTo>
                    <a:lnTo>
                      <a:pt x="114" y="0"/>
                    </a:lnTo>
                    <a:lnTo>
                      <a:pt x="114" y="57"/>
                    </a:lnTo>
                    <a:lnTo>
                      <a:pt x="170" y="57"/>
                    </a:lnTo>
                    <a:lnTo>
                      <a:pt x="170" y="170"/>
                    </a:lnTo>
                    <a:lnTo>
                      <a:pt x="340" y="170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57"/>
                    </a:lnTo>
                    <a:lnTo>
                      <a:pt x="567" y="57"/>
                    </a:lnTo>
                    <a:lnTo>
                      <a:pt x="567" y="114"/>
                    </a:lnTo>
                    <a:lnTo>
                      <a:pt x="624" y="114"/>
                    </a:lnTo>
                    <a:lnTo>
                      <a:pt x="624" y="227"/>
                    </a:lnTo>
                    <a:lnTo>
                      <a:pt x="681" y="227"/>
                    </a:lnTo>
                    <a:lnTo>
                      <a:pt x="681" y="284"/>
                    </a:lnTo>
                    <a:lnTo>
                      <a:pt x="737" y="284"/>
                    </a:lnTo>
                    <a:lnTo>
                      <a:pt x="737" y="341"/>
                    </a:lnTo>
                    <a:lnTo>
                      <a:pt x="851" y="341"/>
                    </a:lnTo>
                    <a:lnTo>
                      <a:pt x="851" y="397"/>
                    </a:lnTo>
                    <a:lnTo>
                      <a:pt x="907" y="397"/>
                    </a:lnTo>
                    <a:lnTo>
                      <a:pt x="907" y="567"/>
                    </a:lnTo>
                    <a:lnTo>
                      <a:pt x="794" y="567"/>
                    </a:lnTo>
                    <a:lnTo>
                      <a:pt x="794" y="681"/>
                    </a:lnTo>
                    <a:lnTo>
                      <a:pt x="737" y="681"/>
                    </a:lnTo>
                    <a:lnTo>
                      <a:pt x="737" y="737"/>
                    </a:lnTo>
                    <a:lnTo>
                      <a:pt x="624" y="737"/>
                    </a:lnTo>
                    <a:lnTo>
                      <a:pt x="624" y="624"/>
                    </a:lnTo>
                    <a:lnTo>
                      <a:pt x="567" y="624"/>
                    </a:lnTo>
                    <a:lnTo>
                      <a:pt x="567" y="567"/>
                    </a:lnTo>
                    <a:lnTo>
                      <a:pt x="454" y="567"/>
                    </a:lnTo>
                    <a:lnTo>
                      <a:pt x="454" y="511"/>
                    </a:lnTo>
                    <a:lnTo>
                      <a:pt x="340" y="511"/>
                    </a:lnTo>
                    <a:lnTo>
                      <a:pt x="340" y="454"/>
                    </a:lnTo>
                    <a:lnTo>
                      <a:pt x="284" y="454"/>
                    </a:lnTo>
                    <a:lnTo>
                      <a:pt x="284" y="284"/>
                    </a:lnTo>
                    <a:lnTo>
                      <a:pt x="170" y="284"/>
                    </a:lnTo>
                    <a:lnTo>
                      <a:pt x="170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8" name="Freeform 934"/>
              <p:cNvSpPr>
                <a:spLocks/>
              </p:cNvSpPr>
              <p:nvPr/>
            </p:nvSpPr>
            <p:spPr bwMode="auto">
              <a:xfrm>
                <a:off x="5109" y="4328"/>
                <a:ext cx="341" cy="510"/>
              </a:xfrm>
              <a:custGeom>
                <a:avLst/>
                <a:gdLst>
                  <a:gd name="T0" fmla="*/ 341 w 341"/>
                  <a:gd name="T1" fmla="*/ 57 h 510"/>
                  <a:gd name="T2" fmla="*/ 170 w 341"/>
                  <a:gd name="T3" fmla="*/ 57 h 510"/>
                  <a:gd name="T4" fmla="*/ 170 w 341"/>
                  <a:gd name="T5" fmla="*/ 0 h 510"/>
                  <a:gd name="T6" fmla="*/ 114 w 341"/>
                  <a:gd name="T7" fmla="*/ 0 h 510"/>
                  <a:gd name="T8" fmla="*/ 114 w 341"/>
                  <a:gd name="T9" fmla="*/ 57 h 510"/>
                  <a:gd name="T10" fmla="*/ 57 w 341"/>
                  <a:gd name="T11" fmla="*/ 57 h 510"/>
                  <a:gd name="T12" fmla="*/ 57 w 341"/>
                  <a:gd name="T13" fmla="*/ 114 h 510"/>
                  <a:gd name="T14" fmla="*/ 0 w 341"/>
                  <a:gd name="T15" fmla="*/ 114 h 510"/>
                  <a:gd name="T16" fmla="*/ 0 w 341"/>
                  <a:gd name="T17" fmla="*/ 284 h 510"/>
                  <a:gd name="T18" fmla="*/ 57 w 341"/>
                  <a:gd name="T19" fmla="*/ 284 h 510"/>
                  <a:gd name="T20" fmla="*/ 57 w 341"/>
                  <a:gd name="T21" fmla="*/ 170 h 510"/>
                  <a:gd name="T22" fmla="*/ 114 w 341"/>
                  <a:gd name="T23" fmla="*/ 170 h 510"/>
                  <a:gd name="T24" fmla="*/ 114 w 341"/>
                  <a:gd name="T25" fmla="*/ 397 h 510"/>
                  <a:gd name="T26" fmla="*/ 170 w 341"/>
                  <a:gd name="T27" fmla="*/ 397 h 510"/>
                  <a:gd name="T28" fmla="*/ 170 w 341"/>
                  <a:gd name="T29" fmla="*/ 510 h 510"/>
                  <a:gd name="T30" fmla="*/ 284 w 341"/>
                  <a:gd name="T31" fmla="*/ 510 h 510"/>
                  <a:gd name="T32" fmla="*/ 284 w 341"/>
                  <a:gd name="T33" fmla="*/ 340 h 510"/>
                  <a:gd name="T34" fmla="*/ 227 w 341"/>
                  <a:gd name="T35" fmla="*/ 340 h 510"/>
                  <a:gd name="T36" fmla="*/ 227 w 341"/>
                  <a:gd name="T37" fmla="*/ 227 h 510"/>
                  <a:gd name="T38" fmla="*/ 341 w 341"/>
                  <a:gd name="T39" fmla="*/ 227 h 510"/>
                  <a:gd name="T40" fmla="*/ 341 w 341"/>
                  <a:gd name="T41" fmla="*/ 5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1" h="510">
                    <a:moveTo>
                      <a:pt x="341" y="57"/>
                    </a:moveTo>
                    <a:lnTo>
                      <a:pt x="170" y="57"/>
                    </a:lnTo>
                    <a:lnTo>
                      <a:pt x="170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397"/>
                    </a:lnTo>
                    <a:lnTo>
                      <a:pt x="170" y="397"/>
                    </a:lnTo>
                    <a:lnTo>
                      <a:pt x="170" y="510"/>
                    </a:lnTo>
                    <a:lnTo>
                      <a:pt x="284" y="510"/>
                    </a:lnTo>
                    <a:lnTo>
                      <a:pt x="284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9" name="Freeform 935"/>
              <p:cNvSpPr>
                <a:spLocks/>
              </p:cNvSpPr>
              <p:nvPr/>
            </p:nvSpPr>
            <p:spPr bwMode="auto">
              <a:xfrm>
                <a:off x="4542" y="4498"/>
                <a:ext cx="737" cy="737"/>
              </a:xfrm>
              <a:custGeom>
                <a:avLst/>
                <a:gdLst>
                  <a:gd name="T0" fmla="*/ 681 w 737"/>
                  <a:gd name="T1" fmla="*/ 0 h 737"/>
                  <a:gd name="T2" fmla="*/ 681 w 737"/>
                  <a:gd name="T3" fmla="*/ 227 h 737"/>
                  <a:gd name="T4" fmla="*/ 737 w 737"/>
                  <a:gd name="T5" fmla="*/ 227 h 737"/>
                  <a:gd name="T6" fmla="*/ 737 w 737"/>
                  <a:gd name="T7" fmla="*/ 397 h 737"/>
                  <a:gd name="T8" fmla="*/ 681 w 737"/>
                  <a:gd name="T9" fmla="*/ 397 h 737"/>
                  <a:gd name="T10" fmla="*/ 681 w 737"/>
                  <a:gd name="T11" fmla="*/ 567 h 737"/>
                  <a:gd name="T12" fmla="*/ 511 w 737"/>
                  <a:gd name="T13" fmla="*/ 567 h 737"/>
                  <a:gd name="T14" fmla="*/ 511 w 737"/>
                  <a:gd name="T15" fmla="*/ 681 h 737"/>
                  <a:gd name="T16" fmla="*/ 227 w 737"/>
                  <a:gd name="T17" fmla="*/ 681 h 737"/>
                  <a:gd name="T18" fmla="*/ 227 w 737"/>
                  <a:gd name="T19" fmla="*/ 737 h 737"/>
                  <a:gd name="T20" fmla="*/ 0 w 737"/>
                  <a:gd name="T21" fmla="*/ 737 h 737"/>
                  <a:gd name="T22" fmla="*/ 0 w 737"/>
                  <a:gd name="T23" fmla="*/ 624 h 737"/>
                  <a:gd name="T24" fmla="*/ 57 w 737"/>
                  <a:gd name="T25" fmla="*/ 624 h 737"/>
                  <a:gd name="T26" fmla="*/ 57 w 737"/>
                  <a:gd name="T27" fmla="*/ 454 h 737"/>
                  <a:gd name="T28" fmla="*/ 0 w 737"/>
                  <a:gd name="T29" fmla="*/ 454 h 737"/>
                  <a:gd name="T30" fmla="*/ 0 w 737"/>
                  <a:gd name="T31" fmla="*/ 397 h 737"/>
                  <a:gd name="T32" fmla="*/ 114 w 737"/>
                  <a:gd name="T33" fmla="*/ 397 h 737"/>
                  <a:gd name="T34" fmla="*/ 114 w 737"/>
                  <a:gd name="T35" fmla="*/ 340 h 737"/>
                  <a:gd name="T36" fmla="*/ 284 w 737"/>
                  <a:gd name="T37" fmla="*/ 340 h 737"/>
                  <a:gd name="T38" fmla="*/ 284 w 737"/>
                  <a:gd name="T39" fmla="*/ 284 h 737"/>
                  <a:gd name="T40" fmla="*/ 341 w 737"/>
                  <a:gd name="T41" fmla="*/ 284 h 737"/>
                  <a:gd name="T42" fmla="*/ 341 w 737"/>
                  <a:gd name="T43" fmla="*/ 170 h 737"/>
                  <a:gd name="T44" fmla="*/ 454 w 737"/>
                  <a:gd name="T45" fmla="*/ 170 h 737"/>
                  <a:gd name="T46" fmla="*/ 454 w 737"/>
                  <a:gd name="T47" fmla="*/ 57 h 737"/>
                  <a:gd name="T48" fmla="*/ 567 w 737"/>
                  <a:gd name="T49" fmla="*/ 57 h 737"/>
                  <a:gd name="T50" fmla="*/ 567 w 737"/>
                  <a:gd name="T51" fmla="*/ 114 h 737"/>
                  <a:gd name="T52" fmla="*/ 624 w 737"/>
                  <a:gd name="T53" fmla="*/ 114 h 737"/>
                  <a:gd name="T54" fmla="*/ 624 w 737"/>
                  <a:gd name="T55" fmla="*/ 0 h 737"/>
                  <a:gd name="T56" fmla="*/ 681 w 737"/>
                  <a:gd name="T57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37" h="737">
                    <a:moveTo>
                      <a:pt x="681" y="0"/>
                    </a:moveTo>
                    <a:lnTo>
                      <a:pt x="681" y="227"/>
                    </a:lnTo>
                    <a:lnTo>
                      <a:pt x="737" y="227"/>
                    </a:lnTo>
                    <a:lnTo>
                      <a:pt x="737" y="397"/>
                    </a:lnTo>
                    <a:lnTo>
                      <a:pt x="681" y="397"/>
                    </a:lnTo>
                    <a:lnTo>
                      <a:pt x="681" y="567"/>
                    </a:lnTo>
                    <a:lnTo>
                      <a:pt x="511" y="567"/>
                    </a:lnTo>
                    <a:lnTo>
                      <a:pt x="511" y="681"/>
                    </a:lnTo>
                    <a:lnTo>
                      <a:pt x="227" y="681"/>
                    </a:lnTo>
                    <a:lnTo>
                      <a:pt x="227" y="737"/>
                    </a:lnTo>
                    <a:lnTo>
                      <a:pt x="0" y="737"/>
                    </a:lnTo>
                    <a:lnTo>
                      <a:pt x="0" y="624"/>
                    </a:lnTo>
                    <a:lnTo>
                      <a:pt x="57" y="624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340"/>
                    </a:lnTo>
                    <a:lnTo>
                      <a:pt x="284" y="340"/>
                    </a:lnTo>
                    <a:lnTo>
                      <a:pt x="284" y="284"/>
                    </a:lnTo>
                    <a:lnTo>
                      <a:pt x="341" y="284"/>
                    </a:lnTo>
                    <a:lnTo>
                      <a:pt x="341" y="170"/>
                    </a:lnTo>
                    <a:lnTo>
                      <a:pt x="454" y="170"/>
                    </a:lnTo>
                    <a:lnTo>
                      <a:pt x="454" y="57"/>
                    </a:lnTo>
                    <a:lnTo>
                      <a:pt x="567" y="57"/>
                    </a:lnTo>
                    <a:lnTo>
                      <a:pt x="567" y="114"/>
                    </a:lnTo>
                    <a:lnTo>
                      <a:pt x="624" y="114"/>
                    </a:lnTo>
                    <a:lnTo>
                      <a:pt x="624" y="0"/>
                    </a:lnTo>
                    <a:lnTo>
                      <a:pt x="68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0" name="Freeform 936"/>
              <p:cNvSpPr>
                <a:spLocks/>
              </p:cNvSpPr>
              <p:nvPr/>
            </p:nvSpPr>
            <p:spPr bwMode="auto">
              <a:xfrm>
                <a:off x="4769" y="4838"/>
                <a:ext cx="1191" cy="851"/>
              </a:xfrm>
              <a:custGeom>
                <a:avLst/>
                <a:gdLst>
                  <a:gd name="T0" fmla="*/ 907 w 1191"/>
                  <a:gd name="T1" fmla="*/ 851 h 851"/>
                  <a:gd name="T2" fmla="*/ 964 w 1191"/>
                  <a:gd name="T3" fmla="*/ 851 h 851"/>
                  <a:gd name="T4" fmla="*/ 964 w 1191"/>
                  <a:gd name="T5" fmla="*/ 794 h 851"/>
                  <a:gd name="T6" fmla="*/ 1077 w 1191"/>
                  <a:gd name="T7" fmla="*/ 794 h 851"/>
                  <a:gd name="T8" fmla="*/ 1077 w 1191"/>
                  <a:gd name="T9" fmla="*/ 738 h 851"/>
                  <a:gd name="T10" fmla="*/ 1191 w 1191"/>
                  <a:gd name="T11" fmla="*/ 738 h 851"/>
                  <a:gd name="T12" fmla="*/ 1191 w 1191"/>
                  <a:gd name="T13" fmla="*/ 624 h 851"/>
                  <a:gd name="T14" fmla="*/ 1134 w 1191"/>
                  <a:gd name="T15" fmla="*/ 624 h 851"/>
                  <a:gd name="T16" fmla="*/ 1134 w 1191"/>
                  <a:gd name="T17" fmla="*/ 511 h 851"/>
                  <a:gd name="T18" fmla="*/ 1077 w 1191"/>
                  <a:gd name="T19" fmla="*/ 511 h 851"/>
                  <a:gd name="T20" fmla="*/ 1077 w 1191"/>
                  <a:gd name="T21" fmla="*/ 397 h 851"/>
                  <a:gd name="T22" fmla="*/ 1021 w 1191"/>
                  <a:gd name="T23" fmla="*/ 397 h 851"/>
                  <a:gd name="T24" fmla="*/ 1021 w 1191"/>
                  <a:gd name="T25" fmla="*/ 341 h 851"/>
                  <a:gd name="T26" fmla="*/ 794 w 1191"/>
                  <a:gd name="T27" fmla="*/ 341 h 851"/>
                  <a:gd name="T28" fmla="*/ 794 w 1191"/>
                  <a:gd name="T29" fmla="*/ 284 h 851"/>
                  <a:gd name="T30" fmla="*/ 681 w 1191"/>
                  <a:gd name="T31" fmla="*/ 284 h 851"/>
                  <a:gd name="T32" fmla="*/ 681 w 1191"/>
                  <a:gd name="T33" fmla="*/ 227 h 851"/>
                  <a:gd name="T34" fmla="*/ 624 w 1191"/>
                  <a:gd name="T35" fmla="*/ 227 h 851"/>
                  <a:gd name="T36" fmla="*/ 624 w 1191"/>
                  <a:gd name="T37" fmla="*/ 114 h 851"/>
                  <a:gd name="T38" fmla="*/ 681 w 1191"/>
                  <a:gd name="T39" fmla="*/ 114 h 851"/>
                  <a:gd name="T40" fmla="*/ 681 w 1191"/>
                  <a:gd name="T41" fmla="*/ 0 h 851"/>
                  <a:gd name="T42" fmla="*/ 510 w 1191"/>
                  <a:gd name="T43" fmla="*/ 0 h 851"/>
                  <a:gd name="T44" fmla="*/ 510 w 1191"/>
                  <a:gd name="T45" fmla="*/ 57 h 851"/>
                  <a:gd name="T46" fmla="*/ 454 w 1191"/>
                  <a:gd name="T47" fmla="*/ 57 h 851"/>
                  <a:gd name="T48" fmla="*/ 454 w 1191"/>
                  <a:gd name="T49" fmla="*/ 227 h 851"/>
                  <a:gd name="T50" fmla="*/ 284 w 1191"/>
                  <a:gd name="T51" fmla="*/ 227 h 851"/>
                  <a:gd name="T52" fmla="*/ 284 w 1191"/>
                  <a:gd name="T53" fmla="*/ 341 h 851"/>
                  <a:gd name="T54" fmla="*/ 0 w 1191"/>
                  <a:gd name="T55" fmla="*/ 341 h 851"/>
                  <a:gd name="T56" fmla="*/ 0 w 1191"/>
                  <a:gd name="T57" fmla="*/ 397 h 851"/>
                  <a:gd name="T58" fmla="*/ 114 w 1191"/>
                  <a:gd name="T59" fmla="*/ 397 h 851"/>
                  <a:gd name="T60" fmla="*/ 114 w 1191"/>
                  <a:gd name="T61" fmla="*/ 454 h 851"/>
                  <a:gd name="T62" fmla="*/ 170 w 1191"/>
                  <a:gd name="T63" fmla="*/ 454 h 851"/>
                  <a:gd name="T64" fmla="*/ 170 w 1191"/>
                  <a:gd name="T65" fmla="*/ 567 h 851"/>
                  <a:gd name="T66" fmla="*/ 340 w 1191"/>
                  <a:gd name="T67" fmla="*/ 567 h 851"/>
                  <a:gd name="T68" fmla="*/ 340 w 1191"/>
                  <a:gd name="T69" fmla="*/ 624 h 851"/>
                  <a:gd name="T70" fmla="*/ 454 w 1191"/>
                  <a:gd name="T71" fmla="*/ 624 h 851"/>
                  <a:gd name="T72" fmla="*/ 454 w 1191"/>
                  <a:gd name="T73" fmla="*/ 454 h 851"/>
                  <a:gd name="T74" fmla="*/ 567 w 1191"/>
                  <a:gd name="T75" fmla="*/ 454 h 851"/>
                  <a:gd name="T76" fmla="*/ 567 w 1191"/>
                  <a:gd name="T77" fmla="*/ 511 h 851"/>
                  <a:gd name="T78" fmla="*/ 624 w 1191"/>
                  <a:gd name="T79" fmla="*/ 511 h 851"/>
                  <a:gd name="T80" fmla="*/ 624 w 1191"/>
                  <a:gd name="T81" fmla="*/ 624 h 851"/>
                  <a:gd name="T82" fmla="*/ 681 w 1191"/>
                  <a:gd name="T83" fmla="*/ 624 h 851"/>
                  <a:gd name="T84" fmla="*/ 681 w 1191"/>
                  <a:gd name="T85" fmla="*/ 681 h 851"/>
                  <a:gd name="T86" fmla="*/ 737 w 1191"/>
                  <a:gd name="T87" fmla="*/ 681 h 851"/>
                  <a:gd name="T88" fmla="*/ 737 w 1191"/>
                  <a:gd name="T89" fmla="*/ 738 h 851"/>
                  <a:gd name="T90" fmla="*/ 851 w 1191"/>
                  <a:gd name="T91" fmla="*/ 738 h 851"/>
                  <a:gd name="T92" fmla="*/ 851 w 1191"/>
                  <a:gd name="T93" fmla="*/ 794 h 851"/>
                  <a:gd name="T94" fmla="*/ 907 w 1191"/>
                  <a:gd name="T95" fmla="*/ 794 h 851"/>
                  <a:gd name="T96" fmla="*/ 907 w 1191"/>
                  <a:gd name="T97" fmla="*/ 85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91" h="851">
                    <a:moveTo>
                      <a:pt x="907" y="851"/>
                    </a:moveTo>
                    <a:lnTo>
                      <a:pt x="964" y="851"/>
                    </a:lnTo>
                    <a:lnTo>
                      <a:pt x="964" y="794"/>
                    </a:lnTo>
                    <a:lnTo>
                      <a:pt x="1077" y="794"/>
                    </a:lnTo>
                    <a:lnTo>
                      <a:pt x="1077" y="738"/>
                    </a:lnTo>
                    <a:lnTo>
                      <a:pt x="1191" y="738"/>
                    </a:lnTo>
                    <a:lnTo>
                      <a:pt x="1191" y="624"/>
                    </a:lnTo>
                    <a:lnTo>
                      <a:pt x="1134" y="624"/>
                    </a:lnTo>
                    <a:lnTo>
                      <a:pt x="1134" y="511"/>
                    </a:lnTo>
                    <a:lnTo>
                      <a:pt x="1077" y="511"/>
                    </a:lnTo>
                    <a:lnTo>
                      <a:pt x="1077" y="397"/>
                    </a:lnTo>
                    <a:lnTo>
                      <a:pt x="1021" y="397"/>
                    </a:lnTo>
                    <a:lnTo>
                      <a:pt x="1021" y="341"/>
                    </a:lnTo>
                    <a:lnTo>
                      <a:pt x="794" y="341"/>
                    </a:lnTo>
                    <a:lnTo>
                      <a:pt x="794" y="284"/>
                    </a:lnTo>
                    <a:lnTo>
                      <a:pt x="681" y="284"/>
                    </a:lnTo>
                    <a:lnTo>
                      <a:pt x="681" y="227"/>
                    </a:lnTo>
                    <a:lnTo>
                      <a:pt x="624" y="227"/>
                    </a:lnTo>
                    <a:lnTo>
                      <a:pt x="624" y="114"/>
                    </a:lnTo>
                    <a:lnTo>
                      <a:pt x="681" y="114"/>
                    </a:lnTo>
                    <a:lnTo>
                      <a:pt x="681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454" y="57"/>
                    </a:lnTo>
                    <a:lnTo>
                      <a:pt x="454" y="227"/>
                    </a:lnTo>
                    <a:lnTo>
                      <a:pt x="284" y="227"/>
                    </a:lnTo>
                    <a:lnTo>
                      <a:pt x="284" y="341"/>
                    </a:lnTo>
                    <a:lnTo>
                      <a:pt x="0" y="341"/>
                    </a:ln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454"/>
                    </a:lnTo>
                    <a:lnTo>
                      <a:pt x="170" y="454"/>
                    </a:lnTo>
                    <a:lnTo>
                      <a:pt x="170" y="567"/>
                    </a:lnTo>
                    <a:lnTo>
                      <a:pt x="340" y="567"/>
                    </a:lnTo>
                    <a:lnTo>
                      <a:pt x="340" y="624"/>
                    </a:lnTo>
                    <a:lnTo>
                      <a:pt x="454" y="624"/>
                    </a:lnTo>
                    <a:lnTo>
                      <a:pt x="454" y="454"/>
                    </a:lnTo>
                    <a:lnTo>
                      <a:pt x="567" y="454"/>
                    </a:lnTo>
                    <a:lnTo>
                      <a:pt x="567" y="511"/>
                    </a:lnTo>
                    <a:lnTo>
                      <a:pt x="624" y="511"/>
                    </a:lnTo>
                    <a:lnTo>
                      <a:pt x="624" y="624"/>
                    </a:lnTo>
                    <a:lnTo>
                      <a:pt x="681" y="624"/>
                    </a:lnTo>
                    <a:lnTo>
                      <a:pt x="681" y="681"/>
                    </a:lnTo>
                    <a:lnTo>
                      <a:pt x="737" y="681"/>
                    </a:lnTo>
                    <a:lnTo>
                      <a:pt x="737" y="738"/>
                    </a:lnTo>
                    <a:lnTo>
                      <a:pt x="851" y="738"/>
                    </a:lnTo>
                    <a:lnTo>
                      <a:pt x="851" y="794"/>
                    </a:lnTo>
                    <a:lnTo>
                      <a:pt x="907" y="794"/>
                    </a:lnTo>
                    <a:lnTo>
                      <a:pt x="907" y="85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1" name="Freeform 937"/>
              <p:cNvSpPr>
                <a:spLocks/>
              </p:cNvSpPr>
              <p:nvPr/>
            </p:nvSpPr>
            <p:spPr bwMode="auto">
              <a:xfrm>
                <a:off x="7037" y="3704"/>
                <a:ext cx="567" cy="341"/>
              </a:xfrm>
              <a:custGeom>
                <a:avLst/>
                <a:gdLst>
                  <a:gd name="T0" fmla="*/ 567 w 567"/>
                  <a:gd name="T1" fmla="*/ 0 h 341"/>
                  <a:gd name="T2" fmla="*/ 57 w 567"/>
                  <a:gd name="T3" fmla="*/ 0 h 341"/>
                  <a:gd name="T4" fmla="*/ 57 w 567"/>
                  <a:gd name="T5" fmla="*/ 57 h 341"/>
                  <a:gd name="T6" fmla="*/ 0 w 567"/>
                  <a:gd name="T7" fmla="*/ 57 h 341"/>
                  <a:gd name="T8" fmla="*/ 0 w 567"/>
                  <a:gd name="T9" fmla="*/ 171 h 341"/>
                  <a:gd name="T10" fmla="*/ 170 w 567"/>
                  <a:gd name="T11" fmla="*/ 171 h 341"/>
                  <a:gd name="T12" fmla="*/ 170 w 567"/>
                  <a:gd name="T13" fmla="*/ 227 h 341"/>
                  <a:gd name="T14" fmla="*/ 284 w 567"/>
                  <a:gd name="T15" fmla="*/ 227 h 341"/>
                  <a:gd name="T16" fmla="*/ 284 w 567"/>
                  <a:gd name="T17" fmla="*/ 284 h 341"/>
                  <a:gd name="T18" fmla="*/ 340 w 567"/>
                  <a:gd name="T19" fmla="*/ 284 h 341"/>
                  <a:gd name="T20" fmla="*/ 340 w 567"/>
                  <a:gd name="T21" fmla="*/ 341 h 341"/>
                  <a:gd name="T22" fmla="*/ 510 w 567"/>
                  <a:gd name="T23" fmla="*/ 341 h 341"/>
                  <a:gd name="T24" fmla="*/ 510 w 567"/>
                  <a:gd name="T25" fmla="*/ 171 h 341"/>
                  <a:gd name="T26" fmla="*/ 567 w 567"/>
                  <a:gd name="T27" fmla="*/ 171 h 341"/>
                  <a:gd name="T28" fmla="*/ 567 w 567"/>
                  <a:gd name="T29" fmla="*/ 57 h 341"/>
                  <a:gd name="T30" fmla="*/ 567 w 567"/>
                  <a:gd name="T31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67" h="341">
                    <a:moveTo>
                      <a:pt x="567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71"/>
                    </a:lnTo>
                    <a:lnTo>
                      <a:pt x="170" y="171"/>
                    </a:lnTo>
                    <a:lnTo>
                      <a:pt x="170" y="227"/>
                    </a:lnTo>
                    <a:lnTo>
                      <a:pt x="284" y="227"/>
                    </a:lnTo>
                    <a:lnTo>
                      <a:pt x="284" y="284"/>
                    </a:lnTo>
                    <a:lnTo>
                      <a:pt x="340" y="284"/>
                    </a:lnTo>
                    <a:lnTo>
                      <a:pt x="340" y="341"/>
                    </a:lnTo>
                    <a:lnTo>
                      <a:pt x="510" y="341"/>
                    </a:lnTo>
                    <a:lnTo>
                      <a:pt x="510" y="171"/>
                    </a:lnTo>
                    <a:lnTo>
                      <a:pt x="567" y="171"/>
                    </a:lnTo>
                    <a:lnTo>
                      <a:pt x="567" y="57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3" name="Freeform 939"/>
              <p:cNvSpPr>
                <a:spLocks/>
              </p:cNvSpPr>
              <p:nvPr/>
            </p:nvSpPr>
            <p:spPr bwMode="auto">
              <a:xfrm>
                <a:off x="5336" y="4555"/>
                <a:ext cx="567" cy="680"/>
              </a:xfrm>
              <a:custGeom>
                <a:avLst/>
                <a:gdLst>
                  <a:gd name="T0" fmla="*/ 567 w 567"/>
                  <a:gd name="T1" fmla="*/ 680 h 680"/>
                  <a:gd name="T2" fmla="*/ 454 w 567"/>
                  <a:gd name="T3" fmla="*/ 680 h 680"/>
                  <a:gd name="T4" fmla="*/ 454 w 567"/>
                  <a:gd name="T5" fmla="*/ 624 h 680"/>
                  <a:gd name="T6" fmla="*/ 227 w 567"/>
                  <a:gd name="T7" fmla="*/ 624 h 680"/>
                  <a:gd name="T8" fmla="*/ 227 w 567"/>
                  <a:gd name="T9" fmla="*/ 567 h 680"/>
                  <a:gd name="T10" fmla="*/ 114 w 567"/>
                  <a:gd name="T11" fmla="*/ 567 h 680"/>
                  <a:gd name="T12" fmla="*/ 114 w 567"/>
                  <a:gd name="T13" fmla="*/ 510 h 680"/>
                  <a:gd name="T14" fmla="*/ 57 w 567"/>
                  <a:gd name="T15" fmla="*/ 510 h 680"/>
                  <a:gd name="T16" fmla="*/ 57 w 567"/>
                  <a:gd name="T17" fmla="*/ 397 h 680"/>
                  <a:gd name="T18" fmla="*/ 114 w 567"/>
                  <a:gd name="T19" fmla="*/ 397 h 680"/>
                  <a:gd name="T20" fmla="*/ 114 w 567"/>
                  <a:gd name="T21" fmla="*/ 283 h 680"/>
                  <a:gd name="T22" fmla="*/ 57 w 567"/>
                  <a:gd name="T23" fmla="*/ 283 h 680"/>
                  <a:gd name="T24" fmla="*/ 57 w 567"/>
                  <a:gd name="T25" fmla="*/ 113 h 680"/>
                  <a:gd name="T26" fmla="*/ 0 w 567"/>
                  <a:gd name="T27" fmla="*/ 113 h 680"/>
                  <a:gd name="T28" fmla="*/ 0 w 567"/>
                  <a:gd name="T29" fmla="*/ 0 h 680"/>
                  <a:gd name="T30" fmla="*/ 340 w 567"/>
                  <a:gd name="T31" fmla="*/ 0 h 680"/>
                  <a:gd name="T32" fmla="*/ 340 w 567"/>
                  <a:gd name="T33" fmla="*/ 57 h 680"/>
                  <a:gd name="T34" fmla="*/ 454 w 567"/>
                  <a:gd name="T35" fmla="*/ 57 h 680"/>
                  <a:gd name="T36" fmla="*/ 454 w 567"/>
                  <a:gd name="T37" fmla="*/ 340 h 680"/>
                  <a:gd name="T38" fmla="*/ 510 w 567"/>
                  <a:gd name="T39" fmla="*/ 340 h 680"/>
                  <a:gd name="T40" fmla="*/ 510 w 567"/>
                  <a:gd name="T41" fmla="*/ 567 h 680"/>
                  <a:gd name="T42" fmla="*/ 567 w 567"/>
                  <a:gd name="T43" fmla="*/ 567 h 680"/>
                  <a:gd name="T44" fmla="*/ 567 w 567"/>
                  <a:gd name="T45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67" h="680">
                    <a:moveTo>
                      <a:pt x="567" y="680"/>
                    </a:moveTo>
                    <a:lnTo>
                      <a:pt x="454" y="680"/>
                    </a:lnTo>
                    <a:lnTo>
                      <a:pt x="454" y="624"/>
                    </a:lnTo>
                    <a:lnTo>
                      <a:pt x="227" y="624"/>
                    </a:lnTo>
                    <a:lnTo>
                      <a:pt x="227" y="567"/>
                    </a:lnTo>
                    <a:lnTo>
                      <a:pt x="114" y="567"/>
                    </a:lnTo>
                    <a:lnTo>
                      <a:pt x="114" y="510"/>
                    </a:lnTo>
                    <a:lnTo>
                      <a:pt x="57" y="510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283"/>
                    </a:lnTo>
                    <a:lnTo>
                      <a:pt x="57" y="283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454" y="57"/>
                    </a:lnTo>
                    <a:lnTo>
                      <a:pt x="454" y="340"/>
                    </a:lnTo>
                    <a:lnTo>
                      <a:pt x="510" y="340"/>
                    </a:lnTo>
                    <a:lnTo>
                      <a:pt x="510" y="567"/>
                    </a:lnTo>
                    <a:lnTo>
                      <a:pt x="567" y="567"/>
                    </a:lnTo>
                    <a:lnTo>
                      <a:pt x="567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4" name="Freeform 940"/>
              <p:cNvSpPr>
                <a:spLocks/>
              </p:cNvSpPr>
              <p:nvPr/>
            </p:nvSpPr>
            <p:spPr bwMode="auto">
              <a:xfrm>
                <a:off x="5563" y="4101"/>
                <a:ext cx="624" cy="851"/>
              </a:xfrm>
              <a:custGeom>
                <a:avLst/>
                <a:gdLst>
                  <a:gd name="T0" fmla="*/ 283 w 624"/>
                  <a:gd name="T1" fmla="*/ 851 h 851"/>
                  <a:gd name="T2" fmla="*/ 283 w 624"/>
                  <a:gd name="T3" fmla="*/ 794 h 851"/>
                  <a:gd name="T4" fmla="*/ 227 w 624"/>
                  <a:gd name="T5" fmla="*/ 794 h 851"/>
                  <a:gd name="T6" fmla="*/ 227 w 624"/>
                  <a:gd name="T7" fmla="*/ 511 h 851"/>
                  <a:gd name="T8" fmla="*/ 113 w 624"/>
                  <a:gd name="T9" fmla="*/ 511 h 851"/>
                  <a:gd name="T10" fmla="*/ 113 w 624"/>
                  <a:gd name="T11" fmla="*/ 454 h 851"/>
                  <a:gd name="T12" fmla="*/ 0 w 624"/>
                  <a:gd name="T13" fmla="*/ 454 h 851"/>
                  <a:gd name="T14" fmla="*/ 0 w 624"/>
                  <a:gd name="T15" fmla="*/ 227 h 851"/>
                  <a:gd name="T16" fmla="*/ 113 w 624"/>
                  <a:gd name="T17" fmla="*/ 227 h 851"/>
                  <a:gd name="T18" fmla="*/ 113 w 624"/>
                  <a:gd name="T19" fmla="*/ 114 h 851"/>
                  <a:gd name="T20" fmla="*/ 170 w 624"/>
                  <a:gd name="T21" fmla="*/ 114 h 851"/>
                  <a:gd name="T22" fmla="*/ 170 w 624"/>
                  <a:gd name="T23" fmla="*/ 57 h 851"/>
                  <a:gd name="T24" fmla="*/ 227 w 624"/>
                  <a:gd name="T25" fmla="*/ 57 h 851"/>
                  <a:gd name="T26" fmla="*/ 227 w 624"/>
                  <a:gd name="T27" fmla="*/ 0 h 851"/>
                  <a:gd name="T28" fmla="*/ 340 w 624"/>
                  <a:gd name="T29" fmla="*/ 0 h 851"/>
                  <a:gd name="T30" fmla="*/ 340 w 624"/>
                  <a:gd name="T31" fmla="*/ 57 h 851"/>
                  <a:gd name="T32" fmla="*/ 454 w 624"/>
                  <a:gd name="T33" fmla="*/ 57 h 851"/>
                  <a:gd name="T34" fmla="*/ 454 w 624"/>
                  <a:gd name="T35" fmla="*/ 114 h 851"/>
                  <a:gd name="T36" fmla="*/ 567 w 624"/>
                  <a:gd name="T37" fmla="*/ 114 h 851"/>
                  <a:gd name="T38" fmla="*/ 567 w 624"/>
                  <a:gd name="T39" fmla="*/ 170 h 851"/>
                  <a:gd name="T40" fmla="*/ 624 w 624"/>
                  <a:gd name="T41" fmla="*/ 170 h 851"/>
                  <a:gd name="T42" fmla="*/ 624 w 624"/>
                  <a:gd name="T43" fmla="*/ 511 h 851"/>
                  <a:gd name="T44" fmla="*/ 567 w 624"/>
                  <a:gd name="T45" fmla="*/ 511 h 851"/>
                  <a:gd name="T46" fmla="*/ 567 w 624"/>
                  <a:gd name="T47" fmla="*/ 567 h 851"/>
                  <a:gd name="T48" fmla="*/ 510 w 624"/>
                  <a:gd name="T49" fmla="*/ 567 h 851"/>
                  <a:gd name="T50" fmla="*/ 510 w 624"/>
                  <a:gd name="T51" fmla="*/ 737 h 851"/>
                  <a:gd name="T52" fmla="*/ 454 w 624"/>
                  <a:gd name="T53" fmla="*/ 737 h 851"/>
                  <a:gd name="T54" fmla="*/ 454 w 624"/>
                  <a:gd name="T55" fmla="*/ 794 h 851"/>
                  <a:gd name="T56" fmla="*/ 397 w 624"/>
                  <a:gd name="T57" fmla="*/ 794 h 851"/>
                  <a:gd name="T58" fmla="*/ 397 w 624"/>
                  <a:gd name="T59" fmla="*/ 851 h 851"/>
                  <a:gd name="T60" fmla="*/ 283 w 624"/>
                  <a:gd name="T61" fmla="*/ 85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24" h="851">
                    <a:moveTo>
                      <a:pt x="283" y="851"/>
                    </a:moveTo>
                    <a:lnTo>
                      <a:pt x="283" y="794"/>
                    </a:lnTo>
                    <a:lnTo>
                      <a:pt x="227" y="794"/>
                    </a:lnTo>
                    <a:lnTo>
                      <a:pt x="227" y="511"/>
                    </a:lnTo>
                    <a:lnTo>
                      <a:pt x="113" y="511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454" y="57"/>
                    </a:lnTo>
                    <a:lnTo>
                      <a:pt x="454" y="114"/>
                    </a:lnTo>
                    <a:lnTo>
                      <a:pt x="567" y="114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511"/>
                    </a:lnTo>
                    <a:lnTo>
                      <a:pt x="567" y="511"/>
                    </a:lnTo>
                    <a:lnTo>
                      <a:pt x="567" y="567"/>
                    </a:lnTo>
                    <a:lnTo>
                      <a:pt x="510" y="567"/>
                    </a:lnTo>
                    <a:lnTo>
                      <a:pt x="510" y="737"/>
                    </a:lnTo>
                    <a:lnTo>
                      <a:pt x="454" y="737"/>
                    </a:lnTo>
                    <a:lnTo>
                      <a:pt x="454" y="794"/>
                    </a:lnTo>
                    <a:lnTo>
                      <a:pt x="397" y="794"/>
                    </a:lnTo>
                    <a:lnTo>
                      <a:pt x="397" y="851"/>
                    </a:lnTo>
                    <a:lnTo>
                      <a:pt x="283" y="85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5" name="Freeform 941"/>
              <p:cNvSpPr>
                <a:spLocks/>
              </p:cNvSpPr>
              <p:nvPr/>
            </p:nvSpPr>
            <p:spPr bwMode="auto">
              <a:xfrm>
                <a:off x="5733" y="3137"/>
                <a:ext cx="567" cy="738"/>
              </a:xfrm>
              <a:custGeom>
                <a:avLst/>
                <a:gdLst>
                  <a:gd name="T0" fmla="*/ 397 w 567"/>
                  <a:gd name="T1" fmla="*/ 738 h 738"/>
                  <a:gd name="T2" fmla="*/ 284 w 567"/>
                  <a:gd name="T3" fmla="*/ 738 h 738"/>
                  <a:gd name="T4" fmla="*/ 284 w 567"/>
                  <a:gd name="T5" fmla="*/ 681 h 738"/>
                  <a:gd name="T6" fmla="*/ 227 w 567"/>
                  <a:gd name="T7" fmla="*/ 681 h 738"/>
                  <a:gd name="T8" fmla="*/ 227 w 567"/>
                  <a:gd name="T9" fmla="*/ 511 h 738"/>
                  <a:gd name="T10" fmla="*/ 113 w 567"/>
                  <a:gd name="T11" fmla="*/ 511 h 738"/>
                  <a:gd name="T12" fmla="*/ 113 w 567"/>
                  <a:gd name="T13" fmla="*/ 454 h 738"/>
                  <a:gd name="T14" fmla="*/ 57 w 567"/>
                  <a:gd name="T15" fmla="*/ 454 h 738"/>
                  <a:gd name="T16" fmla="*/ 57 w 567"/>
                  <a:gd name="T17" fmla="*/ 171 h 738"/>
                  <a:gd name="T18" fmla="*/ 0 w 567"/>
                  <a:gd name="T19" fmla="*/ 171 h 738"/>
                  <a:gd name="T20" fmla="*/ 0 w 567"/>
                  <a:gd name="T21" fmla="*/ 57 h 738"/>
                  <a:gd name="T22" fmla="*/ 57 w 567"/>
                  <a:gd name="T23" fmla="*/ 57 h 738"/>
                  <a:gd name="T24" fmla="*/ 57 w 567"/>
                  <a:gd name="T25" fmla="*/ 0 h 738"/>
                  <a:gd name="T26" fmla="*/ 170 w 567"/>
                  <a:gd name="T27" fmla="*/ 0 h 738"/>
                  <a:gd name="T28" fmla="*/ 170 w 567"/>
                  <a:gd name="T29" fmla="*/ 57 h 738"/>
                  <a:gd name="T30" fmla="*/ 340 w 567"/>
                  <a:gd name="T31" fmla="*/ 57 h 738"/>
                  <a:gd name="T32" fmla="*/ 340 w 567"/>
                  <a:gd name="T33" fmla="*/ 114 h 738"/>
                  <a:gd name="T34" fmla="*/ 397 w 567"/>
                  <a:gd name="T35" fmla="*/ 114 h 738"/>
                  <a:gd name="T36" fmla="*/ 397 w 567"/>
                  <a:gd name="T37" fmla="*/ 454 h 738"/>
                  <a:gd name="T38" fmla="*/ 510 w 567"/>
                  <a:gd name="T39" fmla="*/ 454 h 738"/>
                  <a:gd name="T40" fmla="*/ 510 w 567"/>
                  <a:gd name="T41" fmla="*/ 397 h 738"/>
                  <a:gd name="T42" fmla="*/ 567 w 567"/>
                  <a:gd name="T43" fmla="*/ 397 h 738"/>
                  <a:gd name="T44" fmla="*/ 567 w 567"/>
                  <a:gd name="T45" fmla="*/ 681 h 738"/>
                  <a:gd name="T46" fmla="*/ 397 w 567"/>
                  <a:gd name="T47" fmla="*/ 681 h 738"/>
                  <a:gd name="T48" fmla="*/ 397 w 567"/>
                  <a:gd name="T49" fmla="*/ 738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67" h="738">
                    <a:moveTo>
                      <a:pt x="397" y="738"/>
                    </a:moveTo>
                    <a:lnTo>
                      <a:pt x="284" y="738"/>
                    </a:lnTo>
                    <a:lnTo>
                      <a:pt x="284" y="681"/>
                    </a:lnTo>
                    <a:lnTo>
                      <a:pt x="227" y="681"/>
                    </a:lnTo>
                    <a:lnTo>
                      <a:pt x="227" y="511"/>
                    </a:lnTo>
                    <a:lnTo>
                      <a:pt x="113" y="511"/>
                    </a:lnTo>
                    <a:lnTo>
                      <a:pt x="113" y="454"/>
                    </a:lnTo>
                    <a:lnTo>
                      <a:pt x="57" y="454"/>
                    </a:lnTo>
                    <a:lnTo>
                      <a:pt x="57" y="171"/>
                    </a:lnTo>
                    <a:lnTo>
                      <a:pt x="0" y="171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97" y="454"/>
                    </a:lnTo>
                    <a:lnTo>
                      <a:pt x="510" y="454"/>
                    </a:lnTo>
                    <a:lnTo>
                      <a:pt x="510" y="397"/>
                    </a:lnTo>
                    <a:lnTo>
                      <a:pt x="567" y="397"/>
                    </a:lnTo>
                    <a:lnTo>
                      <a:pt x="567" y="681"/>
                    </a:lnTo>
                    <a:lnTo>
                      <a:pt x="397" y="681"/>
                    </a:lnTo>
                    <a:lnTo>
                      <a:pt x="397" y="73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6" name="Freeform 942"/>
              <p:cNvSpPr>
                <a:spLocks/>
              </p:cNvSpPr>
              <p:nvPr/>
            </p:nvSpPr>
            <p:spPr bwMode="auto">
              <a:xfrm>
                <a:off x="5563" y="3591"/>
                <a:ext cx="454" cy="567"/>
              </a:xfrm>
              <a:custGeom>
                <a:avLst/>
                <a:gdLst>
                  <a:gd name="T0" fmla="*/ 57 w 454"/>
                  <a:gd name="T1" fmla="*/ 113 h 567"/>
                  <a:gd name="T2" fmla="*/ 57 w 454"/>
                  <a:gd name="T3" fmla="*/ 284 h 567"/>
                  <a:gd name="T4" fmla="*/ 0 w 454"/>
                  <a:gd name="T5" fmla="*/ 284 h 567"/>
                  <a:gd name="T6" fmla="*/ 0 w 454"/>
                  <a:gd name="T7" fmla="*/ 454 h 567"/>
                  <a:gd name="T8" fmla="*/ 113 w 454"/>
                  <a:gd name="T9" fmla="*/ 454 h 567"/>
                  <a:gd name="T10" fmla="*/ 113 w 454"/>
                  <a:gd name="T11" fmla="*/ 567 h 567"/>
                  <a:gd name="T12" fmla="*/ 227 w 454"/>
                  <a:gd name="T13" fmla="*/ 567 h 567"/>
                  <a:gd name="T14" fmla="*/ 227 w 454"/>
                  <a:gd name="T15" fmla="*/ 510 h 567"/>
                  <a:gd name="T16" fmla="*/ 340 w 454"/>
                  <a:gd name="T17" fmla="*/ 510 h 567"/>
                  <a:gd name="T18" fmla="*/ 340 w 454"/>
                  <a:gd name="T19" fmla="*/ 567 h 567"/>
                  <a:gd name="T20" fmla="*/ 454 w 454"/>
                  <a:gd name="T21" fmla="*/ 567 h 567"/>
                  <a:gd name="T22" fmla="*/ 454 w 454"/>
                  <a:gd name="T23" fmla="*/ 227 h 567"/>
                  <a:gd name="T24" fmla="*/ 397 w 454"/>
                  <a:gd name="T25" fmla="*/ 227 h 567"/>
                  <a:gd name="T26" fmla="*/ 397 w 454"/>
                  <a:gd name="T27" fmla="*/ 57 h 567"/>
                  <a:gd name="T28" fmla="*/ 283 w 454"/>
                  <a:gd name="T29" fmla="*/ 57 h 567"/>
                  <a:gd name="T30" fmla="*/ 283 w 454"/>
                  <a:gd name="T31" fmla="*/ 0 h 567"/>
                  <a:gd name="T32" fmla="*/ 113 w 454"/>
                  <a:gd name="T33" fmla="*/ 0 h 567"/>
                  <a:gd name="T34" fmla="*/ 113 w 454"/>
                  <a:gd name="T35" fmla="*/ 57 h 567"/>
                  <a:gd name="T36" fmla="*/ 57 w 454"/>
                  <a:gd name="T37" fmla="*/ 57 h 567"/>
                  <a:gd name="T38" fmla="*/ 57 w 454"/>
                  <a:gd name="T39" fmla="*/ 11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54" h="567">
                    <a:moveTo>
                      <a:pt x="57" y="113"/>
                    </a:moveTo>
                    <a:lnTo>
                      <a:pt x="57" y="284"/>
                    </a:lnTo>
                    <a:lnTo>
                      <a:pt x="0" y="284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340" y="510"/>
                    </a:lnTo>
                    <a:lnTo>
                      <a:pt x="340" y="567"/>
                    </a:lnTo>
                    <a:lnTo>
                      <a:pt x="454" y="567"/>
                    </a:lnTo>
                    <a:lnTo>
                      <a:pt x="454" y="227"/>
                    </a:lnTo>
                    <a:lnTo>
                      <a:pt x="397" y="227"/>
                    </a:lnTo>
                    <a:lnTo>
                      <a:pt x="397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7" name="Freeform 943"/>
              <p:cNvSpPr>
                <a:spLocks/>
              </p:cNvSpPr>
              <p:nvPr/>
            </p:nvSpPr>
            <p:spPr bwMode="auto">
              <a:xfrm>
                <a:off x="5166" y="3704"/>
                <a:ext cx="454" cy="284"/>
              </a:xfrm>
              <a:custGeom>
                <a:avLst/>
                <a:gdLst>
                  <a:gd name="T0" fmla="*/ 0 w 454"/>
                  <a:gd name="T1" fmla="*/ 0 h 284"/>
                  <a:gd name="T2" fmla="*/ 0 w 454"/>
                  <a:gd name="T3" fmla="*/ 171 h 284"/>
                  <a:gd name="T4" fmla="*/ 57 w 454"/>
                  <a:gd name="T5" fmla="*/ 171 h 284"/>
                  <a:gd name="T6" fmla="*/ 57 w 454"/>
                  <a:gd name="T7" fmla="*/ 284 h 284"/>
                  <a:gd name="T8" fmla="*/ 227 w 454"/>
                  <a:gd name="T9" fmla="*/ 284 h 284"/>
                  <a:gd name="T10" fmla="*/ 227 w 454"/>
                  <a:gd name="T11" fmla="*/ 227 h 284"/>
                  <a:gd name="T12" fmla="*/ 340 w 454"/>
                  <a:gd name="T13" fmla="*/ 227 h 284"/>
                  <a:gd name="T14" fmla="*/ 340 w 454"/>
                  <a:gd name="T15" fmla="*/ 284 h 284"/>
                  <a:gd name="T16" fmla="*/ 397 w 454"/>
                  <a:gd name="T17" fmla="*/ 284 h 284"/>
                  <a:gd name="T18" fmla="*/ 397 w 454"/>
                  <a:gd name="T19" fmla="*/ 171 h 284"/>
                  <a:gd name="T20" fmla="*/ 454 w 454"/>
                  <a:gd name="T21" fmla="*/ 171 h 284"/>
                  <a:gd name="T22" fmla="*/ 454 w 454"/>
                  <a:gd name="T23" fmla="*/ 0 h 284"/>
                  <a:gd name="T24" fmla="*/ 340 w 454"/>
                  <a:gd name="T25" fmla="*/ 0 h 284"/>
                  <a:gd name="T26" fmla="*/ 340 w 454"/>
                  <a:gd name="T27" fmla="*/ 57 h 284"/>
                  <a:gd name="T28" fmla="*/ 340 w 454"/>
                  <a:gd name="T29" fmla="*/ 114 h 284"/>
                  <a:gd name="T30" fmla="*/ 113 w 454"/>
                  <a:gd name="T31" fmla="*/ 114 h 284"/>
                  <a:gd name="T32" fmla="*/ 113 w 454"/>
                  <a:gd name="T33" fmla="*/ 57 h 284"/>
                  <a:gd name="T34" fmla="*/ 57 w 454"/>
                  <a:gd name="T35" fmla="*/ 57 h 284"/>
                  <a:gd name="T36" fmla="*/ 57 w 454"/>
                  <a:gd name="T37" fmla="*/ 0 h 284"/>
                  <a:gd name="T38" fmla="*/ 0 w 454"/>
                  <a:gd name="T39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54" h="284">
                    <a:moveTo>
                      <a:pt x="0" y="0"/>
                    </a:moveTo>
                    <a:lnTo>
                      <a:pt x="0" y="171"/>
                    </a:lnTo>
                    <a:lnTo>
                      <a:pt x="57" y="171"/>
                    </a:lnTo>
                    <a:lnTo>
                      <a:pt x="57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397" y="284"/>
                    </a:lnTo>
                    <a:lnTo>
                      <a:pt x="397" y="171"/>
                    </a:lnTo>
                    <a:lnTo>
                      <a:pt x="454" y="171"/>
                    </a:lnTo>
                    <a:lnTo>
                      <a:pt x="454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113" y="114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8" name="Freeform 944"/>
              <p:cNvSpPr>
                <a:spLocks/>
              </p:cNvSpPr>
              <p:nvPr/>
            </p:nvSpPr>
            <p:spPr bwMode="auto">
              <a:xfrm>
                <a:off x="4883" y="3591"/>
                <a:ext cx="283" cy="227"/>
              </a:xfrm>
              <a:custGeom>
                <a:avLst/>
                <a:gdLst>
                  <a:gd name="T0" fmla="*/ 0 w 283"/>
                  <a:gd name="T1" fmla="*/ 57 h 227"/>
                  <a:gd name="T2" fmla="*/ 0 w 283"/>
                  <a:gd name="T3" fmla="*/ 227 h 227"/>
                  <a:gd name="T4" fmla="*/ 283 w 283"/>
                  <a:gd name="T5" fmla="*/ 227 h 227"/>
                  <a:gd name="T6" fmla="*/ 283 w 283"/>
                  <a:gd name="T7" fmla="*/ 113 h 227"/>
                  <a:gd name="T8" fmla="*/ 226 w 283"/>
                  <a:gd name="T9" fmla="*/ 113 h 227"/>
                  <a:gd name="T10" fmla="*/ 226 w 283"/>
                  <a:gd name="T11" fmla="*/ 0 h 227"/>
                  <a:gd name="T12" fmla="*/ 56 w 283"/>
                  <a:gd name="T13" fmla="*/ 0 h 227"/>
                  <a:gd name="T14" fmla="*/ 56 w 283"/>
                  <a:gd name="T15" fmla="*/ 57 h 227"/>
                  <a:gd name="T16" fmla="*/ 0 w 283"/>
                  <a:gd name="T17" fmla="*/ 5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3" h="227">
                    <a:moveTo>
                      <a:pt x="0" y="57"/>
                    </a:moveTo>
                    <a:lnTo>
                      <a:pt x="0" y="227"/>
                    </a:lnTo>
                    <a:lnTo>
                      <a:pt x="283" y="227"/>
                    </a:lnTo>
                    <a:lnTo>
                      <a:pt x="283" y="113"/>
                    </a:lnTo>
                    <a:lnTo>
                      <a:pt x="226" y="113"/>
                    </a:lnTo>
                    <a:lnTo>
                      <a:pt x="226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9" name="Freeform 945"/>
              <p:cNvSpPr>
                <a:spLocks/>
              </p:cNvSpPr>
              <p:nvPr/>
            </p:nvSpPr>
            <p:spPr bwMode="auto">
              <a:xfrm>
                <a:off x="4712" y="3704"/>
                <a:ext cx="567" cy="511"/>
              </a:xfrm>
              <a:custGeom>
                <a:avLst/>
                <a:gdLst>
                  <a:gd name="T0" fmla="*/ 114 w 567"/>
                  <a:gd name="T1" fmla="*/ 0 h 511"/>
                  <a:gd name="T2" fmla="*/ 114 w 567"/>
                  <a:gd name="T3" fmla="*/ 57 h 511"/>
                  <a:gd name="T4" fmla="*/ 114 w 567"/>
                  <a:gd name="T5" fmla="*/ 114 h 511"/>
                  <a:gd name="T6" fmla="*/ 0 w 567"/>
                  <a:gd name="T7" fmla="*/ 114 h 511"/>
                  <a:gd name="T8" fmla="*/ 0 w 567"/>
                  <a:gd name="T9" fmla="*/ 171 h 511"/>
                  <a:gd name="T10" fmla="*/ 57 w 567"/>
                  <a:gd name="T11" fmla="*/ 171 h 511"/>
                  <a:gd name="T12" fmla="*/ 57 w 567"/>
                  <a:gd name="T13" fmla="*/ 284 h 511"/>
                  <a:gd name="T14" fmla="*/ 114 w 567"/>
                  <a:gd name="T15" fmla="*/ 284 h 511"/>
                  <a:gd name="T16" fmla="*/ 114 w 567"/>
                  <a:gd name="T17" fmla="*/ 341 h 511"/>
                  <a:gd name="T18" fmla="*/ 171 w 567"/>
                  <a:gd name="T19" fmla="*/ 341 h 511"/>
                  <a:gd name="T20" fmla="*/ 171 w 567"/>
                  <a:gd name="T21" fmla="*/ 511 h 511"/>
                  <a:gd name="T22" fmla="*/ 227 w 567"/>
                  <a:gd name="T23" fmla="*/ 511 h 511"/>
                  <a:gd name="T24" fmla="*/ 227 w 567"/>
                  <a:gd name="T25" fmla="*/ 454 h 511"/>
                  <a:gd name="T26" fmla="*/ 284 w 567"/>
                  <a:gd name="T27" fmla="*/ 454 h 511"/>
                  <a:gd name="T28" fmla="*/ 341 w 567"/>
                  <a:gd name="T29" fmla="*/ 454 h 511"/>
                  <a:gd name="T30" fmla="*/ 341 w 567"/>
                  <a:gd name="T31" fmla="*/ 341 h 511"/>
                  <a:gd name="T32" fmla="*/ 454 w 567"/>
                  <a:gd name="T33" fmla="*/ 341 h 511"/>
                  <a:gd name="T34" fmla="*/ 454 w 567"/>
                  <a:gd name="T35" fmla="*/ 397 h 511"/>
                  <a:gd name="T36" fmla="*/ 511 w 567"/>
                  <a:gd name="T37" fmla="*/ 397 h 511"/>
                  <a:gd name="T38" fmla="*/ 511 w 567"/>
                  <a:gd name="T39" fmla="*/ 341 h 511"/>
                  <a:gd name="T40" fmla="*/ 567 w 567"/>
                  <a:gd name="T41" fmla="*/ 341 h 511"/>
                  <a:gd name="T42" fmla="*/ 567 w 567"/>
                  <a:gd name="T43" fmla="*/ 284 h 511"/>
                  <a:gd name="T44" fmla="*/ 511 w 567"/>
                  <a:gd name="T45" fmla="*/ 284 h 511"/>
                  <a:gd name="T46" fmla="*/ 511 w 567"/>
                  <a:gd name="T47" fmla="*/ 171 h 511"/>
                  <a:gd name="T48" fmla="*/ 454 w 567"/>
                  <a:gd name="T49" fmla="*/ 171 h 511"/>
                  <a:gd name="T50" fmla="*/ 454 w 567"/>
                  <a:gd name="T51" fmla="*/ 114 h 511"/>
                  <a:gd name="T52" fmla="*/ 171 w 567"/>
                  <a:gd name="T53" fmla="*/ 114 h 511"/>
                  <a:gd name="T54" fmla="*/ 171 w 567"/>
                  <a:gd name="T55" fmla="*/ 0 h 511"/>
                  <a:gd name="T56" fmla="*/ 114 w 567"/>
                  <a:gd name="T57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7" h="511">
                    <a:moveTo>
                      <a:pt x="114" y="0"/>
                    </a:moveTo>
                    <a:lnTo>
                      <a:pt x="114" y="57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341"/>
                    </a:lnTo>
                    <a:lnTo>
                      <a:pt x="171" y="341"/>
                    </a:lnTo>
                    <a:lnTo>
                      <a:pt x="171" y="511"/>
                    </a:lnTo>
                    <a:lnTo>
                      <a:pt x="227" y="511"/>
                    </a:lnTo>
                    <a:lnTo>
                      <a:pt x="227" y="454"/>
                    </a:lnTo>
                    <a:lnTo>
                      <a:pt x="284" y="454"/>
                    </a:lnTo>
                    <a:lnTo>
                      <a:pt x="341" y="454"/>
                    </a:lnTo>
                    <a:lnTo>
                      <a:pt x="341" y="341"/>
                    </a:lnTo>
                    <a:lnTo>
                      <a:pt x="454" y="341"/>
                    </a:lnTo>
                    <a:lnTo>
                      <a:pt x="454" y="397"/>
                    </a:lnTo>
                    <a:lnTo>
                      <a:pt x="511" y="397"/>
                    </a:lnTo>
                    <a:lnTo>
                      <a:pt x="511" y="341"/>
                    </a:lnTo>
                    <a:lnTo>
                      <a:pt x="567" y="341"/>
                    </a:lnTo>
                    <a:lnTo>
                      <a:pt x="567" y="284"/>
                    </a:lnTo>
                    <a:lnTo>
                      <a:pt x="511" y="284"/>
                    </a:lnTo>
                    <a:lnTo>
                      <a:pt x="511" y="171"/>
                    </a:lnTo>
                    <a:lnTo>
                      <a:pt x="454" y="171"/>
                    </a:lnTo>
                    <a:lnTo>
                      <a:pt x="454" y="114"/>
                    </a:lnTo>
                    <a:lnTo>
                      <a:pt x="171" y="114"/>
                    </a:lnTo>
                    <a:lnTo>
                      <a:pt x="171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0" name="Freeform 946"/>
              <p:cNvSpPr>
                <a:spLocks/>
              </p:cNvSpPr>
              <p:nvPr/>
            </p:nvSpPr>
            <p:spPr bwMode="auto">
              <a:xfrm>
                <a:off x="4939" y="4045"/>
                <a:ext cx="284" cy="283"/>
              </a:xfrm>
              <a:custGeom>
                <a:avLst/>
                <a:gdLst>
                  <a:gd name="T0" fmla="*/ 0 w 284"/>
                  <a:gd name="T1" fmla="*/ 113 h 283"/>
                  <a:gd name="T2" fmla="*/ 0 w 284"/>
                  <a:gd name="T3" fmla="*/ 283 h 283"/>
                  <a:gd name="T4" fmla="*/ 114 w 284"/>
                  <a:gd name="T5" fmla="*/ 283 h 283"/>
                  <a:gd name="T6" fmla="*/ 114 w 284"/>
                  <a:gd name="T7" fmla="*/ 170 h 283"/>
                  <a:gd name="T8" fmla="*/ 227 w 284"/>
                  <a:gd name="T9" fmla="*/ 170 h 283"/>
                  <a:gd name="T10" fmla="*/ 227 w 284"/>
                  <a:gd name="T11" fmla="*/ 113 h 283"/>
                  <a:gd name="T12" fmla="*/ 284 w 284"/>
                  <a:gd name="T13" fmla="*/ 113 h 283"/>
                  <a:gd name="T14" fmla="*/ 284 w 284"/>
                  <a:gd name="T15" fmla="*/ 56 h 283"/>
                  <a:gd name="T16" fmla="*/ 227 w 284"/>
                  <a:gd name="T17" fmla="*/ 56 h 283"/>
                  <a:gd name="T18" fmla="*/ 227 w 284"/>
                  <a:gd name="T19" fmla="*/ 0 h 283"/>
                  <a:gd name="T20" fmla="*/ 114 w 284"/>
                  <a:gd name="T21" fmla="*/ 0 h 283"/>
                  <a:gd name="T22" fmla="*/ 114 w 284"/>
                  <a:gd name="T23" fmla="*/ 113 h 283"/>
                  <a:gd name="T24" fmla="*/ 0 w 284"/>
                  <a:gd name="T25" fmla="*/ 11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4" h="283">
                    <a:moveTo>
                      <a:pt x="0" y="113"/>
                    </a:moveTo>
                    <a:lnTo>
                      <a:pt x="0" y="283"/>
                    </a:lnTo>
                    <a:lnTo>
                      <a:pt x="114" y="283"/>
                    </a:lnTo>
                    <a:lnTo>
                      <a:pt x="114" y="170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1" name="Freeform 947"/>
              <p:cNvSpPr>
                <a:spLocks/>
              </p:cNvSpPr>
              <p:nvPr/>
            </p:nvSpPr>
            <p:spPr bwMode="auto">
              <a:xfrm>
                <a:off x="5053" y="3931"/>
                <a:ext cx="680" cy="624"/>
              </a:xfrm>
              <a:custGeom>
                <a:avLst/>
                <a:gdLst>
                  <a:gd name="T0" fmla="*/ 0 w 680"/>
                  <a:gd name="T1" fmla="*/ 284 h 624"/>
                  <a:gd name="T2" fmla="*/ 113 w 680"/>
                  <a:gd name="T3" fmla="*/ 284 h 624"/>
                  <a:gd name="T4" fmla="*/ 113 w 680"/>
                  <a:gd name="T5" fmla="*/ 227 h 624"/>
                  <a:gd name="T6" fmla="*/ 170 w 680"/>
                  <a:gd name="T7" fmla="*/ 227 h 624"/>
                  <a:gd name="T8" fmla="*/ 170 w 680"/>
                  <a:gd name="T9" fmla="*/ 114 h 624"/>
                  <a:gd name="T10" fmla="*/ 226 w 680"/>
                  <a:gd name="T11" fmla="*/ 114 h 624"/>
                  <a:gd name="T12" fmla="*/ 226 w 680"/>
                  <a:gd name="T13" fmla="*/ 57 h 624"/>
                  <a:gd name="T14" fmla="*/ 340 w 680"/>
                  <a:gd name="T15" fmla="*/ 57 h 624"/>
                  <a:gd name="T16" fmla="*/ 340 w 680"/>
                  <a:gd name="T17" fmla="*/ 0 h 624"/>
                  <a:gd name="T18" fmla="*/ 453 w 680"/>
                  <a:gd name="T19" fmla="*/ 0 h 624"/>
                  <a:gd name="T20" fmla="*/ 453 w 680"/>
                  <a:gd name="T21" fmla="*/ 57 h 624"/>
                  <a:gd name="T22" fmla="*/ 510 w 680"/>
                  <a:gd name="T23" fmla="*/ 57 h 624"/>
                  <a:gd name="T24" fmla="*/ 510 w 680"/>
                  <a:gd name="T25" fmla="*/ 114 h 624"/>
                  <a:gd name="T26" fmla="*/ 623 w 680"/>
                  <a:gd name="T27" fmla="*/ 114 h 624"/>
                  <a:gd name="T28" fmla="*/ 623 w 680"/>
                  <a:gd name="T29" fmla="*/ 227 h 624"/>
                  <a:gd name="T30" fmla="*/ 680 w 680"/>
                  <a:gd name="T31" fmla="*/ 227 h 624"/>
                  <a:gd name="T32" fmla="*/ 680 w 680"/>
                  <a:gd name="T33" fmla="*/ 284 h 624"/>
                  <a:gd name="T34" fmla="*/ 623 w 680"/>
                  <a:gd name="T35" fmla="*/ 284 h 624"/>
                  <a:gd name="T36" fmla="*/ 623 w 680"/>
                  <a:gd name="T37" fmla="*/ 397 h 624"/>
                  <a:gd name="T38" fmla="*/ 567 w 680"/>
                  <a:gd name="T39" fmla="*/ 397 h 624"/>
                  <a:gd name="T40" fmla="*/ 510 w 680"/>
                  <a:gd name="T41" fmla="*/ 397 h 624"/>
                  <a:gd name="T42" fmla="*/ 510 w 680"/>
                  <a:gd name="T43" fmla="*/ 624 h 624"/>
                  <a:gd name="T44" fmla="*/ 397 w 680"/>
                  <a:gd name="T45" fmla="*/ 624 h 624"/>
                  <a:gd name="T46" fmla="*/ 397 w 680"/>
                  <a:gd name="T47" fmla="*/ 454 h 624"/>
                  <a:gd name="T48" fmla="*/ 226 w 680"/>
                  <a:gd name="T49" fmla="*/ 454 h 624"/>
                  <a:gd name="T50" fmla="*/ 226 w 680"/>
                  <a:gd name="T51" fmla="*/ 397 h 624"/>
                  <a:gd name="T52" fmla="*/ 0 w 680"/>
                  <a:gd name="T53" fmla="*/ 397 h 624"/>
                  <a:gd name="T54" fmla="*/ 0 w 680"/>
                  <a:gd name="T55" fmla="*/ 28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80" h="624">
                    <a:moveTo>
                      <a:pt x="0" y="284"/>
                    </a:moveTo>
                    <a:lnTo>
                      <a:pt x="113" y="284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114"/>
                    </a:lnTo>
                    <a:lnTo>
                      <a:pt x="226" y="114"/>
                    </a:lnTo>
                    <a:lnTo>
                      <a:pt x="226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453" y="0"/>
                    </a:lnTo>
                    <a:lnTo>
                      <a:pt x="453" y="57"/>
                    </a:lnTo>
                    <a:lnTo>
                      <a:pt x="510" y="57"/>
                    </a:lnTo>
                    <a:lnTo>
                      <a:pt x="510" y="114"/>
                    </a:lnTo>
                    <a:lnTo>
                      <a:pt x="623" y="114"/>
                    </a:lnTo>
                    <a:lnTo>
                      <a:pt x="623" y="227"/>
                    </a:lnTo>
                    <a:lnTo>
                      <a:pt x="680" y="227"/>
                    </a:lnTo>
                    <a:lnTo>
                      <a:pt x="680" y="284"/>
                    </a:lnTo>
                    <a:lnTo>
                      <a:pt x="623" y="284"/>
                    </a:lnTo>
                    <a:lnTo>
                      <a:pt x="623" y="397"/>
                    </a:lnTo>
                    <a:lnTo>
                      <a:pt x="567" y="397"/>
                    </a:lnTo>
                    <a:lnTo>
                      <a:pt x="510" y="397"/>
                    </a:lnTo>
                    <a:lnTo>
                      <a:pt x="510" y="624"/>
                    </a:lnTo>
                    <a:lnTo>
                      <a:pt x="397" y="624"/>
                    </a:lnTo>
                    <a:lnTo>
                      <a:pt x="397" y="454"/>
                    </a:lnTo>
                    <a:lnTo>
                      <a:pt x="226" y="454"/>
                    </a:lnTo>
                    <a:lnTo>
                      <a:pt x="226" y="397"/>
                    </a:lnTo>
                    <a:lnTo>
                      <a:pt x="0" y="397"/>
                    </a:lnTo>
                    <a:lnTo>
                      <a:pt x="0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2" name="Freeform 948"/>
              <p:cNvSpPr>
                <a:spLocks/>
              </p:cNvSpPr>
              <p:nvPr/>
            </p:nvSpPr>
            <p:spPr bwMode="auto">
              <a:xfrm>
                <a:off x="7037" y="3308"/>
                <a:ext cx="624" cy="453"/>
              </a:xfrm>
              <a:custGeom>
                <a:avLst/>
                <a:gdLst>
                  <a:gd name="T0" fmla="*/ 567 w 624"/>
                  <a:gd name="T1" fmla="*/ 396 h 453"/>
                  <a:gd name="T2" fmla="*/ 567 w 624"/>
                  <a:gd name="T3" fmla="*/ 283 h 453"/>
                  <a:gd name="T4" fmla="*/ 624 w 624"/>
                  <a:gd name="T5" fmla="*/ 283 h 453"/>
                  <a:gd name="T6" fmla="*/ 624 w 624"/>
                  <a:gd name="T7" fmla="*/ 56 h 453"/>
                  <a:gd name="T8" fmla="*/ 510 w 624"/>
                  <a:gd name="T9" fmla="*/ 56 h 453"/>
                  <a:gd name="T10" fmla="*/ 510 w 624"/>
                  <a:gd name="T11" fmla="*/ 113 h 453"/>
                  <a:gd name="T12" fmla="*/ 454 w 624"/>
                  <a:gd name="T13" fmla="*/ 113 h 453"/>
                  <a:gd name="T14" fmla="*/ 454 w 624"/>
                  <a:gd name="T15" fmla="*/ 56 h 453"/>
                  <a:gd name="T16" fmla="*/ 397 w 624"/>
                  <a:gd name="T17" fmla="*/ 56 h 453"/>
                  <a:gd name="T18" fmla="*/ 397 w 624"/>
                  <a:gd name="T19" fmla="*/ 0 h 453"/>
                  <a:gd name="T20" fmla="*/ 114 w 624"/>
                  <a:gd name="T21" fmla="*/ 0 h 453"/>
                  <a:gd name="T22" fmla="*/ 114 w 624"/>
                  <a:gd name="T23" fmla="*/ 170 h 453"/>
                  <a:gd name="T24" fmla="*/ 57 w 624"/>
                  <a:gd name="T25" fmla="*/ 170 h 453"/>
                  <a:gd name="T26" fmla="*/ 57 w 624"/>
                  <a:gd name="T27" fmla="*/ 283 h 453"/>
                  <a:gd name="T28" fmla="*/ 0 w 624"/>
                  <a:gd name="T29" fmla="*/ 283 h 453"/>
                  <a:gd name="T30" fmla="*/ 0 w 624"/>
                  <a:gd name="T31" fmla="*/ 453 h 453"/>
                  <a:gd name="T32" fmla="*/ 57 w 624"/>
                  <a:gd name="T33" fmla="*/ 453 h 453"/>
                  <a:gd name="T34" fmla="*/ 57 w 624"/>
                  <a:gd name="T35" fmla="*/ 396 h 453"/>
                  <a:gd name="T36" fmla="*/ 567 w 624"/>
                  <a:gd name="T37" fmla="*/ 396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4" h="453">
                    <a:moveTo>
                      <a:pt x="567" y="396"/>
                    </a:moveTo>
                    <a:lnTo>
                      <a:pt x="567" y="283"/>
                    </a:lnTo>
                    <a:lnTo>
                      <a:pt x="624" y="283"/>
                    </a:lnTo>
                    <a:lnTo>
                      <a:pt x="624" y="56"/>
                    </a:lnTo>
                    <a:lnTo>
                      <a:pt x="510" y="56"/>
                    </a:lnTo>
                    <a:lnTo>
                      <a:pt x="510" y="113"/>
                    </a:lnTo>
                    <a:lnTo>
                      <a:pt x="454" y="113"/>
                    </a:lnTo>
                    <a:lnTo>
                      <a:pt x="454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114" y="0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396"/>
                    </a:lnTo>
                    <a:lnTo>
                      <a:pt x="567" y="39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5" name="Freeform 951"/>
              <p:cNvSpPr>
                <a:spLocks/>
              </p:cNvSpPr>
              <p:nvPr/>
            </p:nvSpPr>
            <p:spPr bwMode="auto">
              <a:xfrm>
                <a:off x="5279" y="2400"/>
                <a:ext cx="567" cy="681"/>
              </a:xfrm>
              <a:custGeom>
                <a:avLst/>
                <a:gdLst>
                  <a:gd name="T0" fmla="*/ 341 w 567"/>
                  <a:gd name="T1" fmla="*/ 57 h 681"/>
                  <a:gd name="T2" fmla="*/ 454 w 567"/>
                  <a:gd name="T3" fmla="*/ 57 h 681"/>
                  <a:gd name="T4" fmla="*/ 454 w 567"/>
                  <a:gd name="T5" fmla="*/ 0 h 681"/>
                  <a:gd name="T6" fmla="*/ 567 w 567"/>
                  <a:gd name="T7" fmla="*/ 0 h 681"/>
                  <a:gd name="T8" fmla="*/ 567 w 567"/>
                  <a:gd name="T9" fmla="*/ 170 h 681"/>
                  <a:gd name="T10" fmla="*/ 511 w 567"/>
                  <a:gd name="T11" fmla="*/ 170 h 681"/>
                  <a:gd name="T12" fmla="*/ 511 w 567"/>
                  <a:gd name="T13" fmla="*/ 227 h 681"/>
                  <a:gd name="T14" fmla="*/ 397 w 567"/>
                  <a:gd name="T15" fmla="*/ 227 h 681"/>
                  <a:gd name="T16" fmla="*/ 397 w 567"/>
                  <a:gd name="T17" fmla="*/ 397 h 681"/>
                  <a:gd name="T18" fmla="*/ 341 w 567"/>
                  <a:gd name="T19" fmla="*/ 397 h 681"/>
                  <a:gd name="T20" fmla="*/ 341 w 567"/>
                  <a:gd name="T21" fmla="*/ 567 h 681"/>
                  <a:gd name="T22" fmla="*/ 397 w 567"/>
                  <a:gd name="T23" fmla="*/ 567 h 681"/>
                  <a:gd name="T24" fmla="*/ 397 w 567"/>
                  <a:gd name="T25" fmla="*/ 624 h 681"/>
                  <a:gd name="T26" fmla="*/ 284 w 567"/>
                  <a:gd name="T27" fmla="*/ 624 h 681"/>
                  <a:gd name="T28" fmla="*/ 284 w 567"/>
                  <a:gd name="T29" fmla="*/ 681 h 681"/>
                  <a:gd name="T30" fmla="*/ 227 w 567"/>
                  <a:gd name="T31" fmla="*/ 681 h 681"/>
                  <a:gd name="T32" fmla="*/ 227 w 567"/>
                  <a:gd name="T33" fmla="*/ 624 h 681"/>
                  <a:gd name="T34" fmla="*/ 57 w 567"/>
                  <a:gd name="T35" fmla="*/ 624 h 681"/>
                  <a:gd name="T36" fmla="*/ 57 w 567"/>
                  <a:gd name="T37" fmla="*/ 567 h 681"/>
                  <a:gd name="T38" fmla="*/ 114 w 567"/>
                  <a:gd name="T39" fmla="*/ 567 h 681"/>
                  <a:gd name="T40" fmla="*/ 114 w 567"/>
                  <a:gd name="T41" fmla="*/ 511 h 681"/>
                  <a:gd name="T42" fmla="*/ 0 w 567"/>
                  <a:gd name="T43" fmla="*/ 511 h 681"/>
                  <a:gd name="T44" fmla="*/ 0 w 567"/>
                  <a:gd name="T45" fmla="*/ 397 h 681"/>
                  <a:gd name="T46" fmla="*/ 114 w 567"/>
                  <a:gd name="T47" fmla="*/ 397 h 681"/>
                  <a:gd name="T48" fmla="*/ 114 w 567"/>
                  <a:gd name="T49" fmla="*/ 340 h 681"/>
                  <a:gd name="T50" fmla="*/ 171 w 567"/>
                  <a:gd name="T51" fmla="*/ 340 h 681"/>
                  <a:gd name="T52" fmla="*/ 171 w 567"/>
                  <a:gd name="T53" fmla="*/ 227 h 681"/>
                  <a:gd name="T54" fmla="*/ 227 w 567"/>
                  <a:gd name="T55" fmla="*/ 227 h 681"/>
                  <a:gd name="T56" fmla="*/ 227 w 567"/>
                  <a:gd name="T57" fmla="*/ 114 h 681"/>
                  <a:gd name="T58" fmla="*/ 341 w 567"/>
                  <a:gd name="T59" fmla="*/ 114 h 681"/>
                  <a:gd name="T60" fmla="*/ 341 w 567"/>
                  <a:gd name="T61" fmla="*/ 5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67" h="681">
                    <a:moveTo>
                      <a:pt x="341" y="57"/>
                    </a:moveTo>
                    <a:lnTo>
                      <a:pt x="454" y="57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170"/>
                    </a:lnTo>
                    <a:lnTo>
                      <a:pt x="511" y="170"/>
                    </a:lnTo>
                    <a:lnTo>
                      <a:pt x="511" y="227"/>
                    </a:lnTo>
                    <a:lnTo>
                      <a:pt x="397" y="227"/>
                    </a:lnTo>
                    <a:lnTo>
                      <a:pt x="397" y="397"/>
                    </a:lnTo>
                    <a:lnTo>
                      <a:pt x="341" y="397"/>
                    </a:lnTo>
                    <a:lnTo>
                      <a:pt x="341" y="567"/>
                    </a:lnTo>
                    <a:lnTo>
                      <a:pt x="397" y="567"/>
                    </a:lnTo>
                    <a:lnTo>
                      <a:pt x="397" y="624"/>
                    </a:lnTo>
                    <a:lnTo>
                      <a:pt x="284" y="624"/>
                    </a:lnTo>
                    <a:lnTo>
                      <a:pt x="284" y="681"/>
                    </a:lnTo>
                    <a:lnTo>
                      <a:pt x="227" y="681"/>
                    </a:lnTo>
                    <a:lnTo>
                      <a:pt x="227" y="624"/>
                    </a:lnTo>
                    <a:lnTo>
                      <a:pt x="57" y="624"/>
                    </a:lnTo>
                    <a:lnTo>
                      <a:pt x="57" y="567"/>
                    </a:lnTo>
                    <a:lnTo>
                      <a:pt x="114" y="567"/>
                    </a:lnTo>
                    <a:lnTo>
                      <a:pt x="114" y="511"/>
                    </a:lnTo>
                    <a:lnTo>
                      <a:pt x="0" y="511"/>
                    </a:ln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340"/>
                    </a:lnTo>
                    <a:lnTo>
                      <a:pt x="171" y="340"/>
                    </a:lnTo>
                    <a:lnTo>
                      <a:pt x="171" y="227"/>
                    </a:lnTo>
                    <a:lnTo>
                      <a:pt x="227" y="227"/>
                    </a:lnTo>
                    <a:lnTo>
                      <a:pt x="227" y="114"/>
                    </a:lnTo>
                    <a:lnTo>
                      <a:pt x="341" y="114"/>
                    </a:lnTo>
                    <a:lnTo>
                      <a:pt x="341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6" name="Freeform 952"/>
              <p:cNvSpPr>
                <a:spLocks/>
              </p:cNvSpPr>
              <p:nvPr/>
            </p:nvSpPr>
            <p:spPr bwMode="auto">
              <a:xfrm>
                <a:off x="4542" y="3988"/>
                <a:ext cx="397" cy="340"/>
              </a:xfrm>
              <a:custGeom>
                <a:avLst/>
                <a:gdLst>
                  <a:gd name="T0" fmla="*/ 227 w 397"/>
                  <a:gd name="T1" fmla="*/ 0 h 340"/>
                  <a:gd name="T2" fmla="*/ 0 w 397"/>
                  <a:gd name="T3" fmla="*/ 0 h 340"/>
                  <a:gd name="T4" fmla="*/ 0 w 397"/>
                  <a:gd name="T5" fmla="*/ 57 h 340"/>
                  <a:gd name="T6" fmla="*/ 57 w 397"/>
                  <a:gd name="T7" fmla="*/ 57 h 340"/>
                  <a:gd name="T8" fmla="*/ 57 w 397"/>
                  <a:gd name="T9" fmla="*/ 113 h 340"/>
                  <a:gd name="T10" fmla="*/ 170 w 397"/>
                  <a:gd name="T11" fmla="*/ 113 h 340"/>
                  <a:gd name="T12" fmla="*/ 170 w 397"/>
                  <a:gd name="T13" fmla="*/ 283 h 340"/>
                  <a:gd name="T14" fmla="*/ 227 w 397"/>
                  <a:gd name="T15" fmla="*/ 283 h 340"/>
                  <a:gd name="T16" fmla="*/ 227 w 397"/>
                  <a:gd name="T17" fmla="*/ 340 h 340"/>
                  <a:gd name="T18" fmla="*/ 397 w 397"/>
                  <a:gd name="T19" fmla="*/ 340 h 340"/>
                  <a:gd name="T20" fmla="*/ 397 w 397"/>
                  <a:gd name="T21" fmla="*/ 227 h 340"/>
                  <a:gd name="T22" fmla="*/ 341 w 397"/>
                  <a:gd name="T23" fmla="*/ 227 h 340"/>
                  <a:gd name="T24" fmla="*/ 341 w 397"/>
                  <a:gd name="T25" fmla="*/ 57 h 340"/>
                  <a:gd name="T26" fmla="*/ 284 w 397"/>
                  <a:gd name="T27" fmla="*/ 57 h 340"/>
                  <a:gd name="T28" fmla="*/ 284 w 397"/>
                  <a:gd name="T29" fmla="*/ 0 h 340"/>
                  <a:gd name="T30" fmla="*/ 227 w 397"/>
                  <a:gd name="T3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7" h="340">
                    <a:moveTo>
                      <a:pt x="227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170" y="113"/>
                    </a:lnTo>
                    <a:lnTo>
                      <a:pt x="170" y="283"/>
                    </a:lnTo>
                    <a:lnTo>
                      <a:pt x="227" y="283"/>
                    </a:lnTo>
                    <a:lnTo>
                      <a:pt x="227" y="340"/>
                    </a:lnTo>
                    <a:lnTo>
                      <a:pt x="397" y="340"/>
                    </a:lnTo>
                    <a:lnTo>
                      <a:pt x="397" y="227"/>
                    </a:lnTo>
                    <a:lnTo>
                      <a:pt x="341" y="227"/>
                    </a:lnTo>
                    <a:lnTo>
                      <a:pt x="341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8" name="Freeform 954"/>
              <p:cNvSpPr>
                <a:spLocks/>
              </p:cNvSpPr>
              <p:nvPr/>
            </p:nvSpPr>
            <p:spPr bwMode="auto">
              <a:xfrm>
                <a:off x="4032" y="3648"/>
                <a:ext cx="1191" cy="1247"/>
              </a:xfrm>
              <a:custGeom>
                <a:avLst/>
                <a:gdLst>
                  <a:gd name="T0" fmla="*/ 1191 w 1191"/>
                  <a:gd name="T1" fmla="*/ 680 h 1247"/>
                  <a:gd name="T2" fmla="*/ 737 w 1191"/>
                  <a:gd name="T3" fmla="*/ 680 h 1247"/>
                  <a:gd name="T4" fmla="*/ 737 w 1191"/>
                  <a:gd name="T5" fmla="*/ 623 h 1247"/>
                  <a:gd name="T6" fmla="*/ 680 w 1191"/>
                  <a:gd name="T7" fmla="*/ 623 h 1247"/>
                  <a:gd name="T8" fmla="*/ 680 w 1191"/>
                  <a:gd name="T9" fmla="*/ 453 h 1247"/>
                  <a:gd name="T10" fmla="*/ 567 w 1191"/>
                  <a:gd name="T11" fmla="*/ 453 h 1247"/>
                  <a:gd name="T12" fmla="*/ 567 w 1191"/>
                  <a:gd name="T13" fmla="*/ 397 h 1247"/>
                  <a:gd name="T14" fmla="*/ 510 w 1191"/>
                  <a:gd name="T15" fmla="*/ 397 h 1247"/>
                  <a:gd name="T16" fmla="*/ 510 w 1191"/>
                  <a:gd name="T17" fmla="*/ 340 h 1247"/>
                  <a:gd name="T18" fmla="*/ 737 w 1191"/>
                  <a:gd name="T19" fmla="*/ 340 h 1247"/>
                  <a:gd name="T20" fmla="*/ 737 w 1191"/>
                  <a:gd name="T21" fmla="*/ 227 h 1247"/>
                  <a:gd name="T22" fmla="*/ 680 w 1191"/>
                  <a:gd name="T23" fmla="*/ 227 h 1247"/>
                  <a:gd name="T24" fmla="*/ 680 w 1191"/>
                  <a:gd name="T25" fmla="*/ 170 h 1247"/>
                  <a:gd name="T26" fmla="*/ 454 w 1191"/>
                  <a:gd name="T27" fmla="*/ 170 h 1247"/>
                  <a:gd name="T28" fmla="*/ 454 w 1191"/>
                  <a:gd name="T29" fmla="*/ 113 h 1247"/>
                  <a:gd name="T30" fmla="*/ 340 w 1191"/>
                  <a:gd name="T31" fmla="*/ 113 h 1247"/>
                  <a:gd name="T32" fmla="*/ 340 w 1191"/>
                  <a:gd name="T33" fmla="*/ 56 h 1247"/>
                  <a:gd name="T34" fmla="*/ 113 w 1191"/>
                  <a:gd name="T35" fmla="*/ 56 h 1247"/>
                  <a:gd name="T36" fmla="*/ 113 w 1191"/>
                  <a:gd name="T37" fmla="*/ 0 h 1247"/>
                  <a:gd name="T38" fmla="*/ 0 w 1191"/>
                  <a:gd name="T39" fmla="*/ 0 h 1247"/>
                  <a:gd name="T40" fmla="*/ 0 w 1191"/>
                  <a:gd name="T41" fmla="*/ 170 h 1247"/>
                  <a:gd name="T42" fmla="*/ 57 w 1191"/>
                  <a:gd name="T43" fmla="*/ 170 h 1247"/>
                  <a:gd name="T44" fmla="*/ 113 w 1191"/>
                  <a:gd name="T45" fmla="*/ 170 h 1247"/>
                  <a:gd name="T46" fmla="*/ 113 w 1191"/>
                  <a:gd name="T47" fmla="*/ 283 h 1247"/>
                  <a:gd name="T48" fmla="*/ 227 w 1191"/>
                  <a:gd name="T49" fmla="*/ 283 h 1247"/>
                  <a:gd name="T50" fmla="*/ 227 w 1191"/>
                  <a:gd name="T51" fmla="*/ 340 h 1247"/>
                  <a:gd name="T52" fmla="*/ 284 w 1191"/>
                  <a:gd name="T53" fmla="*/ 340 h 1247"/>
                  <a:gd name="T54" fmla="*/ 284 w 1191"/>
                  <a:gd name="T55" fmla="*/ 397 h 1247"/>
                  <a:gd name="T56" fmla="*/ 340 w 1191"/>
                  <a:gd name="T57" fmla="*/ 397 h 1247"/>
                  <a:gd name="T58" fmla="*/ 340 w 1191"/>
                  <a:gd name="T59" fmla="*/ 453 h 1247"/>
                  <a:gd name="T60" fmla="*/ 397 w 1191"/>
                  <a:gd name="T61" fmla="*/ 453 h 1247"/>
                  <a:gd name="T62" fmla="*/ 397 w 1191"/>
                  <a:gd name="T63" fmla="*/ 623 h 1247"/>
                  <a:gd name="T64" fmla="*/ 284 w 1191"/>
                  <a:gd name="T65" fmla="*/ 623 h 1247"/>
                  <a:gd name="T66" fmla="*/ 284 w 1191"/>
                  <a:gd name="T67" fmla="*/ 737 h 1247"/>
                  <a:gd name="T68" fmla="*/ 227 w 1191"/>
                  <a:gd name="T69" fmla="*/ 737 h 1247"/>
                  <a:gd name="T70" fmla="*/ 227 w 1191"/>
                  <a:gd name="T71" fmla="*/ 794 h 1247"/>
                  <a:gd name="T72" fmla="*/ 113 w 1191"/>
                  <a:gd name="T73" fmla="*/ 794 h 1247"/>
                  <a:gd name="T74" fmla="*/ 113 w 1191"/>
                  <a:gd name="T75" fmla="*/ 850 h 1247"/>
                  <a:gd name="T76" fmla="*/ 227 w 1191"/>
                  <a:gd name="T77" fmla="*/ 850 h 1247"/>
                  <a:gd name="T78" fmla="*/ 227 w 1191"/>
                  <a:gd name="T79" fmla="*/ 907 h 1247"/>
                  <a:gd name="T80" fmla="*/ 284 w 1191"/>
                  <a:gd name="T81" fmla="*/ 907 h 1247"/>
                  <a:gd name="T82" fmla="*/ 284 w 1191"/>
                  <a:gd name="T83" fmla="*/ 964 h 1247"/>
                  <a:gd name="T84" fmla="*/ 340 w 1191"/>
                  <a:gd name="T85" fmla="*/ 964 h 1247"/>
                  <a:gd name="T86" fmla="*/ 340 w 1191"/>
                  <a:gd name="T87" fmla="*/ 1190 h 1247"/>
                  <a:gd name="T88" fmla="*/ 567 w 1191"/>
                  <a:gd name="T89" fmla="*/ 1190 h 1247"/>
                  <a:gd name="T90" fmla="*/ 567 w 1191"/>
                  <a:gd name="T91" fmla="*/ 1247 h 1247"/>
                  <a:gd name="T92" fmla="*/ 624 w 1191"/>
                  <a:gd name="T93" fmla="*/ 1247 h 1247"/>
                  <a:gd name="T94" fmla="*/ 624 w 1191"/>
                  <a:gd name="T95" fmla="*/ 1190 h 1247"/>
                  <a:gd name="T96" fmla="*/ 794 w 1191"/>
                  <a:gd name="T97" fmla="*/ 1190 h 1247"/>
                  <a:gd name="T98" fmla="*/ 794 w 1191"/>
                  <a:gd name="T99" fmla="*/ 1134 h 1247"/>
                  <a:gd name="T100" fmla="*/ 851 w 1191"/>
                  <a:gd name="T101" fmla="*/ 1134 h 1247"/>
                  <a:gd name="T102" fmla="*/ 851 w 1191"/>
                  <a:gd name="T103" fmla="*/ 1020 h 1247"/>
                  <a:gd name="T104" fmla="*/ 964 w 1191"/>
                  <a:gd name="T105" fmla="*/ 1020 h 1247"/>
                  <a:gd name="T106" fmla="*/ 964 w 1191"/>
                  <a:gd name="T107" fmla="*/ 907 h 1247"/>
                  <a:gd name="T108" fmla="*/ 1077 w 1191"/>
                  <a:gd name="T109" fmla="*/ 907 h 1247"/>
                  <a:gd name="T110" fmla="*/ 1077 w 1191"/>
                  <a:gd name="T111" fmla="*/ 794 h 1247"/>
                  <a:gd name="T112" fmla="*/ 1134 w 1191"/>
                  <a:gd name="T113" fmla="*/ 794 h 1247"/>
                  <a:gd name="T114" fmla="*/ 1134 w 1191"/>
                  <a:gd name="T115" fmla="*/ 737 h 1247"/>
                  <a:gd name="T116" fmla="*/ 1191 w 1191"/>
                  <a:gd name="T117" fmla="*/ 737 h 1247"/>
                  <a:gd name="T118" fmla="*/ 1191 w 1191"/>
                  <a:gd name="T119" fmla="*/ 68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91" h="1247">
                    <a:moveTo>
                      <a:pt x="1191" y="680"/>
                    </a:moveTo>
                    <a:lnTo>
                      <a:pt x="737" y="680"/>
                    </a:lnTo>
                    <a:lnTo>
                      <a:pt x="737" y="623"/>
                    </a:lnTo>
                    <a:lnTo>
                      <a:pt x="680" y="623"/>
                    </a:lnTo>
                    <a:lnTo>
                      <a:pt x="680" y="453"/>
                    </a:lnTo>
                    <a:lnTo>
                      <a:pt x="567" y="453"/>
                    </a:lnTo>
                    <a:lnTo>
                      <a:pt x="567" y="397"/>
                    </a:lnTo>
                    <a:lnTo>
                      <a:pt x="510" y="397"/>
                    </a:lnTo>
                    <a:lnTo>
                      <a:pt x="510" y="340"/>
                    </a:lnTo>
                    <a:lnTo>
                      <a:pt x="737" y="340"/>
                    </a:lnTo>
                    <a:lnTo>
                      <a:pt x="737" y="227"/>
                    </a:lnTo>
                    <a:lnTo>
                      <a:pt x="680" y="227"/>
                    </a:lnTo>
                    <a:lnTo>
                      <a:pt x="680" y="170"/>
                    </a:lnTo>
                    <a:lnTo>
                      <a:pt x="454" y="170"/>
                    </a:lnTo>
                    <a:lnTo>
                      <a:pt x="454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283"/>
                    </a:lnTo>
                    <a:lnTo>
                      <a:pt x="227" y="283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284" y="397"/>
                    </a:lnTo>
                    <a:lnTo>
                      <a:pt x="340" y="397"/>
                    </a:lnTo>
                    <a:lnTo>
                      <a:pt x="340" y="453"/>
                    </a:lnTo>
                    <a:lnTo>
                      <a:pt x="397" y="453"/>
                    </a:lnTo>
                    <a:lnTo>
                      <a:pt x="397" y="623"/>
                    </a:lnTo>
                    <a:lnTo>
                      <a:pt x="284" y="623"/>
                    </a:lnTo>
                    <a:lnTo>
                      <a:pt x="284" y="737"/>
                    </a:lnTo>
                    <a:lnTo>
                      <a:pt x="227" y="737"/>
                    </a:lnTo>
                    <a:lnTo>
                      <a:pt x="227" y="794"/>
                    </a:lnTo>
                    <a:lnTo>
                      <a:pt x="113" y="794"/>
                    </a:lnTo>
                    <a:lnTo>
                      <a:pt x="113" y="850"/>
                    </a:lnTo>
                    <a:lnTo>
                      <a:pt x="227" y="850"/>
                    </a:lnTo>
                    <a:lnTo>
                      <a:pt x="227" y="907"/>
                    </a:lnTo>
                    <a:lnTo>
                      <a:pt x="284" y="907"/>
                    </a:lnTo>
                    <a:lnTo>
                      <a:pt x="284" y="964"/>
                    </a:lnTo>
                    <a:lnTo>
                      <a:pt x="340" y="964"/>
                    </a:lnTo>
                    <a:lnTo>
                      <a:pt x="340" y="1190"/>
                    </a:lnTo>
                    <a:lnTo>
                      <a:pt x="567" y="1190"/>
                    </a:lnTo>
                    <a:lnTo>
                      <a:pt x="567" y="1247"/>
                    </a:lnTo>
                    <a:lnTo>
                      <a:pt x="624" y="1247"/>
                    </a:lnTo>
                    <a:lnTo>
                      <a:pt x="624" y="1190"/>
                    </a:lnTo>
                    <a:lnTo>
                      <a:pt x="794" y="1190"/>
                    </a:lnTo>
                    <a:lnTo>
                      <a:pt x="794" y="1134"/>
                    </a:lnTo>
                    <a:lnTo>
                      <a:pt x="851" y="1134"/>
                    </a:lnTo>
                    <a:lnTo>
                      <a:pt x="851" y="1020"/>
                    </a:lnTo>
                    <a:lnTo>
                      <a:pt x="964" y="1020"/>
                    </a:lnTo>
                    <a:lnTo>
                      <a:pt x="964" y="907"/>
                    </a:lnTo>
                    <a:lnTo>
                      <a:pt x="1077" y="907"/>
                    </a:lnTo>
                    <a:lnTo>
                      <a:pt x="1077" y="794"/>
                    </a:lnTo>
                    <a:lnTo>
                      <a:pt x="1134" y="794"/>
                    </a:lnTo>
                    <a:lnTo>
                      <a:pt x="1134" y="737"/>
                    </a:lnTo>
                    <a:lnTo>
                      <a:pt x="1191" y="737"/>
                    </a:lnTo>
                    <a:lnTo>
                      <a:pt x="1191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9" name="Freeform 955"/>
              <p:cNvSpPr>
                <a:spLocks/>
              </p:cNvSpPr>
              <p:nvPr/>
            </p:nvSpPr>
            <p:spPr bwMode="auto">
              <a:xfrm>
                <a:off x="3465" y="3704"/>
                <a:ext cx="964" cy="738"/>
              </a:xfrm>
              <a:custGeom>
                <a:avLst/>
                <a:gdLst>
                  <a:gd name="T0" fmla="*/ 794 w 964"/>
                  <a:gd name="T1" fmla="*/ 738 h 738"/>
                  <a:gd name="T2" fmla="*/ 624 w 964"/>
                  <a:gd name="T3" fmla="*/ 738 h 738"/>
                  <a:gd name="T4" fmla="*/ 624 w 964"/>
                  <a:gd name="T5" fmla="*/ 681 h 738"/>
                  <a:gd name="T6" fmla="*/ 567 w 964"/>
                  <a:gd name="T7" fmla="*/ 681 h 738"/>
                  <a:gd name="T8" fmla="*/ 510 w 964"/>
                  <a:gd name="T9" fmla="*/ 681 h 738"/>
                  <a:gd name="T10" fmla="*/ 510 w 964"/>
                  <a:gd name="T11" fmla="*/ 624 h 738"/>
                  <a:gd name="T12" fmla="*/ 397 w 964"/>
                  <a:gd name="T13" fmla="*/ 624 h 738"/>
                  <a:gd name="T14" fmla="*/ 397 w 964"/>
                  <a:gd name="T15" fmla="*/ 567 h 738"/>
                  <a:gd name="T16" fmla="*/ 227 w 964"/>
                  <a:gd name="T17" fmla="*/ 567 h 738"/>
                  <a:gd name="T18" fmla="*/ 227 w 964"/>
                  <a:gd name="T19" fmla="*/ 511 h 738"/>
                  <a:gd name="T20" fmla="*/ 57 w 964"/>
                  <a:gd name="T21" fmla="*/ 511 h 738"/>
                  <a:gd name="T22" fmla="*/ 57 w 964"/>
                  <a:gd name="T23" fmla="*/ 454 h 738"/>
                  <a:gd name="T24" fmla="*/ 0 w 964"/>
                  <a:gd name="T25" fmla="*/ 454 h 738"/>
                  <a:gd name="T26" fmla="*/ 0 w 964"/>
                  <a:gd name="T27" fmla="*/ 284 h 738"/>
                  <a:gd name="T28" fmla="*/ 57 w 964"/>
                  <a:gd name="T29" fmla="*/ 284 h 738"/>
                  <a:gd name="T30" fmla="*/ 57 w 964"/>
                  <a:gd name="T31" fmla="*/ 227 h 738"/>
                  <a:gd name="T32" fmla="*/ 340 w 964"/>
                  <a:gd name="T33" fmla="*/ 227 h 738"/>
                  <a:gd name="T34" fmla="*/ 340 w 964"/>
                  <a:gd name="T35" fmla="*/ 171 h 738"/>
                  <a:gd name="T36" fmla="*/ 454 w 964"/>
                  <a:gd name="T37" fmla="*/ 171 h 738"/>
                  <a:gd name="T38" fmla="*/ 454 w 964"/>
                  <a:gd name="T39" fmla="*/ 57 h 738"/>
                  <a:gd name="T40" fmla="*/ 510 w 964"/>
                  <a:gd name="T41" fmla="*/ 57 h 738"/>
                  <a:gd name="T42" fmla="*/ 510 w 964"/>
                  <a:gd name="T43" fmla="*/ 0 h 738"/>
                  <a:gd name="T44" fmla="*/ 567 w 964"/>
                  <a:gd name="T45" fmla="*/ 0 h 738"/>
                  <a:gd name="T46" fmla="*/ 567 w 964"/>
                  <a:gd name="T47" fmla="*/ 114 h 738"/>
                  <a:gd name="T48" fmla="*/ 680 w 964"/>
                  <a:gd name="T49" fmla="*/ 114 h 738"/>
                  <a:gd name="T50" fmla="*/ 680 w 964"/>
                  <a:gd name="T51" fmla="*/ 227 h 738"/>
                  <a:gd name="T52" fmla="*/ 794 w 964"/>
                  <a:gd name="T53" fmla="*/ 227 h 738"/>
                  <a:gd name="T54" fmla="*/ 794 w 964"/>
                  <a:gd name="T55" fmla="*/ 284 h 738"/>
                  <a:gd name="T56" fmla="*/ 851 w 964"/>
                  <a:gd name="T57" fmla="*/ 284 h 738"/>
                  <a:gd name="T58" fmla="*/ 851 w 964"/>
                  <a:gd name="T59" fmla="*/ 341 h 738"/>
                  <a:gd name="T60" fmla="*/ 907 w 964"/>
                  <a:gd name="T61" fmla="*/ 341 h 738"/>
                  <a:gd name="T62" fmla="*/ 907 w 964"/>
                  <a:gd name="T63" fmla="*/ 397 h 738"/>
                  <a:gd name="T64" fmla="*/ 964 w 964"/>
                  <a:gd name="T65" fmla="*/ 397 h 738"/>
                  <a:gd name="T66" fmla="*/ 964 w 964"/>
                  <a:gd name="T67" fmla="*/ 567 h 738"/>
                  <a:gd name="T68" fmla="*/ 851 w 964"/>
                  <a:gd name="T69" fmla="*/ 567 h 738"/>
                  <a:gd name="T70" fmla="*/ 851 w 964"/>
                  <a:gd name="T71" fmla="*/ 681 h 738"/>
                  <a:gd name="T72" fmla="*/ 794 w 964"/>
                  <a:gd name="T73" fmla="*/ 681 h 738"/>
                  <a:gd name="T74" fmla="*/ 794 w 964"/>
                  <a:gd name="T75" fmla="*/ 738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64" h="738">
                    <a:moveTo>
                      <a:pt x="794" y="738"/>
                    </a:moveTo>
                    <a:lnTo>
                      <a:pt x="624" y="738"/>
                    </a:lnTo>
                    <a:lnTo>
                      <a:pt x="624" y="681"/>
                    </a:lnTo>
                    <a:lnTo>
                      <a:pt x="567" y="681"/>
                    </a:lnTo>
                    <a:lnTo>
                      <a:pt x="510" y="681"/>
                    </a:lnTo>
                    <a:lnTo>
                      <a:pt x="510" y="624"/>
                    </a:lnTo>
                    <a:lnTo>
                      <a:pt x="397" y="624"/>
                    </a:lnTo>
                    <a:lnTo>
                      <a:pt x="397" y="567"/>
                    </a:lnTo>
                    <a:lnTo>
                      <a:pt x="227" y="567"/>
                    </a:lnTo>
                    <a:lnTo>
                      <a:pt x="227" y="511"/>
                    </a:lnTo>
                    <a:lnTo>
                      <a:pt x="57" y="511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340" y="227"/>
                    </a:lnTo>
                    <a:lnTo>
                      <a:pt x="340" y="171"/>
                    </a:lnTo>
                    <a:lnTo>
                      <a:pt x="454" y="171"/>
                    </a:lnTo>
                    <a:lnTo>
                      <a:pt x="454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680" y="114"/>
                    </a:lnTo>
                    <a:lnTo>
                      <a:pt x="680" y="227"/>
                    </a:lnTo>
                    <a:lnTo>
                      <a:pt x="794" y="227"/>
                    </a:lnTo>
                    <a:lnTo>
                      <a:pt x="794" y="284"/>
                    </a:lnTo>
                    <a:lnTo>
                      <a:pt x="851" y="284"/>
                    </a:lnTo>
                    <a:lnTo>
                      <a:pt x="851" y="341"/>
                    </a:lnTo>
                    <a:lnTo>
                      <a:pt x="907" y="341"/>
                    </a:lnTo>
                    <a:lnTo>
                      <a:pt x="907" y="397"/>
                    </a:lnTo>
                    <a:lnTo>
                      <a:pt x="964" y="397"/>
                    </a:lnTo>
                    <a:lnTo>
                      <a:pt x="964" y="567"/>
                    </a:lnTo>
                    <a:lnTo>
                      <a:pt x="851" y="567"/>
                    </a:lnTo>
                    <a:lnTo>
                      <a:pt x="851" y="681"/>
                    </a:lnTo>
                    <a:lnTo>
                      <a:pt x="794" y="681"/>
                    </a:lnTo>
                    <a:lnTo>
                      <a:pt x="794" y="73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2" name="Freeform 958"/>
              <p:cNvSpPr>
                <a:spLocks/>
              </p:cNvSpPr>
              <p:nvPr/>
            </p:nvSpPr>
            <p:spPr bwMode="auto">
              <a:xfrm>
                <a:off x="3352" y="1890"/>
                <a:ext cx="567" cy="397"/>
              </a:xfrm>
              <a:custGeom>
                <a:avLst/>
                <a:gdLst>
                  <a:gd name="T0" fmla="*/ 567 w 567"/>
                  <a:gd name="T1" fmla="*/ 0 h 397"/>
                  <a:gd name="T2" fmla="*/ 396 w 567"/>
                  <a:gd name="T3" fmla="*/ 0 h 397"/>
                  <a:gd name="T4" fmla="*/ 396 w 567"/>
                  <a:gd name="T5" fmla="*/ 57 h 397"/>
                  <a:gd name="T6" fmla="*/ 170 w 567"/>
                  <a:gd name="T7" fmla="*/ 57 h 397"/>
                  <a:gd name="T8" fmla="*/ 170 w 567"/>
                  <a:gd name="T9" fmla="*/ 113 h 397"/>
                  <a:gd name="T10" fmla="*/ 56 w 567"/>
                  <a:gd name="T11" fmla="*/ 113 h 397"/>
                  <a:gd name="T12" fmla="*/ 56 w 567"/>
                  <a:gd name="T13" fmla="*/ 170 h 397"/>
                  <a:gd name="T14" fmla="*/ 0 w 567"/>
                  <a:gd name="T15" fmla="*/ 170 h 397"/>
                  <a:gd name="T16" fmla="*/ 0 w 567"/>
                  <a:gd name="T17" fmla="*/ 227 h 397"/>
                  <a:gd name="T18" fmla="*/ 113 w 567"/>
                  <a:gd name="T19" fmla="*/ 227 h 397"/>
                  <a:gd name="T20" fmla="*/ 113 w 567"/>
                  <a:gd name="T21" fmla="*/ 283 h 397"/>
                  <a:gd name="T22" fmla="*/ 226 w 567"/>
                  <a:gd name="T23" fmla="*/ 283 h 397"/>
                  <a:gd name="T24" fmla="*/ 226 w 567"/>
                  <a:gd name="T25" fmla="*/ 340 h 397"/>
                  <a:gd name="T26" fmla="*/ 340 w 567"/>
                  <a:gd name="T27" fmla="*/ 340 h 397"/>
                  <a:gd name="T28" fmla="*/ 340 w 567"/>
                  <a:gd name="T29" fmla="*/ 397 h 397"/>
                  <a:gd name="T30" fmla="*/ 453 w 567"/>
                  <a:gd name="T31" fmla="*/ 397 h 397"/>
                  <a:gd name="T32" fmla="*/ 453 w 567"/>
                  <a:gd name="T33" fmla="*/ 340 h 397"/>
                  <a:gd name="T34" fmla="*/ 396 w 567"/>
                  <a:gd name="T35" fmla="*/ 340 h 397"/>
                  <a:gd name="T36" fmla="*/ 396 w 567"/>
                  <a:gd name="T37" fmla="*/ 227 h 397"/>
                  <a:gd name="T38" fmla="*/ 453 w 567"/>
                  <a:gd name="T39" fmla="*/ 227 h 397"/>
                  <a:gd name="T40" fmla="*/ 453 w 567"/>
                  <a:gd name="T41" fmla="*/ 113 h 397"/>
                  <a:gd name="T42" fmla="*/ 567 w 567"/>
                  <a:gd name="T43" fmla="*/ 113 h 397"/>
                  <a:gd name="T44" fmla="*/ 567 w 567"/>
                  <a:gd name="T45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67" h="397">
                    <a:moveTo>
                      <a:pt x="567" y="0"/>
                    </a:moveTo>
                    <a:lnTo>
                      <a:pt x="396" y="0"/>
                    </a:lnTo>
                    <a:lnTo>
                      <a:pt x="396" y="57"/>
                    </a:lnTo>
                    <a:lnTo>
                      <a:pt x="170" y="57"/>
                    </a:lnTo>
                    <a:lnTo>
                      <a:pt x="170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283"/>
                    </a:lnTo>
                    <a:lnTo>
                      <a:pt x="226" y="283"/>
                    </a:lnTo>
                    <a:lnTo>
                      <a:pt x="226" y="340"/>
                    </a:lnTo>
                    <a:lnTo>
                      <a:pt x="340" y="340"/>
                    </a:lnTo>
                    <a:lnTo>
                      <a:pt x="340" y="397"/>
                    </a:lnTo>
                    <a:lnTo>
                      <a:pt x="453" y="397"/>
                    </a:lnTo>
                    <a:lnTo>
                      <a:pt x="453" y="340"/>
                    </a:lnTo>
                    <a:lnTo>
                      <a:pt x="396" y="340"/>
                    </a:lnTo>
                    <a:lnTo>
                      <a:pt x="396" y="227"/>
                    </a:lnTo>
                    <a:lnTo>
                      <a:pt x="453" y="227"/>
                    </a:lnTo>
                    <a:lnTo>
                      <a:pt x="453" y="113"/>
                    </a:lnTo>
                    <a:lnTo>
                      <a:pt x="567" y="113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3" name="Freeform 959"/>
              <p:cNvSpPr>
                <a:spLocks/>
              </p:cNvSpPr>
              <p:nvPr/>
            </p:nvSpPr>
            <p:spPr bwMode="auto">
              <a:xfrm>
                <a:off x="3068" y="2003"/>
                <a:ext cx="170" cy="227"/>
              </a:xfrm>
              <a:custGeom>
                <a:avLst/>
                <a:gdLst>
                  <a:gd name="T0" fmla="*/ 170 w 170"/>
                  <a:gd name="T1" fmla="*/ 0 h 227"/>
                  <a:gd name="T2" fmla="*/ 0 w 170"/>
                  <a:gd name="T3" fmla="*/ 0 h 227"/>
                  <a:gd name="T4" fmla="*/ 0 w 170"/>
                  <a:gd name="T5" fmla="*/ 227 h 227"/>
                  <a:gd name="T6" fmla="*/ 170 w 170"/>
                  <a:gd name="T7" fmla="*/ 227 h 227"/>
                  <a:gd name="T8" fmla="*/ 170 w 170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227">
                    <a:moveTo>
                      <a:pt x="170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4" name="Freeform 960"/>
              <p:cNvSpPr>
                <a:spLocks/>
              </p:cNvSpPr>
              <p:nvPr/>
            </p:nvSpPr>
            <p:spPr bwMode="auto">
              <a:xfrm>
                <a:off x="2501" y="1777"/>
                <a:ext cx="624" cy="623"/>
              </a:xfrm>
              <a:custGeom>
                <a:avLst/>
                <a:gdLst>
                  <a:gd name="T0" fmla="*/ 284 w 624"/>
                  <a:gd name="T1" fmla="*/ 0 h 623"/>
                  <a:gd name="T2" fmla="*/ 284 w 624"/>
                  <a:gd name="T3" fmla="*/ 226 h 623"/>
                  <a:gd name="T4" fmla="*/ 0 w 624"/>
                  <a:gd name="T5" fmla="*/ 226 h 623"/>
                  <a:gd name="T6" fmla="*/ 0 w 624"/>
                  <a:gd name="T7" fmla="*/ 283 h 623"/>
                  <a:gd name="T8" fmla="*/ 57 w 624"/>
                  <a:gd name="T9" fmla="*/ 283 h 623"/>
                  <a:gd name="T10" fmla="*/ 57 w 624"/>
                  <a:gd name="T11" fmla="*/ 340 h 623"/>
                  <a:gd name="T12" fmla="*/ 113 w 624"/>
                  <a:gd name="T13" fmla="*/ 340 h 623"/>
                  <a:gd name="T14" fmla="*/ 113 w 624"/>
                  <a:gd name="T15" fmla="*/ 453 h 623"/>
                  <a:gd name="T16" fmla="*/ 170 w 624"/>
                  <a:gd name="T17" fmla="*/ 453 h 623"/>
                  <a:gd name="T18" fmla="*/ 170 w 624"/>
                  <a:gd name="T19" fmla="*/ 510 h 623"/>
                  <a:gd name="T20" fmla="*/ 227 w 624"/>
                  <a:gd name="T21" fmla="*/ 510 h 623"/>
                  <a:gd name="T22" fmla="*/ 227 w 624"/>
                  <a:gd name="T23" fmla="*/ 623 h 623"/>
                  <a:gd name="T24" fmla="*/ 284 w 624"/>
                  <a:gd name="T25" fmla="*/ 623 h 623"/>
                  <a:gd name="T26" fmla="*/ 284 w 624"/>
                  <a:gd name="T27" fmla="*/ 567 h 623"/>
                  <a:gd name="T28" fmla="*/ 510 w 624"/>
                  <a:gd name="T29" fmla="*/ 567 h 623"/>
                  <a:gd name="T30" fmla="*/ 510 w 624"/>
                  <a:gd name="T31" fmla="*/ 510 h 623"/>
                  <a:gd name="T32" fmla="*/ 624 w 624"/>
                  <a:gd name="T33" fmla="*/ 510 h 623"/>
                  <a:gd name="T34" fmla="*/ 624 w 624"/>
                  <a:gd name="T35" fmla="*/ 453 h 623"/>
                  <a:gd name="T36" fmla="*/ 567 w 624"/>
                  <a:gd name="T37" fmla="*/ 453 h 623"/>
                  <a:gd name="T38" fmla="*/ 567 w 624"/>
                  <a:gd name="T39" fmla="*/ 226 h 623"/>
                  <a:gd name="T40" fmla="*/ 510 w 624"/>
                  <a:gd name="T41" fmla="*/ 226 h 623"/>
                  <a:gd name="T42" fmla="*/ 510 w 624"/>
                  <a:gd name="T43" fmla="*/ 170 h 623"/>
                  <a:gd name="T44" fmla="*/ 397 w 624"/>
                  <a:gd name="T45" fmla="*/ 170 h 623"/>
                  <a:gd name="T46" fmla="*/ 397 w 624"/>
                  <a:gd name="T47" fmla="*/ 113 h 623"/>
                  <a:gd name="T48" fmla="*/ 340 w 624"/>
                  <a:gd name="T49" fmla="*/ 113 h 623"/>
                  <a:gd name="T50" fmla="*/ 340 w 624"/>
                  <a:gd name="T51" fmla="*/ 56 h 623"/>
                  <a:gd name="T52" fmla="*/ 397 w 624"/>
                  <a:gd name="T53" fmla="*/ 56 h 623"/>
                  <a:gd name="T54" fmla="*/ 397 w 624"/>
                  <a:gd name="T55" fmla="*/ 0 h 623"/>
                  <a:gd name="T56" fmla="*/ 284 w 624"/>
                  <a:gd name="T57" fmla="*/ 0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24" h="623">
                    <a:moveTo>
                      <a:pt x="284" y="0"/>
                    </a:moveTo>
                    <a:lnTo>
                      <a:pt x="284" y="226"/>
                    </a:lnTo>
                    <a:lnTo>
                      <a:pt x="0" y="226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227" y="510"/>
                    </a:lnTo>
                    <a:lnTo>
                      <a:pt x="227" y="623"/>
                    </a:lnTo>
                    <a:lnTo>
                      <a:pt x="284" y="623"/>
                    </a:lnTo>
                    <a:lnTo>
                      <a:pt x="284" y="567"/>
                    </a:lnTo>
                    <a:lnTo>
                      <a:pt x="510" y="567"/>
                    </a:lnTo>
                    <a:lnTo>
                      <a:pt x="510" y="510"/>
                    </a:lnTo>
                    <a:lnTo>
                      <a:pt x="624" y="510"/>
                    </a:lnTo>
                    <a:lnTo>
                      <a:pt x="624" y="453"/>
                    </a:lnTo>
                    <a:lnTo>
                      <a:pt x="567" y="453"/>
                    </a:lnTo>
                    <a:lnTo>
                      <a:pt x="567" y="226"/>
                    </a:lnTo>
                    <a:lnTo>
                      <a:pt x="510" y="226"/>
                    </a:lnTo>
                    <a:lnTo>
                      <a:pt x="510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5" name="Freeform 961"/>
              <p:cNvSpPr>
                <a:spLocks/>
              </p:cNvSpPr>
              <p:nvPr/>
            </p:nvSpPr>
            <p:spPr bwMode="auto">
              <a:xfrm>
                <a:off x="2501" y="2344"/>
                <a:ext cx="794" cy="1190"/>
              </a:xfrm>
              <a:custGeom>
                <a:avLst/>
                <a:gdLst>
                  <a:gd name="T0" fmla="*/ 510 w 794"/>
                  <a:gd name="T1" fmla="*/ 0 h 1190"/>
                  <a:gd name="T2" fmla="*/ 284 w 794"/>
                  <a:gd name="T3" fmla="*/ 0 h 1190"/>
                  <a:gd name="T4" fmla="*/ 284 w 794"/>
                  <a:gd name="T5" fmla="*/ 56 h 1190"/>
                  <a:gd name="T6" fmla="*/ 170 w 794"/>
                  <a:gd name="T7" fmla="*/ 56 h 1190"/>
                  <a:gd name="T8" fmla="*/ 170 w 794"/>
                  <a:gd name="T9" fmla="*/ 113 h 1190"/>
                  <a:gd name="T10" fmla="*/ 227 w 794"/>
                  <a:gd name="T11" fmla="*/ 113 h 1190"/>
                  <a:gd name="T12" fmla="*/ 227 w 794"/>
                  <a:gd name="T13" fmla="*/ 226 h 1190"/>
                  <a:gd name="T14" fmla="*/ 170 w 794"/>
                  <a:gd name="T15" fmla="*/ 226 h 1190"/>
                  <a:gd name="T16" fmla="*/ 170 w 794"/>
                  <a:gd name="T17" fmla="*/ 283 h 1190"/>
                  <a:gd name="T18" fmla="*/ 113 w 794"/>
                  <a:gd name="T19" fmla="*/ 283 h 1190"/>
                  <a:gd name="T20" fmla="*/ 113 w 794"/>
                  <a:gd name="T21" fmla="*/ 453 h 1190"/>
                  <a:gd name="T22" fmla="*/ 170 w 794"/>
                  <a:gd name="T23" fmla="*/ 453 h 1190"/>
                  <a:gd name="T24" fmla="*/ 170 w 794"/>
                  <a:gd name="T25" fmla="*/ 623 h 1190"/>
                  <a:gd name="T26" fmla="*/ 113 w 794"/>
                  <a:gd name="T27" fmla="*/ 623 h 1190"/>
                  <a:gd name="T28" fmla="*/ 113 w 794"/>
                  <a:gd name="T29" fmla="*/ 793 h 1190"/>
                  <a:gd name="T30" fmla="*/ 0 w 794"/>
                  <a:gd name="T31" fmla="*/ 793 h 1190"/>
                  <a:gd name="T32" fmla="*/ 0 w 794"/>
                  <a:gd name="T33" fmla="*/ 907 h 1190"/>
                  <a:gd name="T34" fmla="*/ 57 w 794"/>
                  <a:gd name="T35" fmla="*/ 907 h 1190"/>
                  <a:gd name="T36" fmla="*/ 57 w 794"/>
                  <a:gd name="T37" fmla="*/ 1020 h 1190"/>
                  <a:gd name="T38" fmla="*/ 113 w 794"/>
                  <a:gd name="T39" fmla="*/ 1020 h 1190"/>
                  <a:gd name="T40" fmla="*/ 113 w 794"/>
                  <a:gd name="T41" fmla="*/ 1134 h 1190"/>
                  <a:gd name="T42" fmla="*/ 170 w 794"/>
                  <a:gd name="T43" fmla="*/ 1134 h 1190"/>
                  <a:gd name="T44" fmla="*/ 170 w 794"/>
                  <a:gd name="T45" fmla="*/ 1190 h 1190"/>
                  <a:gd name="T46" fmla="*/ 284 w 794"/>
                  <a:gd name="T47" fmla="*/ 1190 h 1190"/>
                  <a:gd name="T48" fmla="*/ 284 w 794"/>
                  <a:gd name="T49" fmla="*/ 1077 h 1190"/>
                  <a:gd name="T50" fmla="*/ 397 w 794"/>
                  <a:gd name="T51" fmla="*/ 1077 h 1190"/>
                  <a:gd name="T52" fmla="*/ 397 w 794"/>
                  <a:gd name="T53" fmla="*/ 1020 h 1190"/>
                  <a:gd name="T54" fmla="*/ 454 w 794"/>
                  <a:gd name="T55" fmla="*/ 1020 h 1190"/>
                  <a:gd name="T56" fmla="*/ 454 w 794"/>
                  <a:gd name="T57" fmla="*/ 907 h 1190"/>
                  <a:gd name="T58" fmla="*/ 567 w 794"/>
                  <a:gd name="T59" fmla="*/ 907 h 1190"/>
                  <a:gd name="T60" fmla="*/ 567 w 794"/>
                  <a:gd name="T61" fmla="*/ 793 h 1190"/>
                  <a:gd name="T62" fmla="*/ 680 w 794"/>
                  <a:gd name="T63" fmla="*/ 793 h 1190"/>
                  <a:gd name="T64" fmla="*/ 680 w 794"/>
                  <a:gd name="T65" fmla="*/ 737 h 1190"/>
                  <a:gd name="T66" fmla="*/ 737 w 794"/>
                  <a:gd name="T67" fmla="*/ 737 h 1190"/>
                  <a:gd name="T68" fmla="*/ 737 w 794"/>
                  <a:gd name="T69" fmla="*/ 680 h 1190"/>
                  <a:gd name="T70" fmla="*/ 794 w 794"/>
                  <a:gd name="T71" fmla="*/ 680 h 1190"/>
                  <a:gd name="T72" fmla="*/ 794 w 794"/>
                  <a:gd name="T73" fmla="*/ 510 h 1190"/>
                  <a:gd name="T74" fmla="*/ 737 w 794"/>
                  <a:gd name="T75" fmla="*/ 510 h 1190"/>
                  <a:gd name="T76" fmla="*/ 737 w 794"/>
                  <a:gd name="T77" fmla="*/ 283 h 1190"/>
                  <a:gd name="T78" fmla="*/ 624 w 794"/>
                  <a:gd name="T79" fmla="*/ 283 h 1190"/>
                  <a:gd name="T80" fmla="*/ 624 w 794"/>
                  <a:gd name="T81" fmla="*/ 340 h 1190"/>
                  <a:gd name="T82" fmla="*/ 567 w 794"/>
                  <a:gd name="T83" fmla="*/ 340 h 1190"/>
                  <a:gd name="T84" fmla="*/ 567 w 794"/>
                  <a:gd name="T85" fmla="*/ 170 h 1190"/>
                  <a:gd name="T86" fmla="*/ 510 w 794"/>
                  <a:gd name="T87" fmla="*/ 170 h 1190"/>
                  <a:gd name="T88" fmla="*/ 510 w 794"/>
                  <a:gd name="T89" fmla="*/ 0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4" h="1190">
                    <a:moveTo>
                      <a:pt x="510" y="0"/>
                    </a:moveTo>
                    <a:lnTo>
                      <a:pt x="284" y="0"/>
                    </a:lnTo>
                    <a:lnTo>
                      <a:pt x="284" y="56"/>
                    </a:lnTo>
                    <a:lnTo>
                      <a:pt x="170" y="56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27" y="226"/>
                    </a:lnTo>
                    <a:lnTo>
                      <a:pt x="170" y="226"/>
                    </a:lnTo>
                    <a:lnTo>
                      <a:pt x="170" y="283"/>
                    </a:lnTo>
                    <a:lnTo>
                      <a:pt x="113" y="283"/>
                    </a:lnTo>
                    <a:lnTo>
                      <a:pt x="113" y="453"/>
                    </a:lnTo>
                    <a:lnTo>
                      <a:pt x="170" y="453"/>
                    </a:lnTo>
                    <a:lnTo>
                      <a:pt x="170" y="623"/>
                    </a:lnTo>
                    <a:lnTo>
                      <a:pt x="113" y="623"/>
                    </a:lnTo>
                    <a:lnTo>
                      <a:pt x="113" y="793"/>
                    </a:lnTo>
                    <a:lnTo>
                      <a:pt x="0" y="793"/>
                    </a:lnTo>
                    <a:lnTo>
                      <a:pt x="0" y="907"/>
                    </a:lnTo>
                    <a:lnTo>
                      <a:pt x="57" y="907"/>
                    </a:lnTo>
                    <a:lnTo>
                      <a:pt x="57" y="1020"/>
                    </a:lnTo>
                    <a:lnTo>
                      <a:pt x="113" y="1020"/>
                    </a:lnTo>
                    <a:lnTo>
                      <a:pt x="113" y="1134"/>
                    </a:lnTo>
                    <a:lnTo>
                      <a:pt x="170" y="1134"/>
                    </a:lnTo>
                    <a:lnTo>
                      <a:pt x="170" y="1190"/>
                    </a:lnTo>
                    <a:lnTo>
                      <a:pt x="284" y="1190"/>
                    </a:lnTo>
                    <a:lnTo>
                      <a:pt x="284" y="1077"/>
                    </a:lnTo>
                    <a:lnTo>
                      <a:pt x="397" y="1077"/>
                    </a:lnTo>
                    <a:lnTo>
                      <a:pt x="397" y="1020"/>
                    </a:lnTo>
                    <a:lnTo>
                      <a:pt x="454" y="1020"/>
                    </a:lnTo>
                    <a:lnTo>
                      <a:pt x="454" y="907"/>
                    </a:lnTo>
                    <a:lnTo>
                      <a:pt x="567" y="907"/>
                    </a:lnTo>
                    <a:lnTo>
                      <a:pt x="567" y="793"/>
                    </a:lnTo>
                    <a:lnTo>
                      <a:pt x="680" y="793"/>
                    </a:lnTo>
                    <a:lnTo>
                      <a:pt x="680" y="737"/>
                    </a:lnTo>
                    <a:lnTo>
                      <a:pt x="737" y="737"/>
                    </a:lnTo>
                    <a:lnTo>
                      <a:pt x="737" y="680"/>
                    </a:lnTo>
                    <a:lnTo>
                      <a:pt x="794" y="680"/>
                    </a:lnTo>
                    <a:lnTo>
                      <a:pt x="794" y="510"/>
                    </a:lnTo>
                    <a:lnTo>
                      <a:pt x="737" y="510"/>
                    </a:lnTo>
                    <a:lnTo>
                      <a:pt x="737" y="283"/>
                    </a:lnTo>
                    <a:lnTo>
                      <a:pt x="624" y="283"/>
                    </a:lnTo>
                    <a:lnTo>
                      <a:pt x="624" y="340"/>
                    </a:lnTo>
                    <a:lnTo>
                      <a:pt x="567" y="340"/>
                    </a:ln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7" name="Freeform 963"/>
              <p:cNvSpPr>
                <a:spLocks/>
              </p:cNvSpPr>
              <p:nvPr/>
            </p:nvSpPr>
            <p:spPr bwMode="auto">
              <a:xfrm>
                <a:off x="2444" y="3137"/>
                <a:ext cx="1248" cy="1078"/>
              </a:xfrm>
              <a:custGeom>
                <a:avLst/>
                <a:gdLst>
                  <a:gd name="T0" fmla="*/ 624 w 1248"/>
                  <a:gd name="T1" fmla="*/ 1078 h 1078"/>
                  <a:gd name="T2" fmla="*/ 964 w 1248"/>
                  <a:gd name="T3" fmla="*/ 1078 h 1078"/>
                  <a:gd name="T4" fmla="*/ 964 w 1248"/>
                  <a:gd name="T5" fmla="*/ 1021 h 1078"/>
                  <a:gd name="T6" fmla="*/ 1021 w 1248"/>
                  <a:gd name="T7" fmla="*/ 1021 h 1078"/>
                  <a:gd name="T8" fmla="*/ 1021 w 1248"/>
                  <a:gd name="T9" fmla="*/ 851 h 1078"/>
                  <a:gd name="T10" fmla="*/ 1078 w 1248"/>
                  <a:gd name="T11" fmla="*/ 851 h 1078"/>
                  <a:gd name="T12" fmla="*/ 1078 w 1248"/>
                  <a:gd name="T13" fmla="*/ 794 h 1078"/>
                  <a:gd name="T14" fmla="*/ 1021 w 1248"/>
                  <a:gd name="T15" fmla="*/ 794 h 1078"/>
                  <a:gd name="T16" fmla="*/ 1021 w 1248"/>
                  <a:gd name="T17" fmla="*/ 738 h 1078"/>
                  <a:gd name="T18" fmla="*/ 964 w 1248"/>
                  <a:gd name="T19" fmla="*/ 738 h 1078"/>
                  <a:gd name="T20" fmla="*/ 964 w 1248"/>
                  <a:gd name="T21" fmla="*/ 624 h 1078"/>
                  <a:gd name="T22" fmla="*/ 1021 w 1248"/>
                  <a:gd name="T23" fmla="*/ 624 h 1078"/>
                  <a:gd name="T24" fmla="*/ 1021 w 1248"/>
                  <a:gd name="T25" fmla="*/ 567 h 1078"/>
                  <a:gd name="T26" fmla="*/ 1078 w 1248"/>
                  <a:gd name="T27" fmla="*/ 567 h 1078"/>
                  <a:gd name="T28" fmla="*/ 1078 w 1248"/>
                  <a:gd name="T29" fmla="*/ 511 h 1078"/>
                  <a:gd name="T30" fmla="*/ 1021 w 1248"/>
                  <a:gd name="T31" fmla="*/ 511 h 1078"/>
                  <a:gd name="T32" fmla="*/ 1021 w 1248"/>
                  <a:gd name="T33" fmla="*/ 454 h 1078"/>
                  <a:gd name="T34" fmla="*/ 1078 w 1248"/>
                  <a:gd name="T35" fmla="*/ 454 h 1078"/>
                  <a:gd name="T36" fmla="*/ 1078 w 1248"/>
                  <a:gd name="T37" fmla="*/ 397 h 1078"/>
                  <a:gd name="T38" fmla="*/ 1134 w 1248"/>
                  <a:gd name="T39" fmla="*/ 397 h 1078"/>
                  <a:gd name="T40" fmla="*/ 1134 w 1248"/>
                  <a:gd name="T41" fmla="*/ 284 h 1078"/>
                  <a:gd name="T42" fmla="*/ 1191 w 1248"/>
                  <a:gd name="T43" fmla="*/ 284 h 1078"/>
                  <a:gd name="T44" fmla="*/ 1191 w 1248"/>
                  <a:gd name="T45" fmla="*/ 227 h 1078"/>
                  <a:gd name="T46" fmla="*/ 1248 w 1248"/>
                  <a:gd name="T47" fmla="*/ 227 h 1078"/>
                  <a:gd name="T48" fmla="*/ 1248 w 1248"/>
                  <a:gd name="T49" fmla="*/ 171 h 1078"/>
                  <a:gd name="T50" fmla="*/ 964 w 1248"/>
                  <a:gd name="T51" fmla="*/ 171 h 1078"/>
                  <a:gd name="T52" fmla="*/ 964 w 1248"/>
                  <a:gd name="T53" fmla="*/ 227 h 1078"/>
                  <a:gd name="T54" fmla="*/ 851 w 1248"/>
                  <a:gd name="T55" fmla="*/ 227 h 1078"/>
                  <a:gd name="T56" fmla="*/ 851 w 1248"/>
                  <a:gd name="T57" fmla="*/ 57 h 1078"/>
                  <a:gd name="T58" fmla="*/ 681 w 1248"/>
                  <a:gd name="T59" fmla="*/ 57 h 1078"/>
                  <a:gd name="T60" fmla="*/ 681 w 1248"/>
                  <a:gd name="T61" fmla="*/ 0 h 1078"/>
                  <a:gd name="T62" fmla="*/ 624 w 1248"/>
                  <a:gd name="T63" fmla="*/ 0 h 1078"/>
                  <a:gd name="T64" fmla="*/ 624 w 1248"/>
                  <a:gd name="T65" fmla="*/ 114 h 1078"/>
                  <a:gd name="T66" fmla="*/ 511 w 1248"/>
                  <a:gd name="T67" fmla="*/ 114 h 1078"/>
                  <a:gd name="T68" fmla="*/ 511 w 1248"/>
                  <a:gd name="T69" fmla="*/ 227 h 1078"/>
                  <a:gd name="T70" fmla="*/ 454 w 1248"/>
                  <a:gd name="T71" fmla="*/ 227 h 1078"/>
                  <a:gd name="T72" fmla="*/ 454 w 1248"/>
                  <a:gd name="T73" fmla="*/ 284 h 1078"/>
                  <a:gd name="T74" fmla="*/ 341 w 1248"/>
                  <a:gd name="T75" fmla="*/ 284 h 1078"/>
                  <a:gd name="T76" fmla="*/ 341 w 1248"/>
                  <a:gd name="T77" fmla="*/ 397 h 1078"/>
                  <a:gd name="T78" fmla="*/ 227 w 1248"/>
                  <a:gd name="T79" fmla="*/ 397 h 1078"/>
                  <a:gd name="T80" fmla="*/ 227 w 1248"/>
                  <a:gd name="T81" fmla="*/ 341 h 1078"/>
                  <a:gd name="T82" fmla="*/ 170 w 1248"/>
                  <a:gd name="T83" fmla="*/ 341 h 1078"/>
                  <a:gd name="T84" fmla="*/ 170 w 1248"/>
                  <a:gd name="T85" fmla="*/ 397 h 1078"/>
                  <a:gd name="T86" fmla="*/ 114 w 1248"/>
                  <a:gd name="T87" fmla="*/ 397 h 1078"/>
                  <a:gd name="T88" fmla="*/ 114 w 1248"/>
                  <a:gd name="T89" fmla="*/ 454 h 1078"/>
                  <a:gd name="T90" fmla="*/ 0 w 1248"/>
                  <a:gd name="T91" fmla="*/ 454 h 1078"/>
                  <a:gd name="T92" fmla="*/ 0 w 1248"/>
                  <a:gd name="T93" fmla="*/ 567 h 1078"/>
                  <a:gd name="T94" fmla="*/ 170 w 1248"/>
                  <a:gd name="T95" fmla="*/ 567 h 1078"/>
                  <a:gd name="T96" fmla="*/ 170 w 1248"/>
                  <a:gd name="T97" fmla="*/ 681 h 1078"/>
                  <a:gd name="T98" fmla="*/ 341 w 1248"/>
                  <a:gd name="T99" fmla="*/ 681 h 1078"/>
                  <a:gd name="T100" fmla="*/ 341 w 1248"/>
                  <a:gd name="T101" fmla="*/ 624 h 1078"/>
                  <a:gd name="T102" fmla="*/ 454 w 1248"/>
                  <a:gd name="T103" fmla="*/ 624 h 1078"/>
                  <a:gd name="T104" fmla="*/ 454 w 1248"/>
                  <a:gd name="T105" fmla="*/ 681 h 1078"/>
                  <a:gd name="T106" fmla="*/ 567 w 1248"/>
                  <a:gd name="T107" fmla="*/ 681 h 1078"/>
                  <a:gd name="T108" fmla="*/ 567 w 1248"/>
                  <a:gd name="T109" fmla="*/ 851 h 1078"/>
                  <a:gd name="T110" fmla="*/ 511 w 1248"/>
                  <a:gd name="T111" fmla="*/ 851 h 1078"/>
                  <a:gd name="T112" fmla="*/ 511 w 1248"/>
                  <a:gd name="T113" fmla="*/ 964 h 1078"/>
                  <a:gd name="T114" fmla="*/ 624 w 1248"/>
                  <a:gd name="T115" fmla="*/ 964 h 1078"/>
                  <a:gd name="T116" fmla="*/ 624 w 1248"/>
                  <a:gd name="T117" fmla="*/ 1078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48" h="1078">
                    <a:moveTo>
                      <a:pt x="624" y="1078"/>
                    </a:moveTo>
                    <a:lnTo>
                      <a:pt x="964" y="1078"/>
                    </a:lnTo>
                    <a:lnTo>
                      <a:pt x="964" y="1021"/>
                    </a:lnTo>
                    <a:lnTo>
                      <a:pt x="1021" y="1021"/>
                    </a:lnTo>
                    <a:lnTo>
                      <a:pt x="1021" y="851"/>
                    </a:lnTo>
                    <a:lnTo>
                      <a:pt x="1078" y="851"/>
                    </a:lnTo>
                    <a:lnTo>
                      <a:pt x="1078" y="794"/>
                    </a:lnTo>
                    <a:lnTo>
                      <a:pt x="1021" y="794"/>
                    </a:lnTo>
                    <a:lnTo>
                      <a:pt x="1021" y="738"/>
                    </a:lnTo>
                    <a:lnTo>
                      <a:pt x="964" y="738"/>
                    </a:lnTo>
                    <a:lnTo>
                      <a:pt x="964" y="624"/>
                    </a:lnTo>
                    <a:lnTo>
                      <a:pt x="1021" y="624"/>
                    </a:lnTo>
                    <a:lnTo>
                      <a:pt x="1021" y="567"/>
                    </a:lnTo>
                    <a:lnTo>
                      <a:pt x="1078" y="567"/>
                    </a:lnTo>
                    <a:lnTo>
                      <a:pt x="1078" y="511"/>
                    </a:lnTo>
                    <a:lnTo>
                      <a:pt x="1021" y="511"/>
                    </a:lnTo>
                    <a:lnTo>
                      <a:pt x="1021" y="454"/>
                    </a:lnTo>
                    <a:lnTo>
                      <a:pt x="1078" y="454"/>
                    </a:lnTo>
                    <a:lnTo>
                      <a:pt x="1078" y="397"/>
                    </a:lnTo>
                    <a:lnTo>
                      <a:pt x="1134" y="397"/>
                    </a:lnTo>
                    <a:lnTo>
                      <a:pt x="1134" y="284"/>
                    </a:lnTo>
                    <a:lnTo>
                      <a:pt x="1191" y="284"/>
                    </a:lnTo>
                    <a:lnTo>
                      <a:pt x="1191" y="227"/>
                    </a:lnTo>
                    <a:lnTo>
                      <a:pt x="1248" y="227"/>
                    </a:lnTo>
                    <a:lnTo>
                      <a:pt x="1248" y="171"/>
                    </a:lnTo>
                    <a:lnTo>
                      <a:pt x="964" y="171"/>
                    </a:lnTo>
                    <a:lnTo>
                      <a:pt x="964" y="227"/>
                    </a:lnTo>
                    <a:lnTo>
                      <a:pt x="851" y="227"/>
                    </a:lnTo>
                    <a:lnTo>
                      <a:pt x="851" y="57"/>
                    </a:lnTo>
                    <a:lnTo>
                      <a:pt x="681" y="57"/>
                    </a:lnTo>
                    <a:lnTo>
                      <a:pt x="681" y="0"/>
                    </a:lnTo>
                    <a:lnTo>
                      <a:pt x="624" y="0"/>
                    </a:lnTo>
                    <a:lnTo>
                      <a:pt x="624" y="114"/>
                    </a:lnTo>
                    <a:lnTo>
                      <a:pt x="511" y="114"/>
                    </a:lnTo>
                    <a:lnTo>
                      <a:pt x="511" y="227"/>
                    </a:lnTo>
                    <a:lnTo>
                      <a:pt x="454" y="227"/>
                    </a:lnTo>
                    <a:lnTo>
                      <a:pt x="454" y="284"/>
                    </a:lnTo>
                    <a:lnTo>
                      <a:pt x="341" y="284"/>
                    </a:lnTo>
                    <a:lnTo>
                      <a:pt x="341" y="397"/>
                    </a:lnTo>
                    <a:lnTo>
                      <a:pt x="227" y="397"/>
                    </a:lnTo>
                    <a:lnTo>
                      <a:pt x="227" y="341"/>
                    </a:lnTo>
                    <a:lnTo>
                      <a:pt x="170" y="341"/>
                    </a:lnTo>
                    <a:lnTo>
                      <a:pt x="170" y="397"/>
                    </a:lnTo>
                    <a:lnTo>
                      <a:pt x="114" y="397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170" y="567"/>
                    </a:lnTo>
                    <a:lnTo>
                      <a:pt x="170" y="681"/>
                    </a:lnTo>
                    <a:lnTo>
                      <a:pt x="341" y="681"/>
                    </a:lnTo>
                    <a:lnTo>
                      <a:pt x="341" y="624"/>
                    </a:lnTo>
                    <a:lnTo>
                      <a:pt x="454" y="624"/>
                    </a:lnTo>
                    <a:lnTo>
                      <a:pt x="454" y="681"/>
                    </a:lnTo>
                    <a:lnTo>
                      <a:pt x="567" y="681"/>
                    </a:lnTo>
                    <a:lnTo>
                      <a:pt x="567" y="851"/>
                    </a:lnTo>
                    <a:lnTo>
                      <a:pt x="511" y="851"/>
                    </a:lnTo>
                    <a:lnTo>
                      <a:pt x="511" y="964"/>
                    </a:lnTo>
                    <a:lnTo>
                      <a:pt x="624" y="964"/>
                    </a:lnTo>
                    <a:lnTo>
                      <a:pt x="624" y="107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8" name="Freeform 964"/>
              <p:cNvSpPr>
                <a:spLocks/>
              </p:cNvSpPr>
              <p:nvPr/>
            </p:nvSpPr>
            <p:spPr bwMode="auto">
              <a:xfrm>
                <a:off x="3408" y="3251"/>
                <a:ext cx="1418" cy="680"/>
              </a:xfrm>
              <a:custGeom>
                <a:avLst/>
                <a:gdLst>
                  <a:gd name="T0" fmla="*/ 1418 w 1418"/>
                  <a:gd name="T1" fmla="*/ 567 h 680"/>
                  <a:gd name="T2" fmla="*/ 1078 w 1418"/>
                  <a:gd name="T3" fmla="*/ 567 h 680"/>
                  <a:gd name="T4" fmla="*/ 1078 w 1418"/>
                  <a:gd name="T5" fmla="*/ 510 h 680"/>
                  <a:gd name="T6" fmla="*/ 1021 w 1418"/>
                  <a:gd name="T7" fmla="*/ 510 h 680"/>
                  <a:gd name="T8" fmla="*/ 964 w 1418"/>
                  <a:gd name="T9" fmla="*/ 510 h 680"/>
                  <a:gd name="T10" fmla="*/ 964 w 1418"/>
                  <a:gd name="T11" fmla="*/ 453 h 680"/>
                  <a:gd name="T12" fmla="*/ 737 w 1418"/>
                  <a:gd name="T13" fmla="*/ 453 h 680"/>
                  <a:gd name="T14" fmla="*/ 737 w 1418"/>
                  <a:gd name="T15" fmla="*/ 397 h 680"/>
                  <a:gd name="T16" fmla="*/ 624 w 1418"/>
                  <a:gd name="T17" fmla="*/ 397 h 680"/>
                  <a:gd name="T18" fmla="*/ 624 w 1418"/>
                  <a:gd name="T19" fmla="*/ 453 h 680"/>
                  <a:gd name="T20" fmla="*/ 567 w 1418"/>
                  <a:gd name="T21" fmla="*/ 453 h 680"/>
                  <a:gd name="T22" fmla="*/ 567 w 1418"/>
                  <a:gd name="T23" fmla="*/ 510 h 680"/>
                  <a:gd name="T24" fmla="*/ 511 w 1418"/>
                  <a:gd name="T25" fmla="*/ 510 h 680"/>
                  <a:gd name="T26" fmla="*/ 511 w 1418"/>
                  <a:gd name="T27" fmla="*/ 624 h 680"/>
                  <a:gd name="T28" fmla="*/ 397 w 1418"/>
                  <a:gd name="T29" fmla="*/ 624 h 680"/>
                  <a:gd name="T30" fmla="*/ 397 w 1418"/>
                  <a:gd name="T31" fmla="*/ 680 h 680"/>
                  <a:gd name="T32" fmla="*/ 57 w 1418"/>
                  <a:gd name="T33" fmla="*/ 680 h 680"/>
                  <a:gd name="T34" fmla="*/ 57 w 1418"/>
                  <a:gd name="T35" fmla="*/ 624 h 680"/>
                  <a:gd name="T36" fmla="*/ 0 w 1418"/>
                  <a:gd name="T37" fmla="*/ 624 h 680"/>
                  <a:gd name="T38" fmla="*/ 0 w 1418"/>
                  <a:gd name="T39" fmla="*/ 510 h 680"/>
                  <a:gd name="T40" fmla="*/ 57 w 1418"/>
                  <a:gd name="T41" fmla="*/ 510 h 680"/>
                  <a:gd name="T42" fmla="*/ 57 w 1418"/>
                  <a:gd name="T43" fmla="*/ 453 h 680"/>
                  <a:gd name="T44" fmla="*/ 114 w 1418"/>
                  <a:gd name="T45" fmla="*/ 453 h 680"/>
                  <a:gd name="T46" fmla="*/ 114 w 1418"/>
                  <a:gd name="T47" fmla="*/ 397 h 680"/>
                  <a:gd name="T48" fmla="*/ 57 w 1418"/>
                  <a:gd name="T49" fmla="*/ 397 h 680"/>
                  <a:gd name="T50" fmla="*/ 57 w 1418"/>
                  <a:gd name="T51" fmla="*/ 340 h 680"/>
                  <a:gd name="T52" fmla="*/ 114 w 1418"/>
                  <a:gd name="T53" fmla="*/ 340 h 680"/>
                  <a:gd name="T54" fmla="*/ 114 w 1418"/>
                  <a:gd name="T55" fmla="*/ 283 h 680"/>
                  <a:gd name="T56" fmla="*/ 170 w 1418"/>
                  <a:gd name="T57" fmla="*/ 283 h 680"/>
                  <a:gd name="T58" fmla="*/ 170 w 1418"/>
                  <a:gd name="T59" fmla="*/ 170 h 680"/>
                  <a:gd name="T60" fmla="*/ 227 w 1418"/>
                  <a:gd name="T61" fmla="*/ 170 h 680"/>
                  <a:gd name="T62" fmla="*/ 227 w 1418"/>
                  <a:gd name="T63" fmla="*/ 113 h 680"/>
                  <a:gd name="T64" fmla="*/ 284 w 1418"/>
                  <a:gd name="T65" fmla="*/ 113 h 680"/>
                  <a:gd name="T66" fmla="*/ 284 w 1418"/>
                  <a:gd name="T67" fmla="*/ 0 h 680"/>
                  <a:gd name="T68" fmla="*/ 397 w 1418"/>
                  <a:gd name="T69" fmla="*/ 0 h 680"/>
                  <a:gd name="T70" fmla="*/ 397 w 1418"/>
                  <a:gd name="T71" fmla="*/ 57 h 680"/>
                  <a:gd name="T72" fmla="*/ 454 w 1418"/>
                  <a:gd name="T73" fmla="*/ 57 h 680"/>
                  <a:gd name="T74" fmla="*/ 454 w 1418"/>
                  <a:gd name="T75" fmla="*/ 113 h 680"/>
                  <a:gd name="T76" fmla="*/ 624 w 1418"/>
                  <a:gd name="T77" fmla="*/ 113 h 680"/>
                  <a:gd name="T78" fmla="*/ 624 w 1418"/>
                  <a:gd name="T79" fmla="*/ 170 h 680"/>
                  <a:gd name="T80" fmla="*/ 737 w 1418"/>
                  <a:gd name="T81" fmla="*/ 170 h 680"/>
                  <a:gd name="T82" fmla="*/ 737 w 1418"/>
                  <a:gd name="T83" fmla="*/ 227 h 680"/>
                  <a:gd name="T84" fmla="*/ 794 w 1418"/>
                  <a:gd name="T85" fmla="*/ 227 h 680"/>
                  <a:gd name="T86" fmla="*/ 794 w 1418"/>
                  <a:gd name="T87" fmla="*/ 283 h 680"/>
                  <a:gd name="T88" fmla="*/ 908 w 1418"/>
                  <a:gd name="T89" fmla="*/ 283 h 680"/>
                  <a:gd name="T90" fmla="*/ 908 w 1418"/>
                  <a:gd name="T91" fmla="*/ 340 h 680"/>
                  <a:gd name="T92" fmla="*/ 1078 w 1418"/>
                  <a:gd name="T93" fmla="*/ 340 h 680"/>
                  <a:gd name="T94" fmla="*/ 1078 w 1418"/>
                  <a:gd name="T95" fmla="*/ 397 h 680"/>
                  <a:gd name="T96" fmla="*/ 1248 w 1418"/>
                  <a:gd name="T97" fmla="*/ 397 h 680"/>
                  <a:gd name="T98" fmla="*/ 1248 w 1418"/>
                  <a:gd name="T99" fmla="*/ 453 h 680"/>
                  <a:gd name="T100" fmla="*/ 1418 w 1418"/>
                  <a:gd name="T101" fmla="*/ 453 h 680"/>
                  <a:gd name="T102" fmla="*/ 1418 w 1418"/>
                  <a:gd name="T103" fmla="*/ 567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18" h="680">
                    <a:moveTo>
                      <a:pt x="1418" y="567"/>
                    </a:moveTo>
                    <a:lnTo>
                      <a:pt x="1078" y="567"/>
                    </a:lnTo>
                    <a:lnTo>
                      <a:pt x="1078" y="510"/>
                    </a:lnTo>
                    <a:lnTo>
                      <a:pt x="1021" y="510"/>
                    </a:lnTo>
                    <a:lnTo>
                      <a:pt x="964" y="510"/>
                    </a:lnTo>
                    <a:lnTo>
                      <a:pt x="964" y="453"/>
                    </a:lnTo>
                    <a:lnTo>
                      <a:pt x="737" y="453"/>
                    </a:lnTo>
                    <a:lnTo>
                      <a:pt x="737" y="397"/>
                    </a:lnTo>
                    <a:lnTo>
                      <a:pt x="624" y="397"/>
                    </a:lnTo>
                    <a:lnTo>
                      <a:pt x="624" y="453"/>
                    </a:lnTo>
                    <a:lnTo>
                      <a:pt x="567" y="453"/>
                    </a:lnTo>
                    <a:lnTo>
                      <a:pt x="567" y="510"/>
                    </a:lnTo>
                    <a:lnTo>
                      <a:pt x="511" y="510"/>
                    </a:lnTo>
                    <a:lnTo>
                      <a:pt x="511" y="624"/>
                    </a:lnTo>
                    <a:lnTo>
                      <a:pt x="397" y="624"/>
                    </a:lnTo>
                    <a:lnTo>
                      <a:pt x="397" y="680"/>
                    </a:lnTo>
                    <a:lnTo>
                      <a:pt x="57" y="680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453"/>
                    </a:lnTo>
                    <a:lnTo>
                      <a:pt x="114" y="453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283"/>
                    </a:lnTo>
                    <a:lnTo>
                      <a:pt x="170" y="283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113"/>
                    </a:lnTo>
                    <a:lnTo>
                      <a:pt x="624" y="113"/>
                    </a:lnTo>
                    <a:lnTo>
                      <a:pt x="624" y="170"/>
                    </a:lnTo>
                    <a:lnTo>
                      <a:pt x="737" y="170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283"/>
                    </a:lnTo>
                    <a:lnTo>
                      <a:pt x="908" y="283"/>
                    </a:lnTo>
                    <a:lnTo>
                      <a:pt x="908" y="340"/>
                    </a:lnTo>
                    <a:lnTo>
                      <a:pt x="1078" y="340"/>
                    </a:lnTo>
                    <a:lnTo>
                      <a:pt x="1078" y="397"/>
                    </a:lnTo>
                    <a:lnTo>
                      <a:pt x="1248" y="397"/>
                    </a:lnTo>
                    <a:lnTo>
                      <a:pt x="1248" y="453"/>
                    </a:lnTo>
                    <a:lnTo>
                      <a:pt x="1418" y="453"/>
                    </a:lnTo>
                    <a:lnTo>
                      <a:pt x="1418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9" name="Freeform 965"/>
              <p:cNvSpPr>
                <a:spLocks/>
              </p:cNvSpPr>
              <p:nvPr/>
            </p:nvSpPr>
            <p:spPr bwMode="auto">
              <a:xfrm>
                <a:off x="1197" y="3421"/>
                <a:ext cx="1871" cy="1644"/>
              </a:xfrm>
              <a:custGeom>
                <a:avLst/>
                <a:gdLst>
                  <a:gd name="T0" fmla="*/ 567 w 1871"/>
                  <a:gd name="T1" fmla="*/ 1644 h 1644"/>
                  <a:gd name="T2" fmla="*/ 624 w 1871"/>
                  <a:gd name="T3" fmla="*/ 1588 h 1644"/>
                  <a:gd name="T4" fmla="*/ 737 w 1871"/>
                  <a:gd name="T5" fmla="*/ 1531 h 1644"/>
                  <a:gd name="T6" fmla="*/ 794 w 1871"/>
                  <a:gd name="T7" fmla="*/ 1474 h 1644"/>
                  <a:gd name="T8" fmla="*/ 964 w 1871"/>
                  <a:gd name="T9" fmla="*/ 1417 h 1644"/>
                  <a:gd name="T10" fmla="*/ 1021 w 1871"/>
                  <a:gd name="T11" fmla="*/ 1361 h 1644"/>
                  <a:gd name="T12" fmla="*/ 1134 w 1871"/>
                  <a:gd name="T13" fmla="*/ 1304 h 1644"/>
                  <a:gd name="T14" fmla="*/ 1191 w 1871"/>
                  <a:gd name="T15" fmla="*/ 1247 h 1644"/>
                  <a:gd name="T16" fmla="*/ 1417 w 1871"/>
                  <a:gd name="T17" fmla="*/ 1191 h 1644"/>
                  <a:gd name="T18" fmla="*/ 1531 w 1871"/>
                  <a:gd name="T19" fmla="*/ 1134 h 1644"/>
                  <a:gd name="T20" fmla="*/ 1701 w 1871"/>
                  <a:gd name="T21" fmla="*/ 1077 h 1644"/>
                  <a:gd name="T22" fmla="*/ 1758 w 1871"/>
                  <a:gd name="T23" fmla="*/ 907 h 1644"/>
                  <a:gd name="T24" fmla="*/ 1814 w 1871"/>
                  <a:gd name="T25" fmla="*/ 850 h 1644"/>
                  <a:gd name="T26" fmla="*/ 1871 w 1871"/>
                  <a:gd name="T27" fmla="*/ 680 h 1644"/>
                  <a:gd name="T28" fmla="*/ 1758 w 1871"/>
                  <a:gd name="T29" fmla="*/ 567 h 1644"/>
                  <a:gd name="T30" fmla="*/ 1814 w 1871"/>
                  <a:gd name="T31" fmla="*/ 397 h 1644"/>
                  <a:gd name="T32" fmla="*/ 1701 w 1871"/>
                  <a:gd name="T33" fmla="*/ 340 h 1644"/>
                  <a:gd name="T34" fmla="*/ 1588 w 1871"/>
                  <a:gd name="T35" fmla="*/ 397 h 1644"/>
                  <a:gd name="T36" fmla="*/ 1417 w 1871"/>
                  <a:gd name="T37" fmla="*/ 283 h 1644"/>
                  <a:gd name="T38" fmla="*/ 1134 w 1871"/>
                  <a:gd name="T39" fmla="*/ 340 h 1644"/>
                  <a:gd name="T40" fmla="*/ 1077 w 1871"/>
                  <a:gd name="T41" fmla="*/ 397 h 1644"/>
                  <a:gd name="T42" fmla="*/ 907 w 1871"/>
                  <a:gd name="T43" fmla="*/ 454 h 1644"/>
                  <a:gd name="T44" fmla="*/ 850 w 1871"/>
                  <a:gd name="T45" fmla="*/ 113 h 1644"/>
                  <a:gd name="T46" fmla="*/ 794 w 1871"/>
                  <a:gd name="T47" fmla="*/ 0 h 1644"/>
                  <a:gd name="T48" fmla="*/ 510 w 1871"/>
                  <a:gd name="T49" fmla="*/ 57 h 1644"/>
                  <a:gd name="T50" fmla="*/ 454 w 1871"/>
                  <a:gd name="T51" fmla="*/ 113 h 1644"/>
                  <a:gd name="T52" fmla="*/ 397 w 1871"/>
                  <a:gd name="T53" fmla="*/ 57 h 1644"/>
                  <a:gd name="T54" fmla="*/ 340 w 1871"/>
                  <a:gd name="T55" fmla="*/ 170 h 1644"/>
                  <a:gd name="T56" fmla="*/ 397 w 1871"/>
                  <a:gd name="T57" fmla="*/ 227 h 1644"/>
                  <a:gd name="T58" fmla="*/ 340 w 1871"/>
                  <a:gd name="T59" fmla="*/ 510 h 1644"/>
                  <a:gd name="T60" fmla="*/ 283 w 1871"/>
                  <a:gd name="T61" fmla="*/ 624 h 1644"/>
                  <a:gd name="T62" fmla="*/ 227 w 1871"/>
                  <a:gd name="T63" fmla="*/ 737 h 1644"/>
                  <a:gd name="T64" fmla="*/ 170 w 1871"/>
                  <a:gd name="T65" fmla="*/ 794 h 1644"/>
                  <a:gd name="T66" fmla="*/ 57 w 1871"/>
                  <a:gd name="T67" fmla="*/ 850 h 1644"/>
                  <a:gd name="T68" fmla="*/ 0 w 1871"/>
                  <a:gd name="T69" fmla="*/ 907 h 1644"/>
                  <a:gd name="T70" fmla="*/ 113 w 1871"/>
                  <a:gd name="T71" fmla="*/ 1134 h 1644"/>
                  <a:gd name="T72" fmla="*/ 170 w 1871"/>
                  <a:gd name="T73" fmla="*/ 1247 h 1644"/>
                  <a:gd name="T74" fmla="*/ 227 w 1871"/>
                  <a:gd name="T75" fmla="*/ 1417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871" h="1644">
                    <a:moveTo>
                      <a:pt x="227" y="1644"/>
                    </a:moveTo>
                    <a:lnTo>
                      <a:pt x="567" y="1644"/>
                    </a:lnTo>
                    <a:lnTo>
                      <a:pt x="567" y="1588"/>
                    </a:lnTo>
                    <a:lnTo>
                      <a:pt x="624" y="1588"/>
                    </a:lnTo>
                    <a:lnTo>
                      <a:pt x="624" y="1531"/>
                    </a:lnTo>
                    <a:lnTo>
                      <a:pt x="737" y="1531"/>
                    </a:lnTo>
                    <a:lnTo>
                      <a:pt x="737" y="1474"/>
                    </a:lnTo>
                    <a:lnTo>
                      <a:pt x="794" y="1474"/>
                    </a:lnTo>
                    <a:lnTo>
                      <a:pt x="794" y="1417"/>
                    </a:lnTo>
                    <a:lnTo>
                      <a:pt x="964" y="1417"/>
                    </a:lnTo>
                    <a:lnTo>
                      <a:pt x="964" y="1361"/>
                    </a:lnTo>
                    <a:lnTo>
                      <a:pt x="1021" y="1361"/>
                    </a:lnTo>
                    <a:lnTo>
                      <a:pt x="1021" y="1304"/>
                    </a:lnTo>
                    <a:lnTo>
                      <a:pt x="1134" y="1304"/>
                    </a:lnTo>
                    <a:lnTo>
                      <a:pt x="1134" y="1247"/>
                    </a:lnTo>
                    <a:lnTo>
                      <a:pt x="1191" y="1247"/>
                    </a:lnTo>
                    <a:lnTo>
                      <a:pt x="1191" y="1191"/>
                    </a:lnTo>
                    <a:lnTo>
                      <a:pt x="1417" y="1191"/>
                    </a:lnTo>
                    <a:lnTo>
                      <a:pt x="1417" y="1134"/>
                    </a:lnTo>
                    <a:lnTo>
                      <a:pt x="1531" y="1134"/>
                    </a:lnTo>
                    <a:lnTo>
                      <a:pt x="1531" y="1077"/>
                    </a:lnTo>
                    <a:lnTo>
                      <a:pt x="1701" y="1077"/>
                    </a:lnTo>
                    <a:lnTo>
                      <a:pt x="1701" y="907"/>
                    </a:lnTo>
                    <a:lnTo>
                      <a:pt x="1758" y="907"/>
                    </a:lnTo>
                    <a:lnTo>
                      <a:pt x="1814" y="907"/>
                    </a:lnTo>
                    <a:lnTo>
                      <a:pt x="1814" y="850"/>
                    </a:lnTo>
                    <a:lnTo>
                      <a:pt x="1871" y="850"/>
                    </a:lnTo>
                    <a:lnTo>
                      <a:pt x="1871" y="680"/>
                    </a:lnTo>
                    <a:lnTo>
                      <a:pt x="1758" y="680"/>
                    </a:lnTo>
                    <a:lnTo>
                      <a:pt x="1758" y="567"/>
                    </a:lnTo>
                    <a:lnTo>
                      <a:pt x="1814" y="567"/>
                    </a:lnTo>
                    <a:lnTo>
                      <a:pt x="1814" y="397"/>
                    </a:lnTo>
                    <a:lnTo>
                      <a:pt x="1701" y="397"/>
                    </a:lnTo>
                    <a:lnTo>
                      <a:pt x="1701" y="340"/>
                    </a:lnTo>
                    <a:lnTo>
                      <a:pt x="1588" y="340"/>
                    </a:lnTo>
                    <a:lnTo>
                      <a:pt x="1588" y="397"/>
                    </a:lnTo>
                    <a:lnTo>
                      <a:pt x="1417" y="397"/>
                    </a:lnTo>
                    <a:lnTo>
                      <a:pt x="1417" y="283"/>
                    </a:lnTo>
                    <a:lnTo>
                      <a:pt x="1134" y="283"/>
                    </a:lnTo>
                    <a:lnTo>
                      <a:pt x="1134" y="340"/>
                    </a:lnTo>
                    <a:lnTo>
                      <a:pt x="1077" y="340"/>
                    </a:lnTo>
                    <a:lnTo>
                      <a:pt x="1077" y="397"/>
                    </a:lnTo>
                    <a:lnTo>
                      <a:pt x="907" y="397"/>
                    </a:lnTo>
                    <a:lnTo>
                      <a:pt x="907" y="454"/>
                    </a:lnTo>
                    <a:lnTo>
                      <a:pt x="850" y="454"/>
                    </a:lnTo>
                    <a:lnTo>
                      <a:pt x="850" y="113"/>
                    </a:lnTo>
                    <a:lnTo>
                      <a:pt x="794" y="113"/>
                    </a:lnTo>
                    <a:lnTo>
                      <a:pt x="794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454" y="57"/>
                    </a:lnTo>
                    <a:lnTo>
                      <a:pt x="454" y="113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340" y="57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397" y="510"/>
                    </a:lnTo>
                    <a:lnTo>
                      <a:pt x="340" y="510"/>
                    </a:lnTo>
                    <a:lnTo>
                      <a:pt x="340" y="624"/>
                    </a:lnTo>
                    <a:lnTo>
                      <a:pt x="283" y="624"/>
                    </a:lnTo>
                    <a:lnTo>
                      <a:pt x="283" y="737"/>
                    </a:lnTo>
                    <a:lnTo>
                      <a:pt x="227" y="737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70" y="850"/>
                    </a:lnTo>
                    <a:lnTo>
                      <a:pt x="57" y="850"/>
                    </a:lnTo>
                    <a:lnTo>
                      <a:pt x="57" y="907"/>
                    </a:lnTo>
                    <a:lnTo>
                      <a:pt x="0" y="907"/>
                    </a:lnTo>
                    <a:lnTo>
                      <a:pt x="0" y="1134"/>
                    </a:lnTo>
                    <a:lnTo>
                      <a:pt x="113" y="1134"/>
                    </a:lnTo>
                    <a:lnTo>
                      <a:pt x="113" y="1247"/>
                    </a:lnTo>
                    <a:lnTo>
                      <a:pt x="170" y="1247"/>
                    </a:lnTo>
                    <a:lnTo>
                      <a:pt x="170" y="1417"/>
                    </a:lnTo>
                    <a:lnTo>
                      <a:pt x="227" y="1417"/>
                    </a:lnTo>
                    <a:lnTo>
                      <a:pt x="227" y="164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0" name="Freeform 966"/>
              <p:cNvSpPr>
                <a:spLocks/>
              </p:cNvSpPr>
              <p:nvPr/>
            </p:nvSpPr>
            <p:spPr bwMode="auto">
              <a:xfrm>
                <a:off x="630" y="3931"/>
                <a:ext cx="850" cy="1418"/>
              </a:xfrm>
              <a:custGeom>
                <a:avLst/>
                <a:gdLst>
                  <a:gd name="T0" fmla="*/ 850 w 850"/>
                  <a:gd name="T1" fmla="*/ 1134 h 1418"/>
                  <a:gd name="T2" fmla="*/ 850 w 850"/>
                  <a:gd name="T3" fmla="*/ 1248 h 1418"/>
                  <a:gd name="T4" fmla="*/ 794 w 850"/>
                  <a:gd name="T5" fmla="*/ 1248 h 1418"/>
                  <a:gd name="T6" fmla="*/ 737 w 850"/>
                  <a:gd name="T7" fmla="*/ 1361 h 1418"/>
                  <a:gd name="T8" fmla="*/ 624 w 850"/>
                  <a:gd name="T9" fmla="*/ 1361 h 1418"/>
                  <a:gd name="T10" fmla="*/ 624 w 850"/>
                  <a:gd name="T11" fmla="*/ 1418 h 1418"/>
                  <a:gd name="T12" fmla="*/ 397 w 850"/>
                  <a:gd name="T13" fmla="*/ 1418 h 1418"/>
                  <a:gd name="T14" fmla="*/ 397 w 850"/>
                  <a:gd name="T15" fmla="*/ 1361 h 1418"/>
                  <a:gd name="T16" fmla="*/ 227 w 850"/>
                  <a:gd name="T17" fmla="*/ 1361 h 1418"/>
                  <a:gd name="T18" fmla="*/ 227 w 850"/>
                  <a:gd name="T19" fmla="*/ 1304 h 1418"/>
                  <a:gd name="T20" fmla="*/ 57 w 850"/>
                  <a:gd name="T21" fmla="*/ 1304 h 1418"/>
                  <a:gd name="T22" fmla="*/ 57 w 850"/>
                  <a:gd name="T23" fmla="*/ 1361 h 1418"/>
                  <a:gd name="T24" fmla="*/ 0 w 850"/>
                  <a:gd name="T25" fmla="*/ 1361 h 1418"/>
                  <a:gd name="T26" fmla="*/ 0 w 850"/>
                  <a:gd name="T27" fmla="*/ 1191 h 1418"/>
                  <a:gd name="T28" fmla="*/ 57 w 850"/>
                  <a:gd name="T29" fmla="*/ 1191 h 1418"/>
                  <a:gd name="T30" fmla="*/ 57 w 850"/>
                  <a:gd name="T31" fmla="*/ 964 h 1418"/>
                  <a:gd name="T32" fmla="*/ 0 w 850"/>
                  <a:gd name="T33" fmla="*/ 964 h 1418"/>
                  <a:gd name="T34" fmla="*/ 0 w 850"/>
                  <a:gd name="T35" fmla="*/ 851 h 1418"/>
                  <a:gd name="T36" fmla="*/ 57 w 850"/>
                  <a:gd name="T37" fmla="*/ 851 h 1418"/>
                  <a:gd name="T38" fmla="*/ 57 w 850"/>
                  <a:gd name="T39" fmla="*/ 624 h 1418"/>
                  <a:gd name="T40" fmla="*/ 0 w 850"/>
                  <a:gd name="T41" fmla="*/ 624 h 1418"/>
                  <a:gd name="T42" fmla="*/ 0 w 850"/>
                  <a:gd name="T43" fmla="*/ 0 h 1418"/>
                  <a:gd name="T44" fmla="*/ 113 w 850"/>
                  <a:gd name="T45" fmla="*/ 0 h 1418"/>
                  <a:gd name="T46" fmla="*/ 113 w 850"/>
                  <a:gd name="T47" fmla="*/ 114 h 1418"/>
                  <a:gd name="T48" fmla="*/ 170 w 850"/>
                  <a:gd name="T49" fmla="*/ 114 h 1418"/>
                  <a:gd name="T50" fmla="*/ 170 w 850"/>
                  <a:gd name="T51" fmla="*/ 170 h 1418"/>
                  <a:gd name="T52" fmla="*/ 397 w 850"/>
                  <a:gd name="T53" fmla="*/ 170 h 1418"/>
                  <a:gd name="T54" fmla="*/ 397 w 850"/>
                  <a:gd name="T55" fmla="*/ 397 h 1418"/>
                  <a:gd name="T56" fmla="*/ 567 w 850"/>
                  <a:gd name="T57" fmla="*/ 397 h 1418"/>
                  <a:gd name="T58" fmla="*/ 567 w 850"/>
                  <a:gd name="T59" fmla="*/ 624 h 1418"/>
                  <a:gd name="T60" fmla="*/ 680 w 850"/>
                  <a:gd name="T61" fmla="*/ 624 h 1418"/>
                  <a:gd name="T62" fmla="*/ 680 w 850"/>
                  <a:gd name="T63" fmla="*/ 737 h 1418"/>
                  <a:gd name="T64" fmla="*/ 737 w 850"/>
                  <a:gd name="T65" fmla="*/ 737 h 1418"/>
                  <a:gd name="T66" fmla="*/ 737 w 850"/>
                  <a:gd name="T67" fmla="*/ 907 h 1418"/>
                  <a:gd name="T68" fmla="*/ 794 w 850"/>
                  <a:gd name="T69" fmla="*/ 907 h 1418"/>
                  <a:gd name="T70" fmla="*/ 794 w 850"/>
                  <a:gd name="T71" fmla="*/ 1134 h 1418"/>
                  <a:gd name="T72" fmla="*/ 850 w 850"/>
                  <a:gd name="T73" fmla="*/ 1134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50" h="1418">
                    <a:moveTo>
                      <a:pt x="850" y="1134"/>
                    </a:moveTo>
                    <a:lnTo>
                      <a:pt x="850" y="1248"/>
                    </a:lnTo>
                    <a:lnTo>
                      <a:pt x="794" y="1248"/>
                    </a:lnTo>
                    <a:lnTo>
                      <a:pt x="737" y="1361"/>
                    </a:lnTo>
                    <a:lnTo>
                      <a:pt x="624" y="1361"/>
                    </a:lnTo>
                    <a:lnTo>
                      <a:pt x="624" y="1418"/>
                    </a:lnTo>
                    <a:lnTo>
                      <a:pt x="397" y="1418"/>
                    </a:lnTo>
                    <a:lnTo>
                      <a:pt x="397" y="1361"/>
                    </a:lnTo>
                    <a:lnTo>
                      <a:pt x="227" y="1361"/>
                    </a:lnTo>
                    <a:lnTo>
                      <a:pt x="227" y="1304"/>
                    </a:lnTo>
                    <a:lnTo>
                      <a:pt x="57" y="1304"/>
                    </a:lnTo>
                    <a:lnTo>
                      <a:pt x="57" y="1361"/>
                    </a:lnTo>
                    <a:lnTo>
                      <a:pt x="0" y="1361"/>
                    </a:lnTo>
                    <a:lnTo>
                      <a:pt x="0" y="1191"/>
                    </a:lnTo>
                    <a:lnTo>
                      <a:pt x="57" y="1191"/>
                    </a:lnTo>
                    <a:lnTo>
                      <a:pt x="57" y="964"/>
                    </a:lnTo>
                    <a:lnTo>
                      <a:pt x="0" y="964"/>
                    </a:lnTo>
                    <a:lnTo>
                      <a:pt x="0" y="851"/>
                    </a:lnTo>
                    <a:lnTo>
                      <a:pt x="57" y="851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170"/>
                    </a:lnTo>
                    <a:lnTo>
                      <a:pt x="397" y="170"/>
                    </a:lnTo>
                    <a:lnTo>
                      <a:pt x="397" y="397"/>
                    </a:lnTo>
                    <a:lnTo>
                      <a:pt x="567" y="397"/>
                    </a:lnTo>
                    <a:lnTo>
                      <a:pt x="567" y="624"/>
                    </a:lnTo>
                    <a:lnTo>
                      <a:pt x="680" y="624"/>
                    </a:lnTo>
                    <a:lnTo>
                      <a:pt x="680" y="737"/>
                    </a:lnTo>
                    <a:lnTo>
                      <a:pt x="737" y="737"/>
                    </a:lnTo>
                    <a:lnTo>
                      <a:pt x="737" y="907"/>
                    </a:lnTo>
                    <a:lnTo>
                      <a:pt x="794" y="907"/>
                    </a:lnTo>
                    <a:lnTo>
                      <a:pt x="794" y="1134"/>
                    </a:lnTo>
                    <a:lnTo>
                      <a:pt x="850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1" name="Freeform 967"/>
              <p:cNvSpPr>
                <a:spLocks/>
              </p:cNvSpPr>
              <p:nvPr/>
            </p:nvSpPr>
            <p:spPr bwMode="auto">
              <a:xfrm>
                <a:off x="346" y="2627"/>
                <a:ext cx="1588" cy="1701"/>
              </a:xfrm>
              <a:custGeom>
                <a:avLst/>
                <a:gdLst>
                  <a:gd name="T0" fmla="*/ 1588 w 1588"/>
                  <a:gd name="T1" fmla="*/ 681 h 1701"/>
                  <a:gd name="T2" fmla="*/ 1531 w 1588"/>
                  <a:gd name="T3" fmla="*/ 510 h 1701"/>
                  <a:gd name="T4" fmla="*/ 1418 w 1588"/>
                  <a:gd name="T5" fmla="*/ 454 h 1701"/>
                  <a:gd name="T6" fmla="*/ 1305 w 1588"/>
                  <a:gd name="T7" fmla="*/ 510 h 1701"/>
                  <a:gd name="T8" fmla="*/ 1248 w 1588"/>
                  <a:gd name="T9" fmla="*/ 567 h 1701"/>
                  <a:gd name="T10" fmla="*/ 1134 w 1588"/>
                  <a:gd name="T11" fmla="*/ 681 h 1701"/>
                  <a:gd name="T12" fmla="*/ 1078 w 1588"/>
                  <a:gd name="T13" fmla="*/ 624 h 1701"/>
                  <a:gd name="T14" fmla="*/ 964 w 1588"/>
                  <a:gd name="T15" fmla="*/ 567 h 1701"/>
                  <a:gd name="T16" fmla="*/ 908 w 1588"/>
                  <a:gd name="T17" fmla="*/ 510 h 1701"/>
                  <a:gd name="T18" fmla="*/ 794 w 1588"/>
                  <a:gd name="T19" fmla="*/ 397 h 1701"/>
                  <a:gd name="T20" fmla="*/ 851 w 1588"/>
                  <a:gd name="T21" fmla="*/ 227 h 1701"/>
                  <a:gd name="T22" fmla="*/ 908 w 1588"/>
                  <a:gd name="T23" fmla="*/ 0 h 1701"/>
                  <a:gd name="T24" fmla="*/ 624 w 1588"/>
                  <a:gd name="T25" fmla="*/ 57 h 1701"/>
                  <a:gd name="T26" fmla="*/ 227 w 1588"/>
                  <a:gd name="T27" fmla="*/ 113 h 1701"/>
                  <a:gd name="T28" fmla="*/ 171 w 1588"/>
                  <a:gd name="T29" fmla="*/ 227 h 1701"/>
                  <a:gd name="T30" fmla="*/ 114 w 1588"/>
                  <a:gd name="T31" fmla="*/ 340 h 1701"/>
                  <a:gd name="T32" fmla="*/ 171 w 1588"/>
                  <a:gd name="T33" fmla="*/ 397 h 1701"/>
                  <a:gd name="T34" fmla="*/ 227 w 1588"/>
                  <a:gd name="T35" fmla="*/ 454 h 1701"/>
                  <a:gd name="T36" fmla="*/ 284 w 1588"/>
                  <a:gd name="T37" fmla="*/ 624 h 1701"/>
                  <a:gd name="T38" fmla="*/ 171 w 1588"/>
                  <a:gd name="T39" fmla="*/ 907 h 1701"/>
                  <a:gd name="T40" fmla="*/ 114 w 1588"/>
                  <a:gd name="T41" fmla="*/ 964 h 1701"/>
                  <a:gd name="T42" fmla="*/ 57 w 1588"/>
                  <a:gd name="T43" fmla="*/ 1021 h 1701"/>
                  <a:gd name="T44" fmla="*/ 0 w 1588"/>
                  <a:gd name="T45" fmla="*/ 1191 h 1701"/>
                  <a:gd name="T46" fmla="*/ 57 w 1588"/>
                  <a:gd name="T47" fmla="*/ 1304 h 1701"/>
                  <a:gd name="T48" fmla="*/ 114 w 1588"/>
                  <a:gd name="T49" fmla="*/ 1361 h 1701"/>
                  <a:gd name="T50" fmla="*/ 171 w 1588"/>
                  <a:gd name="T51" fmla="*/ 1304 h 1701"/>
                  <a:gd name="T52" fmla="*/ 397 w 1588"/>
                  <a:gd name="T53" fmla="*/ 1418 h 1701"/>
                  <a:gd name="T54" fmla="*/ 454 w 1588"/>
                  <a:gd name="T55" fmla="*/ 1474 h 1701"/>
                  <a:gd name="T56" fmla="*/ 681 w 1588"/>
                  <a:gd name="T57" fmla="*/ 1701 h 1701"/>
                  <a:gd name="T58" fmla="*/ 908 w 1588"/>
                  <a:gd name="T59" fmla="*/ 1644 h 1701"/>
                  <a:gd name="T60" fmla="*/ 1021 w 1588"/>
                  <a:gd name="T61" fmla="*/ 1588 h 1701"/>
                  <a:gd name="T62" fmla="*/ 1078 w 1588"/>
                  <a:gd name="T63" fmla="*/ 1531 h 1701"/>
                  <a:gd name="T64" fmla="*/ 1134 w 1588"/>
                  <a:gd name="T65" fmla="*/ 1418 h 1701"/>
                  <a:gd name="T66" fmla="*/ 1191 w 1588"/>
                  <a:gd name="T67" fmla="*/ 1304 h 1701"/>
                  <a:gd name="T68" fmla="*/ 1248 w 1588"/>
                  <a:gd name="T69" fmla="*/ 964 h 1701"/>
                  <a:gd name="T70" fmla="*/ 1191 w 1588"/>
                  <a:gd name="T71" fmla="*/ 851 h 1701"/>
                  <a:gd name="T72" fmla="*/ 1248 w 1588"/>
                  <a:gd name="T73" fmla="*/ 907 h 1701"/>
                  <a:gd name="T74" fmla="*/ 1305 w 1588"/>
                  <a:gd name="T75" fmla="*/ 851 h 1701"/>
                  <a:gd name="T76" fmla="*/ 1361 w 1588"/>
                  <a:gd name="T77" fmla="*/ 794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88" h="1701">
                    <a:moveTo>
                      <a:pt x="1588" y="794"/>
                    </a:moveTo>
                    <a:lnTo>
                      <a:pt x="1588" y="681"/>
                    </a:lnTo>
                    <a:lnTo>
                      <a:pt x="1531" y="681"/>
                    </a:lnTo>
                    <a:lnTo>
                      <a:pt x="1531" y="510"/>
                    </a:lnTo>
                    <a:lnTo>
                      <a:pt x="1418" y="510"/>
                    </a:lnTo>
                    <a:lnTo>
                      <a:pt x="1418" y="454"/>
                    </a:lnTo>
                    <a:lnTo>
                      <a:pt x="1305" y="454"/>
                    </a:lnTo>
                    <a:lnTo>
                      <a:pt x="1305" y="510"/>
                    </a:lnTo>
                    <a:lnTo>
                      <a:pt x="1248" y="510"/>
                    </a:lnTo>
                    <a:lnTo>
                      <a:pt x="1248" y="567"/>
                    </a:lnTo>
                    <a:lnTo>
                      <a:pt x="1134" y="567"/>
                    </a:lnTo>
                    <a:lnTo>
                      <a:pt x="1134" y="681"/>
                    </a:lnTo>
                    <a:lnTo>
                      <a:pt x="1078" y="681"/>
                    </a:lnTo>
                    <a:lnTo>
                      <a:pt x="1078" y="624"/>
                    </a:lnTo>
                    <a:lnTo>
                      <a:pt x="964" y="624"/>
                    </a:lnTo>
                    <a:lnTo>
                      <a:pt x="964" y="567"/>
                    </a:lnTo>
                    <a:lnTo>
                      <a:pt x="908" y="567"/>
                    </a:lnTo>
                    <a:lnTo>
                      <a:pt x="908" y="510"/>
                    </a:lnTo>
                    <a:lnTo>
                      <a:pt x="794" y="510"/>
                    </a:lnTo>
                    <a:lnTo>
                      <a:pt x="794" y="397"/>
                    </a:lnTo>
                    <a:lnTo>
                      <a:pt x="851" y="397"/>
                    </a:lnTo>
                    <a:lnTo>
                      <a:pt x="851" y="227"/>
                    </a:lnTo>
                    <a:lnTo>
                      <a:pt x="908" y="227"/>
                    </a:lnTo>
                    <a:lnTo>
                      <a:pt x="908" y="0"/>
                    </a:lnTo>
                    <a:lnTo>
                      <a:pt x="624" y="0"/>
                    </a:lnTo>
                    <a:lnTo>
                      <a:pt x="624" y="57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171" y="113"/>
                    </a:lnTo>
                    <a:lnTo>
                      <a:pt x="171" y="227"/>
                    </a:lnTo>
                    <a:lnTo>
                      <a:pt x="114" y="227"/>
                    </a:lnTo>
                    <a:lnTo>
                      <a:pt x="114" y="340"/>
                    </a:lnTo>
                    <a:lnTo>
                      <a:pt x="171" y="340"/>
                    </a:lnTo>
                    <a:lnTo>
                      <a:pt x="171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284" y="454"/>
                    </a:lnTo>
                    <a:lnTo>
                      <a:pt x="284" y="624"/>
                    </a:lnTo>
                    <a:lnTo>
                      <a:pt x="171" y="624"/>
                    </a:lnTo>
                    <a:lnTo>
                      <a:pt x="171" y="907"/>
                    </a:lnTo>
                    <a:lnTo>
                      <a:pt x="114" y="907"/>
                    </a:lnTo>
                    <a:lnTo>
                      <a:pt x="114" y="964"/>
                    </a:lnTo>
                    <a:lnTo>
                      <a:pt x="57" y="964"/>
                    </a:lnTo>
                    <a:lnTo>
                      <a:pt x="57" y="1021"/>
                    </a:lnTo>
                    <a:lnTo>
                      <a:pt x="0" y="1021"/>
                    </a:lnTo>
                    <a:lnTo>
                      <a:pt x="0" y="1191"/>
                    </a:lnTo>
                    <a:lnTo>
                      <a:pt x="57" y="1191"/>
                    </a:lnTo>
                    <a:lnTo>
                      <a:pt x="57" y="1304"/>
                    </a:lnTo>
                    <a:lnTo>
                      <a:pt x="114" y="1304"/>
                    </a:lnTo>
                    <a:lnTo>
                      <a:pt x="114" y="1361"/>
                    </a:lnTo>
                    <a:lnTo>
                      <a:pt x="171" y="1361"/>
                    </a:lnTo>
                    <a:lnTo>
                      <a:pt x="171" y="1304"/>
                    </a:lnTo>
                    <a:lnTo>
                      <a:pt x="397" y="1304"/>
                    </a:lnTo>
                    <a:lnTo>
                      <a:pt x="397" y="1418"/>
                    </a:lnTo>
                    <a:lnTo>
                      <a:pt x="454" y="1418"/>
                    </a:lnTo>
                    <a:lnTo>
                      <a:pt x="454" y="1474"/>
                    </a:lnTo>
                    <a:lnTo>
                      <a:pt x="681" y="1474"/>
                    </a:lnTo>
                    <a:lnTo>
                      <a:pt x="681" y="1701"/>
                    </a:lnTo>
                    <a:lnTo>
                      <a:pt x="908" y="1701"/>
                    </a:lnTo>
                    <a:lnTo>
                      <a:pt x="908" y="1644"/>
                    </a:lnTo>
                    <a:lnTo>
                      <a:pt x="1021" y="1644"/>
                    </a:lnTo>
                    <a:lnTo>
                      <a:pt x="1021" y="1588"/>
                    </a:lnTo>
                    <a:lnTo>
                      <a:pt x="1078" y="1588"/>
                    </a:lnTo>
                    <a:lnTo>
                      <a:pt x="1078" y="1531"/>
                    </a:lnTo>
                    <a:lnTo>
                      <a:pt x="1134" y="1531"/>
                    </a:lnTo>
                    <a:lnTo>
                      <a:pt x="1134" y="1418"/>
                    </a:lnTo>
                    <a:lnTo>
                      <a:pt x="1191" y="1418"/>
                    </a:lnTo>
                    <a:lnTo>
                      <a:pt x="1191" y="1304"/>
                    </a:lnTo>
                    <a:lnTo>
                      <a:pt x="1248" y="1304"/>
                    </a:lnTo>
                    <a:lnTo>
                      <a:pt x="1248" y="964"/>
                    </a:lnTo>
                    <a:lnTo>
                      <a:pt x="1191" y="964"/>
                    </a:lnTo>
                    <a:lnTo>
                      <a:pt x="1191" y="851"/>
                    </a:lnTo>
                    <a:lnTo>
                      <a:pt x="1248" y="851"/>
                    </a:lnTo>
                    <a:lnTo>
                      <a:pt x="1248" y="907"/>
                    </a:lnTo>
                    <a:lnTo>
                      <a:pt x="1305" y="907"/>
                    </a:lnTo>
                    <a:lnTo>
                      <a:pt x="1305" y="851"/>
                    </a:lnTo>
                    <a:lnTo>
                      <a:pt x="1361" y="851"/>
                    </a:lnTo>
                    <a:lnTo>
                      <a:pt x="1361" y="794"/>
                    </a:lnTo>
                    <a:lnTo>
                      <a:pt x="1588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2" name="Freeform 968"/>
              <p:cNvSpPr>
                <a:spLocks/>
              </p:cNvSpPr>
              <p:nvPr/>
            </p:nvSpPr>
            <p:spPr bwMode="auto">
              <a:xfrm>
                <a:off x="1707" y="2967"/>
                <a:ext cx="907" cy="908"/>
              </a:xfrm>
              <a:custGeom>
                <a:avLst/>
                <a:gdLst>
                  <a:gd name="T0" fmla="*/ 794 w 907"/>
                  <a:gd name="T1" fmla="*/ 170 h 908"/>
                  <a:gd name="T2" fmla="*/ 737 w 907"/>
                  <a:gd name="T3" fmla="*/ 170 h 908"/>
                  <a:gd name="T4" fmla="*/ 737 w 907"/>
                  <a:gd name="T5" fmla="*/ 227 h 908"/>
                  <a:gd name="T6" fmla="*/ 567 w 907"/>
                  <a:gd name="T7" fmla="*/ 227 h 908"/>
                  <a:gd name="T8" fmla="*/ 567 w 907"/>
                  <a:gd name="T9" fmla="*/ 170 h 908"/>
                  <a:gd name="T10" fmla="*/ 397 w 907"/>
                  <a:gd name="T11" fmla="*/ 170 h 908"/>
                  <a:gd name="T12" fmla="*/ 397 w 907"/>
                  <a:gd name="T13" fmla="*/ 57 h 908"/>
                  <a:gd name="T14" fmla="*/ 170 w 907"/>
                  <a:gd name="T15" fmla="*/ 57 h 908"/>
                  <a:gd name="T16" fmla="*/ 170 w 907"/>
                  <a:gd name="T17" fmla="*/ 0 h 908"/>
                  <a:gd name="T18" fmla="*/ 57 w 907"/>
                  <a:gd name="T19" fmla="*/ 0 h 908"/>
                  <a:gd name="T20" fmla="*/ 57 w 907"/>
                  <a:gd name="T21" fmla="*/ 57 h 908"/>
                  <a:gd name="T22" fmla="*/ 0 w 907"/>
                  <a:gd name="T23" fmla="*/ 57 h 908"/>
                  <a:gd name="T24" fmla="*/ 0 w 907"/>
                  <a:gd name="T25" fmla="*/ 114 h 908"/>
                  <a:gd name="T26" fmla="*/ 57 w 907"/>
                  <a:gd name="T27" fmla="*/ 114 h 908"/>
                  <a:gd name="T28" fmla="*/ 57 w 907"/>
                  <a:gd name="T29" fmla="*/ 170 h 908"/>
                  <a:gd name="T30" fmla="*/ 170 w 907"/>
                  <a:gd name="T31" fmla="*/ 170 h 908"/>
                  <a:gd name="T32" fmla="*/ 170 w 907"/>
                  <a:gd name="T33" fmla="*/ 341 h 908"/>
                  <a:gd name="T34" fmla="*/ 227 w 907"/>
                  <a:gd name="T35" fmla="*/ 341 h 908"/>
                  <a:gd name="T36" fmla="*/ 227 w 907"/>
                  <a:gd name="T37" fmla="*/ 454 h 908"/>
                  <a:gd name="T38" fmla="*/ 284 w 907"/>
                  <a:gd name="T39" fmla="*/ 454 h 908"/>
                  <a:gd name="T40" fmla="*/ 284 w 907"/>
                  <a:gd name="T41" fmla="*/ 567 h 908"/>
                  <a:gd name="T42" fmla="*/ 340 w 907"/>
                  <a:gd name="T43" fmla="*/ 567 h 908"/>
                  <a:gd name="T44" fmla="*/ 340 w 907"/>
                  <a:gd name="T45" fmla="*/ 908 h 908"/>
                  <a:gd name="T46" fmla="*/ 397 w 907"/>
                  <a:gd name="T47" fmla="*/ 908 h 908"/>
                  <a:gd name="T48" fmla="*/ 397 w 907"/>
                  <a:gd name="T49" fmla="*/ 851 h 908"/>
                  <a:gd name="T50" fmla="*/ 567 w 907"/>
                  <a:gd name="T51" fmla="*/ 851 h 908"/>
                  <a:gd name="T52" fmla="*/ 567 w 907"/>
                  <a:gd name="T53" fmla="*/ 794 h 908"/>
                  <a:gd name="T54" fmla="*/ 624 w 907"/>
                  <a:gd name="T55" fmla="*/ 794 h 908"/>
                  <a:gd name="T56" fmla="*/ 624 w 907"/>
                  <a:gd name="T57" fmla="*/ 737 h 908"/>
                  <a:gd name="T58" fmla="*/ 737 w 907"/>
                  <a:gd name="T59" fmla="*/ 737 h 908"/>
                  <a:gd name="T60" fmla="*/ 737 w 907"/>
                  <a:gd name="T61" fmla="*/ 624 h 908"/>
                  <a:gd name="T62" fmla="*/ 851 w 907"/>
                  <a:gd name="T63" fmla="*/ 624 h 908"/>
                  <a:gd name="T64" fmla="*/ 851 w 907"/>
                  <a:gd name="T65" fmla="*/ 567 h 908"/>
                  <a:gd name="T66" fmla="*/ 907 w 907"/>
                  <a:gd name="T67" fmla="*/ 567 h 908"/>
                  <a:gd name="T68" fmla="*/ 907 w 907"/>
                  <a:gd name="T69" fmla="*/ 397 h 908"/>
                  <a:gd name="T70" fmla="*/ 851 w 907"/>
                  <a:gd name="T71" fmla="*/ 397 h 908"/>
                  <a:gd name="T72" fmla="*/ 851 w 907"/>
                  <a:gd name="T73" fmla="*/ 284 h 908"/>
                  <a:gd name="T74" fmla="*/ 794 w 907"/>
                  <a:gd name="T75" fmla="*/ 284 h 908"/>
                  <a:gd name="T76" fmla="*/ 794 w 907"/>
                  <a:gd name="T77" fmla="*/ 17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07" h="908">
                    <a:moveTo>
                      <a:pt x="794" y="170"/>
                    </a:moveTo>
                    <a:lnTo>
                      <a:pt x="737" y="170"/>
                    </a:lnTo>
                    <a:lnTo>
                      <a:pt x="737" y="227"/>
                    </a:lnTo>
                    <a:lnTo>
                      <a:pt x="567" y="227"/>
                    </a:lnTo>
                    <a:lnTo>
                      <a:pt x="567" y="170"/>
                    </a:lnTo>
                    <a:lnTo>
                      <a:pt x="397" y="170"/>
                    </a:lnTo>
                    <a:lnTo>
                      <a:pt x="39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170" y="170"/>
                    </a:lnTo>
                    <a:lnTo>
                      <a:pt x="170" y="341"/>
                    </a:lnTo>
                    <a:lnTo>
                      <a:pt x="227" y="341"/>
                    </a:lnTo>
                    <a:lnTo>
                      <a:pt x="227" y="454"/>
                    </a:lnTo>
                    <a:lnTo>
                      <a:pt x="284" y="454"/>
                    </a:lnTo>
                    <a:lnTo>
                      <a:pt x="284" y="567"/>
                    </a:lnTo>
                    <a:lnTo>
                      <a:pt x="340" y="567"/>
                    </a:lnTo>
                    <a:lnTo>
                      <a:pt x="340" y="908"/>
                    </a:lnTo>
                    <a:lnTo>
                      <a:pt x="397" y="908"/>
                    </a:lnTo>
                    <a:lnTo>
                      <a:pt x="397" y="851"/>
                    </a:lnTo>
                    <a:lnTo>
                      <a:pt x="567" y="851"/>
                    </a:lnTo>
                    <a:lnTo>
                      <a:pt x="567" y="794"/>
                    </a:lnTo>
                    <a:lnTo>
                      <a:pt x="624" y="794"/>
                    </a:lnTo>
                    <a:lnTo>
                      <a:pt x="624" y="737"/>
                    </a:lnTo>
                    <a:lnTo>
                      <a:pt x="737" y="737"/>
                    </a:lnTo>
                    <a:lnTo>
                      <a:pt x="737" y="624"/>
                    </a:lnTo>
                    <a:lnTo>
                      <a:pt x="851" y="624"/>
                    </a:lnTo>
                    <a:lnTo>
                      <a:pt x="851" y="567"/>
                    </a:lnTo>
                    <a:lnTo>
                      <a:pt x="907" y="567"/>
                    </a:lnTo>
                    <a:lnTo>
                      <a:pt x="907" y="397"/>
                    </a:lnTo>
                    <a:lnTo>
                      <a:pt x="851" y="397"/>
                    </a:lnTo>
                    <a:lnTo>
                      <a:pt x="851" y="284"/>
                    </a:lnTo>
                    <a:lnTo>
                      <a:pt x="794" y="284"/>
                    </a:lnTo>
                    <a:lnTo>
                      <a:pt x="794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3" name="Freeform 969"/>
              <p:cNvSpPr>
                <a:spLocks/>
              </p:cNvSpPr>
              <p:nvPr/>
            </p:nvSpPr>
            <p:spPr bwMode="auto">
              <a:xfrm>
                <a:off x="2047" y="2117"/>
                <a:ext cx="681" cy="1077"/>
              </a:xfrm>
              <a:custGeom>
                <a:avLst/>
                <a:gdLst>
                  <a:gd name="T0" fmla="*/ 511 w 681"/>
                  <a:gd name="T1" fmla="*/ 0 h 1077"/>
                  <a:gd name="T2" fmla="*/ 397 w 681"/>
                  <a:gd name="T3" fmla="*/ 0 h 1077"/>
                  <a:gd name="T4" fmla="*/ 397 w 681"/>
                  <a:gd name="T5" fmla="*/ 113 h 1077"/>
                  <a:gd name="T6" fmla="*/ 341 w 681"/>
                  <a:gd name="T7" fmla="*/ 113 h 1077"/>
                  <a:gd name="T8" fmla="*/ 341 w 681"/>
                  <a:gd name="T9" fmla="*/ 227 h 1077"/>
                  <a:gd name="T10" fmla="*/ 284 w 681"/>
                  <a:gd name="T11" fmla="*/ 227 h 1077"/>
                  <a:gd name="T12" fmla="*/ 284 w 681"/>
                  <a:gd name="T13" fmla="*/ 283 h 1077"/>
                  <a:gd name="T14" fmla="*/ 0 w 681"/>
                  <a:gd name="T15" fmla="*/ 283 h 1077"/>
                  <a:gd name="T16" fmla="*/ 0 w 681"/>
                  <a:gd name="T17" fmla="*/ 397 h 1077"/>
                  <a:gd name="T18" fmla="*/ 114 w 681"/>
                  <a:gd name="T19" fmla="*/ 397 h 1077"/>
                  <a:gd name="T20" fmla="*/ 114 w 681"/>
                  <a:gd name="T21" fmla="*/ 340 h 1077"/>
                  <a:gd name="T22" fmla="*/ 397 w 681"/>
                  <a:gd name="T23" fmla="*/ 340 h 1077"/>
                  <a:gd name="T24" fmla="*/ 397 w 681"/>
                  <a:gd name="T25" fmla="*/ 397 h 1077"/>
                  <a:gd name="T26" fmla="*/ 454 w 681"/>
                  <a:gd name="T27" fmla="*/ 397 h 1077"/>
                  <a:gd name="T28" fmla="*/ 454 w 681"/>
                  <a:gd name="T29" fmla="*/ 453 h 1077"/>
                  <a:gd name="T30" fmla="*/ 341 w 681"/>
                  <a:gd name="T31" fmla="*/ 453 h 1077"/>
                  <a:gd name="T32" fmla="*/ 341 w 681"/>
                  <a:gd name="T33" fmla="*/ 567 h 1077"/>
                  <a:gd name="T34" fmla="*/ 284 w 681"/>
                  <a:gd name="T35" fmla="*/ 567 h 1077"/>
                  <a:gd name="T36" fmla="*/ 284 w 681"/>
                  <a:gd name="T37" fmla="*/ 623 h 1077"/>
                  <a:gd name="T38" fmla="*/ 227 w 681"/>
                  <a:gd name="T39" fmla="*/ 623 h 1077"/>
                  <a:gd name="T40" fmla="*/ 227 w 681"/>
                  <a:gd name="T41" fmla="*/ 964 h 1077"/>
                  <a:gd name="T42" fmla="*/ 171 w 681"/>
                  <a:gd name="T43" fmla="*/ 964 h 1077"/>
                  <a:gd name="T44" fmla="*/ 171 w 681"/>
                  <a:gd name="T45" fmla="*/ 1020 h 1077"/>
                  <a:gd name="T46" fmla="*/ 227 w 681"/>
                  <a:gd name="T47" fmla="*/ 1020 h 1077"/>
                  <a:gd name="T48" fmla="*/ 227 w 681"/>
                  <a:gd name="T49" fmla="*/ 1077 h 1077"/>
                  <a:gd name="T50" fmla="*/ 397 w 681"/>
                  <a:gd name="T51" fmla="*/ 1077 h 1077"/>
                  <a:gd name="T52" fmla="*/ 397 w 681"/>
                  <a:gd name="T53" fmla="*/ 1020 h 1077"/>
                  <a:gd name="T54" fmla="*/ 567 w 681"/>
                  <a:gd name="T55" fmla="*/ 1020 h 1077"/>
                  <a:gd name="T56" fmla="*/ 567 w 681"/>
                  <a:gd name="T57" fmla="*/ 850 h 1077"/>
                  <a:gd name="T58" fmla="*/ 624 w 681"/>
                  <a:gd name="T59" fmla="*/ 850 h 1077"/>
                  <a:gd name="T60" fmla="*/ 624 w 681"/>
                  <a:gd name="T61" fmla="*/ 680 h 1077"/>
                  <a:gd name="T62" fmla="*/ 567 w 681"/>
                  <a:gd name="T63" fmla="*/ 680 h 1077"/>
                  <a:gd name="T64" fmla="*/ 567 w 681"/>
                  <a:gd name="T65" fmla="*/ 510 h 1077"/>
                  <a:gd name="T66" fmla="*/ 624 w 681"/>
                  <a:gd name="T67" fmla="*/ 510 h 1077"/>
                  <a:gd name="T68" fmla="*/ 624 w 681"/>
                  <a:gd name="T69" fmla="*/ 453 h 1077"/>
                  <a:gd name="T70" fmla="*/ 681 w 681"/>
                  <a:gd name="T71" fmla="*/ 453 h 1077"/>
                  <a:gd name="T72" fmla="*/ 681 w 681"/>
                  <a:gd name="T73" fmla="*/ 340 h 1077"/>
                  <a:gd name="T74" fmla="*/ 624 w 681"/>
                  <a:gd name="T75" fmla="*/ 340 h 1077"/>
                  <a:gd name="T76" fmla="*/ 624 w 681"/>
                  <a:gd name="T77" fmla="*/ 283 h 1077"/>
                  <a:gd name="T78" fmla="*/ 681 w 681"/>
                  <a:gd name="T79" fmla="*/ 283 h 1077"/>
                  <a:gd name="T80" fmla="*/ 681 w 681"/>
                  <a:gd name="T81" fmla="*/ 170 h 1077"/>
                  <a:gd name="T82" fmla="*/ 624 w 681"/>
                  <a:gd name="T83" fmla="*/ 170 h 1077"/>
                  <a:gd name="T84" fmla="*/ 624 w 681"/>
                  <a:gd name="T85" fmla="*/ 113 h 1077"/>
                  <a:gd name="T86" fmla="*/ 567 w 681"/>
                  <a:gd name="T87" fmla="*/ 113 h 1077"/>
                  <a:gd name="T88" fmla="*/ 567 w 681"/>
                  <a:gd name="T89" fmla="*/ 0 h 1077"/>
                  <a:gd name="T90" fmla="*/ 511 w 681"/>
                  <a:gd name="T91" fmla="*/ 0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81" h="1077">
                    <a:moveTo>
                      <a:pt x="511" y="0"/>
                    </a:moveTo>
                    <a:lnTo>
                      <a:pt x="397" y="0"/>
                    </a:lnTo>
                    <a:lnTo>
                      <a:pt x="397" y="113"/>
                    </a:lnTo>
                    <a:lnTo>
                      <a:pt x="341" y="113"/>
                    </a:lnTo>
                    <a:lnTo>
                      <a:pt x="341" y="227"/>
                    </a:lnTo>
                    <a:lnTo>
                      <a:pt x="284" y="227"/>
                    </a:lnTo>
                    <a:lnTo>
                      <a:pt x="284" y="283"/>
                    </a:lnTo>
                    <a:lnTo>
                      <a:pt x="0" y="283"/>
                    </a:ln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454" y="397"/>
                    </a:lnTo>
                    <a:lnTo>
                      <a:pt x="454" y="453"/>
                    </a:lnTo>
                    <a:lnTo>
                      <a:pt x="341" y="453"/>
                    </a:lnTo>
                    <a:lnTo>
                      <a:pt x="341" y="567"/>
                    </a:lnTo>
                    <a:lnTo>
                      <a:pt x="284" y="567"/>
                    </a:lnTo>
                    <a:lnTo>
                      <a:pt x="284" y="623"/>
                    </a:lnTo>
                    <a:lnTo>
                      <a:pt x="227" y="623"/>
                    </a:lnTo>
                    <a:lnTo>
                      <a:pt x="227" y="964"/>
                    </a:lnTo>
                    <a:lnTo>
                      <a:pt x="171" y="964"/>
                    </a:lnTo>
                    <a:lnTo>
                      <a:pt x="171" y="1020"/>
                    </a:lnTo>
                    <a:lnTo>
                      <a:pt x="227" y="1020"/>
                    </a:lnTo>
                    <a:lnTo>
                      <a:pt x="227" y="1077"/>
                    </a:lnTo>
                    <a:lnTo>
                      <a:pt x="397" y="1077"/>
                    </a:lnTo>
                    <a:lnTo>
                      <a:pt x="397" y="1020"/>
                    </a:lnTo>
                    <a:lnTo>
                      <a:pt x="567" y="1020"/>
                    </a:lnTo>
                    <a:lnTo>
                      <a:pt x="567" y="850"/>
                    </a:lnTo>
                    <a:lnTo>
                      <a:pt x="624" y="850"/>
                    </a:lnTo>
                    <a:lnTo>
                      <a:pt x="624" y="680"/>
                    </a:lnTo>
                    <a:lnTo>
                      <a:pt x="567" y="680"/>
                    </a:lnTo>
                    <a:lnTo>
                      <a:pt x="567" y="510"/>
                    </a:lnTo>
                    <a:lnTo>
                      <a:pt x="624" y="510"/>
                    </a:lnTo>
                    <a:lnTo>
                      <a:pt x="624" y="453"/>
                    </a:lnTo>
                    <a:lnTo>
                      <a:pt x="681" y="453"/>
                    </a:lnTo>
                    <a:lnTo>
                      <a:pt x="681" y="340"/>
                    </a:lnTo>
                    <a:lnTo>
                      <a:pt x="624" y="340"/>
                    </a:lnTo>
                    <a:lnTo>
                      <a:pt x="624" y="283"/>
                    </a:lnTo>
                    <a:lnTo>
                      <a:pt x="681" y="283"/>
                    </a:lnTo>
                    <a:lnTo>
                      <a:pt x="681" y="170"/>
                    </a:lnTo>
                    <a:lnTo>
                      <a:pt x="624" y="170"/>
                    </a:lnTo>
                    <a:lnTo>
                      <a:pt x="624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51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5" name="Freeform 971"/>
              <p:cNvSpPr>
                <a:spLocks/>
              </p:cNvSpPr>
              <p:nvPr/>
            </p:nvSpPr>
            <p:spPr bwMode="auto">
              <a:xfrm>
                <a:off x="1991" y="2457"/>
                <a:ext cx="510" cy="680"/>
              </a:xfrm>
              <a:custGeom>
                <a:avLst/>
                <a:gdLst>
                  <a:gd name="T0" fmla="*/ 56 w 510"/>
                  <a:gd name="T1" fmla="*/ 57 h 680"/>
                  <a:gd name="T2" fmla="*/ 56 w 510"/>
                  <a:gd name="T3" fmla="*/ 113 h 680"/>
                  <a:gd name="T4" fmla="*/ 0 w 510"/>
                  <a:gd name="T5" fmla="*/ 113 h 680"/>
                  <a:gd name="T6" fmla="*/ 0 w 510"/>
                  <a:gd name="T7" fmla="*/ 227 h 680"/>
                  <a:gd name="T8" fmla="*/ 113 w 510"/>
                  <a:gd name="T9" fmla="*/ 227 h 680"/>
                  <a:gd name="T10" fmla="*/ 113 w 510"/>
                  <a:gd name="T11" fmla="*/ 340 h 680"/>
                  <a:gd name="T12" fmla="*/ 0 w 510"/>
                  <a:gd name="T13" fmla="*/ 340 h 680"/>
                  <a:gd name="T14" fmla="*/ 0 w 510"/>
                  <a:gd name="T15" fmla="*/ 454 h 680"/>
                  <a:gd name="T16" fmla="*/ 56 w 510"/>
                  <a:gd name="T17" fmla="*/ 454 h 680"/>
                  <a:gd name="T18" fmla="*/ 56 w 510"/>
                  <a:gd name="T19" fmla="*/ 567 h 680"/>
                  <a:gd name="T20" fmla="*/ 113 w 510"/>
                  <a:gd name="T21" fmla="*/ 567 h 680"/>
                  <a:gd name="T22" fmla="*/ 113 w 510"/>
                  <a:gd name="T23" fmla="*/ 680 h 680"/>
                  <a:gd name="T24" fmla="*/ 227 w 510"/>
                  <a:gd name="T25" fmla="*/ 680 h 680"/>
                  <a:gd name="T26" fmla="*/ 227 w 510"/>
                  <a:gd name="T27" fmla="*/ 624 h 680"/>
                  <a:gd name="T28" fmla="*/ 283 w 510"/>
                  <a:gd name="T29" fmla="*/ 624 h 680"/>
                  <a:gd name="T30" fmla="*/ 283 w 510"/>
                  <a:gd name="T31" fmla="*/ 283 h 680"/>
                  <a:gd name="T32" fmla="*/ 340 w 510"/>
                  <a:gd name="T33" fmla="*/ 283 h 680"/>
                  <a:gd name="T34" fmla="*/ 340 w 510"/>
                  <a:gd name="T35" fmla="*/ 227 h 680"/>
                  <a:gd name="T36" fmla="*/ 397 w 510"/>
                  <a:gd name="T37" fmla="*/ 227 h 680"/>
                  <a:gd name="T38" fmla="*/ 397 w 510"/>
                  <a:gd name="T39" fmla="*/ 113 h 680"/>
                  <a:gd name="T40" fmla="*/ 510 w 510"/>
                  <a:gd name="T41" fmla="*/ 113 h 680"/>
                  <a:gd name="T42" fmla="*/ 510 w 510"/>
                  <a:gd name="T43" fmla="*/ 57 h 680"/>
                  <a:gd name="T44" fmla="*/ 453 w 510"/>
                  <a:gd name="T45" fmla="*/ 57 h 680"/>
                  <a:gd name="T46" fmla="*/ 453 w 510"/>
                  <a:gd name="T47" fmla="*/ 0 h 680"/>
                  <a:gd name="T48" fmla="*/ 170 w 510"/>
                  <a:gd name="T49" fmla="*/ 0 h 680"/>
                  <a:gd name="T50" fmla="*/ 170 w 510"/>
                  <a:gd name="T51" fmla="*/ 57 h 680"/>
                  <a:gd name="T52" fmla="*/ 56 w 510"/>
                  <a:gd name="T53" fmla="*/ 57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0" h="680">
                    <a:moveTo>
                      <a:pt x="56" y="57"/>
                    </a:moveTo>
                    <a:lnTo>
                      <a:pt x="56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454"/>
                    </a:lnTo>
                    <a:lnTo>
                      <a:pt x="56" y="454"/>
                    </a:lnTo>
                    <a:lnTo>
                      <a:pt x="56" y="567"/>
                    </a:lnTo>
                    <a:lnTo>
                      <a:pt x="113" y="567"/>
                    </a:lnTo>
                    <a:lnTo>
                      <a:pt x="113" y="680"/>
                    </a:lnTo>
                    <a:lnTo>
                      <a:pt x="227" y="680"/>
                    </a:lnTo>
                    <a:lnTo>
                      <a:pt x="227" y="624"/>
                    </a:lnTo>
                    <a:lnTo>
                      <a:pt x="283" y="624"/>
                    </a:lnTo>
                    <a:lnTo>
                      <a:pt x="283" y="283"/>
                    </a:lnTo>
                    <a:lnTo>
                      <a:pt x="340" y="283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113"/>
                    </a:lnTo>
                    <a:lnTo>
                      <a:pt x="510" y="113"/>
                    </a:lnTo>
                    <a:lnTo>
                      <a:pt x="510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56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8" name="Freeform 974"/>
              <p:cNvSpPr>
                <a:spLocks/>
              </p:cNvSpPr>
              <p:nvPr/>
            </p:nvSpPr>
            <p:spPr bwMode="auto">
              <a:xfrm>
                <a:off x="1140" y="2344"/>
                <a:ext cx="964" cy="964"/>
              </a:xfrm>
              <a:custGeom>
                <a:avLst/>
                <a:gdLst>
                  <a:gd name="T0" fmla="*/ 170 w 964"/>
                  <a:gd name="T1" fmla="*/ 56 h 964"/>
                  <a:gd name="T2" fmla="*/ 170 w 964"/>
                  <a:gd name="T3" fmla="*/ 226 h 964"/>
                  <a:gd name="T4" fmla="*/ 114 w 964"/>
                  <a:gd name="T5" fmla="*/ 226 h 964"/>
                  <a:gd name="T6" fmla="*/ 114 w 964"/>
                  <a:gd name="T7" fmla="*/ 510 h 964"/>
                  <a:gd name="T8" fmla="*/ 57 w 964"/>
                  <a:gd name="T9" fmla="*/ 510 h 964"/>
                  <a:gd name="T10" fmla="*/ 57 w 964"/>
                  <a:gd name="T11" fmla="*/ 680 h 964"/>
                  <a:gd name="T12" fmla="*/ 0 w 964"/>
                  <a:gd name="T13" fmla="*/ 680 h 964"/>
                  <a:gd name="T14" fmla="*/ 0 w 964"/>
                  <a:gd name="T15" fmla="*/ 793 h 964"/>
                  <a:gd name="T16" fmla="*/ 114 w 964"/>
                  <a:gd name="T17" fmla="*/ 793 h 964"/>
                  <a:gd name="T18" fmla="*/ 114 w 964"/>
                  <a:gd name="T19" fmla="*/ 850 h 964"/>
                  <a:gd name="T20" fmla="*/ 170 w 964"/>
                  <a:gd name="T21" fmla="*/ 850 h 964"/>
                  <a:gd name="T22" fmla="*/ 170 w 964"/>
                  <a:gd name="T23" fmla="*/ 907 h 964"/>
                  <a:gd name="T24" fmla="*/ 284 w 964"/>
                  <a:gd name="T25" fmla="*/ 907 h 964"/>
                  <a:gd name="T26" fmla="*/ 284 w 964"/>
                  <a:gd name="T27" fmla="*/ 964 h 964"/>
                  <a:gd name="T28" fmla="*/ 340 w 964"/>
                  <a:gd name="T29" fmla="*/ 964 h 964"/>
                  <a:gd name="T30" fmla="*/ 340 w 964"/>
                  <a:gd name="T31" fmla="*/ 850 h 964"/>
                  <a:gd name="T32" fmla="*/ 454 w 964"/>
                  <a:gd name="T33" fmla="*/ 850 h 964"/>
                  <a:gd name="T34" fmla="*/ 454 w 964"/>
                  <a:gd name="T35" fmla="*/ 793 h 964"/>
                  <a:gd name="T36" fmla="*/ 511 w 964"/>
                  <a:gd name="T37" fmla="*/ 793 h 964"/>
                  <a:gd name="T38" fmla="*/ 511 w 964"/>
                  <a:gd name="T39" fmla="*/ 737 h 964"/>
                  <a:gd name="T40" fmla="*/ 567 w 964"/>
                  <a:gd name="T41" fmla="*/ 737 h 964"/>
                  <a:gd name="T42" fmla="*/ 567 w 964"/>
                  <a:gd name="T43" fmla="*/ 680 h 964"/>
                  <a:gd name="T44" fmla="*/ 624 w 964"/>
                  <a:gd name="T45" fmla="*/ 680 h 964"/>
                  <a:gd name="T46" fmla="*/ 624 w 964"/>
                  <a:gd name="T47" fmla="*/ 623 h 964"/>
                  <a:gd name="T48" fmla="*/ 737 w 964"/>
                  <a:gd name="T49" fmla="*/ 623 h 964"/>
                  <a:gd name="T50" fmla="*/ 737 w 964"/>
                  <a:gd name="T51" fmla="*/ 680 h 964"/>
                  <a:gd name="T52" fmla="*/ 907 w 964"/>
                  <a:gd name="T53" fmla="*/ 680 h 964"/>
                  <a:gd name="T54" fmla="*/ 907 w 964"/>
                  <a:gd name="T55" fmla="*/ 567 h 964"/>
                  <a:gd name="T56" fmla="*/ 851 w 964"/>
                  <a:gd name="T57" fmla="*/ 567 h 964"/>
                  <a:gd name="T58" fmla="*/ 851 w 964"/>
                  <a:gd name="T59" fmla="*/ 453 h 964"/>
                  <a:gd name="T60" fmla="*/ 964 w 964"/>
                  <a:gd name="T61" fmla="*/ 453 h 964"/>
                  <a:gd name="T62" fmla="*/ 964 w 964"/>
                  <a:gd name="T63" fmla="*/ 340 h 964"/>
                  <a:gd name="T64" fmla="*/ 851 w 964"/>
                  <a:gd name="T65" fmla="*/ 340 h 964"/>
                  <a:gd name="T66" fmla="*/ 851 w 964"/>
                  <a:gd name="T67" fmla="*/ 226 h 964"/>
                  <a:gd name="T68" fmla="*/ 907 w 964"/>
                  <a:gd name="T69" fmla="*/ 226 h 964"/>
                  <a:gd name="T70" fmla="*/ 907 w 964"/>
                  <a:gd name="T71" fmla="*/ 56 h 964"/>
                  <a:gd name="T72" fmla="*/ 794 w 964"/>
                  <a:gd name="T73" fmla="*/ 56 h 964"/>
                  <a:gd name="T74" fmla="*/ 794 w 964"/>
                  <a:gd name="T75" fmla="*/ 113 h 964"/>
                  <a:gd name="T76" fmla="*/ 681 w 964"/>
                  <a:gd name="T77" fmla="*/ 113 h 964"/>
                  <a:gd name="T78" fmla="*/ 681 w 964"/>
                  <a:gd name="T79" fmla="*/ 56 h 964"/>
                  <a:gd name="T80" fmla="*/ 454 w 964"/>
                  <a:gd name="T81" fmla="*/ 56 h 964"/>
                  <a:gd name="T82" fmla="*/ 454 w 964"/>
                  <a:gd name="T83" fmla="*/ 113 h 964"/>
                  <a:gd name="T84" fmla="*/ 397 w 964"/>
                  <a:gd name="T85" fmla="*/ 113 h 964"/>
                  <a:gd name="T86" fmla="*/ 397 w 964"/>
                  <a:gd name="T87" fmla="*/ 56 h 964"/>
                  <a:gd name="T88" fmla="*/ 340 w 964"/>
                  <a:gd name="T89" fmla="*/ 56 h 964"/>
                  <a:gd name="T90" fmla="*/ 340 w 964"/>
                  <a:gd name="T91" fmla="*/ 0 h 964"/>
                  <a:gd name="T92" fmla="*/ 284 w 964"/>
                  <a:gd name="T93" fmla="*/ 0 h 964"/>
                  <a:gd name="T94" fmla="*/ 284 w 964"/>
                  <a:gd name="T95" fmla="*/ 56 h 964"/>
                  <a:gd name="T96" fmla="*/ 170 w 964"/>
                  <a:gd name="T97" fmla="*/ 56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64" h="964">
                    <a:moveTo>
                      <a:pt x="170" y="56"/>
                    </a:moveTo>
                    <a:lnTo>
                      <a:pt x="170" y="226"/>
                    </a:lnTo>
                    <a:lnTo>
                      <a:pt x="114" y="226"/>
                    </a:lnTo>
                    <a:lnTo>
                      <a:pt x="114" y="510"/>
                    </a:lnTo>
                    <a:lnTo>
                      <a:pt x="57" y="510"/>
                    </a:lnTo>
                    <a:lnTo>
                      <a:pt x="57" y="680"/>
                    </a:lnTo>
                    <a:lnTo>
                      <a:pt x="0" y="680"/>
                    </a:lnTo>
                    <a:lnTo>
                      <a:pt x="0" y="793"/>
                    </a:lnTo>
                    <a:lnTo>
                      <a:pt x="114" y="793"/>
                    </a:lnTo>
                    <a:lnTo>
                      <a:pt x="114" y="850"/>
                    </a:lnTo>
                    <a:lnTo>
                      <a:pt x="170" y="850"/>
                    </a:lnTo>
                    <a:lnTo>
                      <a:pt x="170" y="907"/>
                    </a:lnTo>
                    <a:lnTo>
                      <a:pt x="284" y="907"/>
                    </a:lnTo>
                    <a:lnTo>
                      <a:pt x="284" y="964"/>
                    </a:lnTo>
                    <a:lnTo>
                      <a:pt x="340" y="964"/>
                    </a:lnTo>
                    <a:lnTo>
                      <a:pt x="340" y="850"/>
                    </a:lnTo>
                    <a:lnTo>
                      <a:pt x="454" y="850"/>
                    </a:lnTo>
                    <a:lnTo>
                      <a:pt x="454" y="793"/>
                    </a:lnTo>
                    <a:lnTo>
                      <a:pt x="511" y="793"/>
                    </a:lnTo>
                    <a:lnTo>
                      <a:pt x="511" y="737"/>
                    </a:lnTo>
                    <a:lnTo>
                      <a:pt x="567" y="737"/>
                    </a:lnTo>
                    <a:lnTo>
                      <a:pt x="567" y="680"/>
                    </a:lnTo>
                    <a:lnTo>
                      <a:pt x="624" y="680"/>
                    </a:lnTo>
                    <a:lnTo>
                      <a:pt x="624" y="623"/>
                    </a:lnTo>
                    <a:lnTo>
                      <a:pt x="737" y="623"/>
                    </a:lnTo>
                    <a:lnTo>
                      <a:pt x="737" y="680"/>
                    </a:lnTo>
                    <a:lnTo>
                      <a:pt x="907" y="680"/>
                    </a:lnTo>
                    <a:lnTo>
                      <a:pt x="907" y="567"/>
                    </a:lnTo>
                    <a:lnTo>
                      <a:pt x="851" y="567"/>
                    </a:lnTo>
                    <a:lnTo>
                      <a:pt x="851" y="453"/>
                    </a:lnTo>
                    <a:lnTo>
                      <a:pt x="964" y="453"/>
                    </a:lnTo>
                    <a:lnTo>
                      <a:pt x="964" y="340"/>
                    </a:lnTo>
                    <a:lnTo>
                      <a:pt x="851" y="340"/>
                    </a:lnTo>
                    <a:lnTo>
                      <a:pt x="851" y="226"/>
                    </a:lnTo>
                    <a:lnTo>
                      <a:pt x="907" y="226"/>
                    </a:lnTo>
                    <a:lnTo>
                      <a:pt x="907" y="56"/>
                    </a:lnTo>
                    <a:lnTo>
                      <a:pt x="794" y="56"/>
                    </a:lnTo>
                    <a:lnTo>
                      <a:pt x="794" y="113"/>
                    </a:lnTo>
                    <a:lnTo>
                      <a:pt x="681" y="113"/>
                    </a:lnTo>
                    <a:lnTo>
                      <a:pt x="681" y="56"/>
                    </a:lnTo>
                    <a:lnTo>
                      <a:pt x="454" y="56"/>
                    </a:lnTo>
                    <a:lnTo>
                      <a:pt x="454" y="113"/>
                    </a:lnTo>
                    <a:lnTo>
                      <a:pt x="397" y="113"/>
                    </a:lnTo>
                    <a:lnTo>
                      <a:pt x="397" y="56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284" y="0"/>
                    </a:lnTo>
                    <a:lnTo>
                      <a:pt x="284" y="56"/>
                    </a:lnTo>
                    <a:lnTo>
                      <a:pt x="170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9" name="Freeform 975"/>
              <p:cNvSpPr>
                <a:spLocks/>
              </p:cNvSpPr>
              <p:nvPr/>
            </p:nvSpPr>
            <p:spPr bwMode="auto">
              <a:xfrm>
                <a:off x="1821" y="869"/>
                <a:ext cx="793" cy="1531"/>
              </a:xfrm>
              <a:custGeom>
                <a:avLst/>
                <a:gdLst>
                  <a:gd name="T0" fmla="*/ 170 w 793"/>
                  <a:gd name="T1" fmla="*/ 1531 h 1531"/>
                  <a:gd name="T2" fmla="*/ 170 w 793"/>
                  <a:gd name="T3" fmla="*/ 1418 h 1531"/>
                  <a:gd name="T4" fmla="*/ 113 w 793"/>
                  <a:gd name="T5" fmla="*/ 1418 h 1531"/>
                  <a:gd name="T6" fmla="*/ 113 w 793"/>
                  <a:gd name="T7" fmla="*/ 1134 h 1531"/>
                  <a:gd name="T8" fmla="*/ 56 w 793"/>
                  <a:gd name="T9" fmla="*/ 1134 h 1531"/>
                  <a:gd name="T10" fmla="*/ 56 w 793"/>
                  <a:gd name="T11" fmla="*/ 1078 h 1531"/>
                  <a:gd name="T12" fmla="*/ 0 w 793"/>
                  <a:gd name="T13" fmla="*/ 1078 h 1531"/>
                  <a:gd name="T14" fmla="*/ 0 w 793"/>
                  <a:gd name="T15" fmla="*/ 794 h 1531"/>
                  <a:gd name="T16" fmla="*/ 226 w 793"/>
                  <a:gd name="T17" fmla="*/ 794 h 1531"/>
                  <a:gd name="T18" fmla="*/ 226 w 793"/>
                  <a:gd name="T19" fmla="*/ 681 h 1531"/>
                  <a:gd name="T20" fmla="*/ 340 w 793"/>
                  <a:gd name="T21" fmla="*/ 681 h 1531"/>
                  <a:gd name="T22" fmla="*/ 340 w 793"/>
                  <a:gd name="T23" fmla="*/ 624 h 1531"/>
                  <a:gd name="T24" fmla="*/ 283 w 793"/>
                  <a:gd name="T25" fmla="*/ 624 h 1531"/>
                  <a:gd name="T26" fmla="*/ 283 w 793"/>
                  <a:gd name="T27" fmla="*/ 567 h 1531"/>
                  <a:gd name="T28" fmla="*/ 340 w 793"/>
                  <a:gd name="T29" fmla="*/ 567 h 1531"/>
                  <a:gd name="T30" fmla="*/ 340 w 793"/>
                  <a:gd name="T31" fmla="*/ 511 h 1531"/>
                  <a:gd name="T32" fmla="*/ 397 w 793"/>
                  <a:gd name="T33" fmla="*/ 511 h 1531"/>
                  <a:gd name="T34" fmla="*/ 397 w 793"/>
                  <a:gd name="T35" fmla="*/ 397 h 1531"/>
                  <a:gd name="T36" fmla="*/ 453 w 793"/>
                  <a:gd name="T37" fmla="*/ 397 h 1531"/>
                  <a:gd name="T38" fmla="*/ 453 w 793"/>
                  <a:gd name="T39" fmla="*/ 284 h 1531"/>
                  <a:gd name="T40" fmla="*/ 510 w 793"/>
                  <a:gd name="T41" fmla="*/ 284 h 1531"/>
                  <a:gd name="T42" fmla="*/ 510 w 793"/>
                  <a:gd name="T43" fmla="*/ 227 h 1531"/>
                  <a:gd name="T44" fmla="*/ 567 w 793"/>
                  <a:gd name="T45" fmla="*/ 227 h 1531"/>
                  <a:gd name="T46" fmla="*/ 567 w 793"/>
                  <a:gd name="T47" fmla="*/ 170 h 1531"/>
                  <a:gd name="T48" fmla="*/ 623 w 793"/>
                  <a:gd name="T49" fmla="*/ 170 h 1531"/>
                  <a:gd name="T50" fmla="*/ 623 w 793"/>
                  <a:gd name="T51" fmla="*/ 114 h 1531"/>
                  <a:gd name="T52" fmla="*/ 680 w 793"/>
                  <a:gd name="T53" fmla="*/ 114 h 1531"/>
                  <a:gd name="T54" fmla="*/ 680 w 793"/>
                  <a:gd name="T55" fmla="*/ 57 h 1531"/>
                  <a:gd name="T56" fmla="*/ 737 w 793"/>
                  <a:gd name="T57" fmla="*/ 57 h 1531"/>
                  <a:gd name="T58" fmla="*/ 737 w 793"/>
                  <a:gd name="T59" fmla="*/ 0 h 1531"/>
                  <a:gd name="T60" fmla="*/ 793 w 793"/>
                  <a:gd name="T61" fmla="*/ 0 h 1531"/>
                  <a:gd name="T62" fmla="*/ 793 w 793"/>
                  <a:gd name="T63" fmla="*/ 170 h 1531"/>
                  <a:gd name="T64" fmla="*/ 737 w 793"/>
                  <a:gd name="T65" fmla="*/ 170 h 1531"/>
                  <a:gd name="T66" fmla="*/ 737 w 793"/>
                  <a:gd name="T67" fmla="*/ 397 h 1531"/>
                  <a:gd name="T68" fmla="*/ 680 w 793"/>
                  <a:gd name="T69" fmla="*/ 397 h 1531"/>
                  <a:gd name="T70" fmla="*/ 680 w 793"/>
                  <a:gd name="T71" fmla="*/ 624 h 1531"/>
                  <a:gd name="T72" fmla="*/ 623 w 793"/>
                  <a:gd name="T73" fmla="*/ 624 h 1531"/>
                  <a:gd name="T74" fmla="*/ 623 w 793"/>
                  <a:gd name="T75" fmla="*/ 908 h 1531"/>
                  <a:gd name="T76" fmla="*/ 510 w 793"/>
                  <a:gd name="T77" fmla="*/ 908 h 1531"/>
                  <a:gd name="T78" fmla="*/ 510 w 793"/>
                  <a:gd name="T79" fmla="*/ 1078 h 1531"/>
                  <a:gd name="T80" fmla="*/ 623 w 793"/>
                  <a:gd name="T81" fmla="*/ 1078 h 1531"/>
                  <a:gd name="T82" fmla="*/ 623 w 793"/>
                  <a:gd name="T83" fmla="*/ 1134 h 1531"/>
                  <a:gd name="T84" fmla="*/ 680 w 793"/>
                  <a:gd name="T85" fmla="*/ 1134 h 1531"/>
                  <a:gd name="T86" fmla="*/ 680 w 793"/>
                  <a:gd name="T87" fmla="*/ 1191 h 1531"/>
                  <a:gd name="T88" fmla="*/ 737 w 793"/>
                  <a:gd name="T89" fmla="*/ 1191 h 1531"/>
                  <a:gd name="T90" fmla="*/ 737 w 793"/>
                  <a:gd name="T91" fmla="*/ 1248 h 1531"/>
                  <a:gd name="T92" fmla="*/ 623 w 793"/>
                  <a:gd name="T93" fmla="*/ 1248 h 1531"/>
                  <a:gd name="T94" fmla="*/ 623 w 793"/>
                  <a:gd name="T95" fmla="*/ 1361 h 1531"/>
                  <a:gd name="T96" fmla="*/ 567 w 793"/>
                  <a:gd name="T97" fmla="*/ 1361 h 1531"/>
                  <a:gd name="T98" fmla="*/ 567 w 793"/>
                  <a:gd name="T99" fmla="*/ 1475 h 1531"/>
                  <a:gd name="T100" fmla="*/ 510 w 793"/>
                  <a:gd name="T101" fmla="*/ 1475 h 1531"/>
                  <a:gd name="T102" fmla="*/ 510 w 793"/>
                  <a:gd name="T103" fmla="*/ 1531 h 1531"/>
                  <a:gd name="T104" fmla="*/ 170 w 793"/>
                  <a:gd name="T105" fmla="*/ 1531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93" h="1531">
                    <a:moveTo>
                      <a:pt x="170" y="1531"/>
                    </a:moveTo>
                    <a:lnTo>
                      <a:pt x="170" y="1418"/>
                    </a:lnTo>
                    <a:lnTo>
                      <a:pt x="113" y="1418"/>
                    </a:lnTo>
                    <a:lnTo>
                      <a:pt x="113" y="1134"/>
                    </a:lnTo>
                    <a:lnTo>
                      <a:pt x="56" y="1134"/>
                    </a:lnTo>
                    <a:lnTo>
                      <a:pt x="56" y="1078"/>
                    </a:lnTo>
                    <a:lnTo>
                      <a:pt x="0" y="1078"/>
                    </a:lnTo>
                    <a:lnTo>
                      <a:pt x="0" y="794"/>
                    </a:lnTo>
                    <a:lnTo>
                      <a:pt x="226" y="794"/>
                    </a:lnTo>
                    <a:lnTo>
                      <a:pt x="226" y="681"/>
                    </a:lnTo>
                    <a:lnTo>
                      <a:pt x="340" y="681"/>
                    </a:lnTo>
                    <a:lnTo>
                      <a:pt x="340" y="624"/>
                    </a:lnTo>
                    <a:lnTo>
                      <a:pt x="283" y="624"/>
                    </a:lnTo>
                    <a:lnTo>
                      <a:pt x="283" y="567"/>
                    </a:lnTo>
                    <a:lnTo>
                      <a:pt x="340" y="567"/>
                    </a:lnTo>
                    <a:lnTo>
                      <a:pt x="340" y="511"/>
                    </a:lnTo>
                    <a:lnTo>
                      <a:pt x="397" y="511"/>
                    </a:lnTo>
                    <a:lnTo>
                      <a:pt x="397" y="397"/>
                    </a:lnTo>
                    <a:lnTo>
                      <a:pt x="453" y="397"/>
                    </a:lnTo>
                    <a:lnTo>
                      <a:pt x="453" y="284"/>
                    </a:lnTo>
                    <a:lnTo>
                      <a:pt x="510" y="284"/>
                    </a:lnTo>
                    <a:lnTo>
                      <a:pt x="510" y="227"/>
                    </a:lnTo>
                    <a:lnTo>
                      <a:pt x="567" y="227"/>
                    </a:lnTo>
                    <a:lnTo>
                      <a:pt x="567" y="170"/>
                    </a:lnTo>
                    <a:lnTo>
                      <a:pt x="623" y="170"/>
                    </a:lnTo>
                    <a:lnTo>
                      <a:pt x="623" y="114"/>
                    </a:lnTo>
                    <a:lnTo>
                      <a:pt x="680" y="114"/>
                    </a:lnTo>
                    <a:lnTo>
                      <a:pt x="680" y="57"/>
                    </a:lnTo>
                    <a:lnTo>
                      <a:pt x="737" y="57"/>
                    </a:lnTo>
                    <a:lnTo>
                      <a:pt x="737" y="0"/>
                    </a:lnTo>
                    <a:lnTo>
                      <a:pt x="793" y="0"/>
                    </a:lnTo>
                    <a:lnTo>
                      <a:pt x="793" y="170"/>
                    </a:lnTo>
                    <a:lnTo>
                      <a:pt x="737" y="170"/>
                    </a:lnTo>
                    <a:lnTo>
                      <a:pt x="737" y="397"/>
                    </a:lnTo>
                    <a:lnTo>
                      <a:pt x="680" y="397"/>
                    </a:lnTo>
                    <a:lnTo>
                      <a:pt x="680" y="624"/>
                    </a:lnTo>
                    <a:lnTo>
                      <a:pt x="623" y="624"/>
                    </a:lnTo>
                    <a:lnTo>
                      <a:pt x="623" y="908"/>
                    </a:lnTo>
                    <a:lnTo>
                      <a:pt x="510" y="908"/>
                    </a:lnTo>
                    <a:lnTo>
                      <a:pt x="510" y="1078"/>
                    </a:lnTo>
                    <a:lnTo>
                      <a:pt x="623" y="1078"/>
                    </a:lnTo>
                    <a:lnTo>
                      <a:pt x="623" y="1134"/>
                    </a:lnTo>
                    <a:lnTo>
                      <a:pt x="680" y="1134"/>
                    </a:lnTo>
                    <a:lnTo>
                      <a:pt x="680" y="1191"/>
                    </a:lnTo>
                    <a:lnTo>
                      <a:pt x="737" y="1191"/>
                    </a:lnTo>
                    <a:lnTo>
                      <a:pt x="737" y="1248"/>
                    </a:lnTo>
                    <a:lnTo>
                      <a:pt x="623" y="1248"/>
                    </a:lnTo>
                    <a:lnTo>
                      <a:pt x="623" y="1361"/>
                    </a:lnTo>
                    <a:lnTo>
                      <a:pt x="567" y="1361"/>
                    </a:lnTo>
                    <a:lnTo>
                      <a:pt x="567" y="1475"/>
                    </a:lnTo>
                    <a:lnTo>
                      <a:pt x="510" y="1475"/>
                    </a:lnTo>
                    <a:lnTo>
                      <a:pt x="510" y="1531"/>
                    </a:lnTo>
                    <a:lnTo>
                      <a:pt x="170" y="153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0" name="Freeform 976"/>
              <p:cNvSpPr>
                <a:spLocks/>
              </p:cNvSpPr>
              <p:nvPr/>
            </p:nvSpPr>
            <p:spPr bwMode="auto">
              <a:xfrm>
                <a:off x="4712" y="1890"/>
                <a:ext cx="511" cy="510"/>
              </a:xfrm>
              <a:custGeom>
                <a:avLst/>
                <a:gdLst>
                  <a:gd name="T0" fmla="*/ 284 w 511"/>
                  <a:gd name="T1" fmla="*/ 0 h 510"/>
                  <a:gd name="T2" fmla="*/ 57 w 511"/>
                  <a:gd name="T3" fmla="*/ 0 h 510"/>
                  <a:gd name="T4" fmla="*/ 57 w 511"/>
                  <a:gd name="T5" fmla="*/ 57 h 510"/>
                  <a:gd name="T6" fmla="*/ 57 w 511"/>
                  <a:gd name="T7" fmla="*/ 113 h 510"/>
                  <a:gd name="T8" fmla="*/ 0 w 511"/>
                  <a:gd name="T9" fmla="*/ 113 h 510"/>
                  <a:gd name="T10" fmla="*/ 0 w 511"/>
                  <a:gd name="T11" fmla="*/ 283 h 510"/>
                  <a:gd name="T12" fmla="*/ 57 w 511"/>
                  <a:gd name="T13" fmla="*/ 283 h 510"/>
                  <a:gd name="T14" fmla="*/ 57 w 511"/>
                  <a:gd name="T15" fmla="*/ 397 h 510"/>
                  <a:gd name="T16" fmla="*/ 114 w 511"/>
                  <a:gd name="T17" fmla="*/ 397 h 510"/>
                  <a:gd name="T18" fmla="*/ 114 w 511"/>
                  <a:gd name="T19" fmla="*/ 510 h 510"/>
                  <a:gd name="T20" fmla="*/ 397 w 511"/>
                  <a:gd name="T21" fmla="*/ 510 h 510"/>
                  <a:gd name="T22" fmla="*/ 397 w 511"/>
                  <a:gd name="T23" fmla="*/ 454 h 510"/>
                  <a:gd name="T24" fmla="*/ 454 w 511"/>
                  <a:gd name="T25" fmla="*/ 454 h 510"/>
                  <a:gd name="T26" fmla="*/ 454 w 511"/>
                  <a:gd name="T27" fmla="*/ 397 h 510"/>
                  <a:gd name="T28" fmla="*/ 511 w 511"/>
                  <a:gd name="T29" fmla="*/ 397 h 510"/>
                  <a:gd name="T30" fmla="*/ 511 w 511"/>
                  <a:gd name="T31" fmla="*/ 283 h 510"/>
                  <a:gd name="T32" fmla="*/ 284 w 511"/>
                  <a:gd name="T33" fmla="*/ 283 h 510"/>
                  <a:gd name="T34" fmla="*/ 284 w 511"/>
                  <a:gd name="T35" fmla="*/ 170 h 510"/>
                  <a:gd name="T36" fmla="*/ 227 w 511"/>
                  <a:gd name="T37" fmla="*/ 170 h 510"/>
                  <a:gd name="T38" fmla="*/ 227 w 511"/>
                  <a:gd name="T39" fmla="*/ 113 h 510"/>
                  <a:gd name="T40" fmla="*/ 284 w 511"/>
                  <a:gd name="T41" fmla="*/ 113 h 510"/>
                  <a:gd name="T42" fmla="*/ 284 w 511"/>
                  <a:gd name="T43" fmla="*/ 57 h 510"/>
                  <a:gd name="T44" fmla="*/ 284 w 511"/>
                  <a:gd name="T45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1" h="510">
                    <a:moveTo>
                      <a:pt x="284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510"/>
                    </a:lnTo>
                    <a:lnTo>
                      <a:pt x="397" y="510"/>
                    </a:lnTo>
                    <a:lnTo>
                      <a:pt x="397" y="454"/>
                    </a:lnTo>
                    <a:lnTo>
                      <a:pt x="454" y="454"/>
                    </a:lnTo>
                    <a:lnTo>
                      <a:pt x="454" y="397"/>
                    </a:lnTo>
                    <a:lnTo>
                      <a:pt x="511" y="397"/>
                    </a:lnTo>
                    <a:lnTo>
                      <a:pt x="511" y="283"/>
                    </a:lnTo>
                    <a:lnTo>
                      <a:pt x="284" y="283"/>
                    </a:lnTo>
                    <a:lnTo>
                      <a:pt x="284" y="170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57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1" name="Freeform 977"/>
              <p:cNvSpPr>
                <a:spLocks/>
              </p:cNvSpPr>
              <p:nvPr/>
            </p:nvSpPr>
            <p:spPr bwMode="auto">
              <a:xfrm>
                <a:off x="3295" y="1096"/>
                <a:ext cx="1021" cy="851"/>
              </a:xfrm>
              <a:custGeom>
                <a:avLst/>
                <a:gdLst>
                  <a:gd name="T0" fmla="*/ 1021 w 1021"/>
                  <a:gd name="T1" fmla="*/ 114 h 851"/>
                  <a:gd name="T2" fmla="*/ 850 w 1021"/>
                  <a:gd name="T3" fmla="*/ 114 h 851"/>
                  <a:gd name="T4" fmla="*/ 850 w 1021"/>
                  <a:gd name="T5" fmla="*/ 170 h 851"/>
                  <a:gd name="T6" fmla="*/ 680 w 1021"/>
                  <a:gd name="T7" fmla="*/ 170 h 851"/>
                  <a:gd name="T8" fmla="*/ 680 w 1021"/>
                  <a:gd name="T9" fmla="*/ 114 h 851"/>
                  <a:gd name="T10" fmla="*/ 624 w 1021"/>
                  <a:gd name="T11" fmla="*/ 114 h 851"/>
                  <a:gd name="T12" fmla="*/ 624 w 1021"/>
                  <a:gd name="T13" fmla="*/ 57 h 851"/>
                  <a:gd name="T14" fmla="*/ 567 w 1021"/>
                  <a:gd name="T15" fmla="*/ 57 h 851"/>
                  <a:gd name="T16" fmla="*/ 567 w 1021"/>
                  <a:gd name="T17" fmla="*/ 0 h 851"/>
                  <a:gd name="T18" fmla="*/ 397 w 1021"/>
                  <a:gd name="T19" fmla="*/ 0 h 851"/>
                  <a:gd name="T20" fmla="*/ 397 w 1021"/>
                  <a:gd name="T21" fmla="*/ 57 h 851"/>
                  <a:gd name="T22" fmla="*/ 283 w 1021"/>
                  <a:gd name="T23" fmla="*/ 57 h 851"/>
                  <a:gd name="T24" fmla="*/ 283 w 1021"/>
                  <a:gd name="T25" fmla="*/ 284 h 851"/>
                  <a:gd name="T26" fmla="*/ 227 w 1021"/>
                  <a:gd name="T27" fmla="*/ 284 h 851"/>
                  <a:gd name="T28" fmla="*/ 227 w 1021"/>
                  <a:gd name="T29" fmla="*/ 397 h 851"/>
                  <a:gd name="T30" fmla="*/ 170 w 1021"/>
                  <a:gd name="T31" fmla="*/ 397 h 851"/>
                  <a:gd name="T32" fmla="*/ 170 w 1021"/>
                  <a:gd name="T33" fmla="*/ 454 h 851"/>
                  <a:gd name="T34" fmla="*/ 113 w 1021"/>
                  <a:gd name="T35" fmla="*/ 454 h 851"/>
                  <a:gd name="T36" fmla="*/ 113 w 1021"/>
                  <a:gd name="T37" fmla="*/ 510 h 851"/>
                  <a:gd name="T38" fmla="*/ 57 w 1021"/>
                  <a:gd name="T39" fmla="*/ 510 h 851"/>
                  <a:gd name="T40" fmla="*/ 57 w 1021"/>
                  <a:gd name="T41" fmla="*/ 567 h 851"/>
                  <a:gd name="T42" fmla="*/ 0 w 1021"/>
                  <a:gd name="T43" fmla="*/ 567 h 851"/>
                  <a:gd name="T44" fmla="*/ 0 w 1021"/>
                  <a:gd name="T45" fmla="*/ 624 h 851"/>
                  <a:gd name="T46" fmla="*/ 227 w 1021"/>
                  <a:gd name="T47" fmla="*/ 624 h 851"/>
                  <a:gd name="T48" fmla="*/ 227 w 1021"/>
                  <a:gd name="T49" fmla="*/ 681 h 851"/>
                  <a:gd name="T50" fmla="*/ 340 w 1021"/>
                  <a:gd name="T51" fmla="*/ 681 h 851"/>
                  <a:gd name="T52" fmla="*/ 340 w 1021"/>
                  <a:gd name="T53" fmla="*/ 851 h 851"/>
                  <a:gd name="T54" fmla="*/ 453 w 1021"/>
                  <a:gd name="T55" fmla="*/ 851 h 851"/>
                  <a:gd name="T56" fmla="*/ 453 w 1021"/>
                  <a:gd name="T57" fmla="*/ 794 h 851"/>
                  <a:gd name="T58" fmla="*/ 624 w 1021"/>
                  <a:gd name="T59" fmla="*/ 794 h 851"/>
                  <a:gd name="T60" fmla="*/ 624 w 1021"/>
                  <a:gd name="T61" fmla="*/ 737 h 851"/>
                  <a:gd name="T62" fmla="*/ 680 w 1021"/>
                  <a:gd name="T63" fmla="*/ 737 h 851"/>
                  <a:gd name="T64" fmla="*/ 680 w 1021"/>
                  <a:gd name="T65" fmla="*/ 624 h 851"/>
                  <a:gd name="T66" fmla="*/ 737 w 1021"/>
                  <a:gd name="T67" fmla="*/ 624 h 851"/>
                  <a:gd name="T68" fmla="*/ 737 w 1021"/>
                  <a:gd name="T69" fmla="*/ 567 h 851"/>
                  <a:gd name="T70" fmla="*/ 850 w 1021"/>
                  <a:gd name="T71" fmla="*/ 567 h 851"/>
                  <a:gd name="T72" fmla="*/ 850 w 1021"/>
                  <a:gd name="T73" fmla="*/ 510 h 851"/>
                  <a:gd name="T74" fmla="*/ 907 w 1021"/>
                  <a:gd name="T75" fmla="*/ 510 h 851"/>
                  <a:gd name="T76" fmla="*/ 907 w 1021"/>
                  <a:gd name="T77" fmla="*/ 340 h 851"/>
                  <a:gd name="T78" fmla="*/ 964 w 1021"/>
                  <a:gd name="T79" fmla="*/ 340 h 851"/>
                  <a:gd name="T80" fmla="*/ 964 w 1021"/>
                  <a:gd name="T81" fmla="*/ 227 h 851"/>
                  <a:gd name="T82" fmla="*/ 1021 w 1021"/>
                  <a:gd name="T83" fmla="*/ 227 h 851"/>
                  <a:gd name="T84" fmla="*/ 1021 w 1021"/>
                  <a:gd name="T85" fmla="*/ 114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21" h="851">
                    <a:moveTo>
                      <a:pt x="1021" y="114"/>
                    </a:moveTo>
                    <a:lnTo>
                      <a:pt x="850" y="114"/>
                    </a:lnTo>
                    <a:lnTo>
                      <a:pt x="850" y="170"/>
                    </a:lnTo>
                    <a:lnTo>
                      <a:pt x="680" y="170"/>
                    </a:lnTo>
                    <a:lnTo>
                      <a:pt x="680" y="114"/>
                    </a:lnTo>
                    <a:lnTo>
                      <a:pt x="624" y="114"/>
                    </a:lnTo>
                    <a:lnTo>
                      <a:pt x="624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283" y="57"/>
                    </a:lnTo>
                    <a:lnTo>
                      <a:pt x="283" y="284"/>
                    </a:lnTo>
                    <a:lnTo>
                      <a:pt x="227" y="284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113" y="454"/>
                    </a:lnTo>
                    <a:lnTo>
                      <a:pt x="113" y="510"/>
                    </a:lnTo>
                    <a:lnTo>
                      <a:pt x="57" y="510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624"/>
                    </a:lnTo>
                    <a:lnTo>
                      <a:pt x="227" y="624"/>
                    </a:lnTo>
                    <a:lnTo>
                      <a:pt x="227" y="681"/>
                    </a:lnTo>
                    <a:lnTo>
                      <a:pt x="340" y="681"/>
                    </a:lnTo>
                    <a:lnTo>
                      <a:pt x="340" y="851"/>
                    </a:lnTo>
                    <a:lnTo>
                      <a:pt x="453" y="851"/>
                    </a:lnTo>
                    <a:lnTo>
                      <a:pt x="453" y="794"/>
                    </a:lnTo>
                    <a:lnTo>
                      <a:pt x="624" y="794"/>
                    </a:lnTo>
                    <a:lnTo>
                      <a:pt x="624" y="737"/>
                    </a:lnTo>
                    <a:lnTo>
                      <a:pt x="680" y="737"/>
                    </a:lnTo>
                    <a:lnTo>
                      <a:pt x="680" y="624"/>
                    </a:lnTo>
                    <a:lnTo>
                      <a:pt x="737" y="624"/>
                    </a:lnTo>
                    <a:lnTo>
                      <a:pt x="737" y="567"/>
                    </a:lnTo>
                    <a:lnTo>
                      <a:pt x="850" y="567"/>
                    </a:lnTo>
                    <a:lnTo>
                      <a:pt x="850" y="510"/>
                    </a:lnTo>
                    <a:lnTo>
                      <a:pt x="907" y="510"/>
                    </a:lnTo>
                    <a:lnTo>
                      <a:pt x="907" y="340"/>
                    </a:lnTo>
                    <a:lnTo>
                      <a:pt x="964" y="340"/>
                    </a:lnTo>
                    <a:lnTo>
                      <a:pt x="964" y="227"/>
                    </a:lnTo>
                    <a:lnTo>
                      <a:pt x="1021" y="227"/>
                    </a:lnTo>
                    <a:lnTo>
                      <a:pt x="1021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2" name="Freeform 978"/>
              <p:cNvSpPr>
                <a:spLocks/>
              </p:cNvSpPr>
              <p:nvPr/>
            </p:nvSpPr>
            <p:spPr bwMode="auto">
              <a:xfrm>
                <a:off x="7151" y="3024"/>
                <a:ext cx="567" cy="397"/>
              </a:xfrm>
              <a:custGeom>
                <a:avLst/>
                <a:gdLst>
                  <a:gd name="T0" fmla="*/ 567 w 567"/>
                  <a:gd name="T1" fmla="*/ 57 h 397"/>
                  <a:gd name="T2" fmla="*/ 567 w 567"/>
                  <a:gd name="T3" fmla="*/ 170 h 397"/>
                  <a:gd name="T4" fmla="*/ 510 w 567"/>
                  <a:gd name="T5" fmla="*/ 170 h 397"/>
                  <a:gd name="T6" fmla="*/ 510 w 567"/>
                  <a:gd name="T7" fmla="*/ 340 h 397"/>
                  <a:gd name="T8" fmla="*/ 396 w 567"/>
                  <a:gd name="T9" fmla="*/ 340 h 397"/>
                  <a:gd name="T10" fmla="*/ 396 w 567"/>
                  <a:gd name="T11" fmla="*/ 397 h 397"/>
                  <a:gd name="T12" fmla="*/ 340 w 567"/>
                  <a:gd name="T13" fmla="*/ 397 h 397"/>
                  <a:gd name="T14" fmla="*/ 340 w 567"/>
                  <a:gd name="T15" fmla="*/ 340 h 397"/>
                  <a:gd name="T16" fmla="*/ 283 w 567"/>
                  <a:gd name="T17" fmla="*/ 340 h 397"/>
                  <a:gd name="T18" fmla="*/ 283 w 567"/>
                  <a:gd name="T19" fmla="*/ 284 h 397"/>
                  <a:gd name="T20" fmla="*/ 56 w 567"/>
                  <a:gd name="T21" fmla="*/ 284 h 397"/>
                  <a:gd name="T22" fmla="*/ 56 w 567"/>
                  <a:gd name="T23" fmla="*/ 170 h 397"/>
                  <a:gd name="T24" fmla="*/ 0 w 567"/>
                  <a:gd name="T25" fmla="*/ 170 h 397"/>
                  <a:gd name="T26" fmla="*/ 0 w 567"/>
                  <a:gd name="T27" fmla="*/ 57 h 397"/>
                  <a:gd name="T28" fmla="*/ 113 w 567"/>
                  <a:gd name="T29" fmla="*/ 57 h 397"/>
                  <a:gd name="T30" fmla="*/ 113 w 567"/>
                  <a:gd name="T31" fmla="*/ 0 h 397"/>
                  <a:gd name="T32" fmla="*/ 226 w 567"/>
                  <a:gd name="T33" fmla="*/ 0 h 397"/>
                  <a:gd name="T34" fmla="*/ 226 w 567"/>
                  <a:gd name="T35" fmla="*/ 57 h 397"/>
                  <a:gd name="T36" fmla="*/ 567 w 567"/>
                  <a:gd name="T37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7" h="397">
                    <a:moveTo>
                      <a:pt x="567" y="57"/>
                    </a:move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340"/>
                    </a:lnTo>
                    <a:lnTo>
                      <a:pt x="396" y="340"/>
                    </a:lnTo>
                    <a:lnTo>
                      <a:pt x="396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83" y="284"/>
                    </a:lnTo>
                    <a:lnTo>
                      <a:pt x="56" y="284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26" y="0"/>
                    </a:lnTo>
                    <a:lnTo>
                      <a:pt x="226" y="57"/>
                    </a:lnTo>
                    <a:lnTo>
                      <a:pt x="567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3" name="Freeform 979"/>
              <p:cNvSpPr>
                <a:spLocks/>
              </p:cNvSpPr>
              <p:nvPr/>
            </p:nvSpPr>
            <p:spPr bwMode="auto">
              <a:xfrm>
                <a:off x="6980" y="2797"/>
                <a:ext cx="738" cy="284"/>
              </a:xfrm>
              <a:custGeom>
                <a:avLst/>
                <a:gdLst>
                  <a:gd name="T0" fmla="*/ 738 w 738"/>
                  <a:gd name="T1" fmla="*/ 284 h 284"/>
                  <a:gd name="T2" fmla="*/ 738 w 738"/>
                  <a:gd name="T3" fmla="*/ 170 h 284"/>
                  <a:gd name="T4" fmla="*/ 681 w 738"/>
                  <a:gd name="T5" fmla="*/ 170 h 284"/>
                  <a:gd name="T6" fmla="*/ 681 w 738"/>
                  <a:gd name="T7" fmla="*/ 0 h 284"/>
                  <a:gd name="T8" fmla="*/ 511 w 738"/>
                  <a:gd name="T9" fmla="*/ 0 h 284"/>
                  <a:gd name="T10" fmla="*/ 511 w 738"/>
                  <a:gd name="T11" fmla="*/ 57 h 284"/>
                  <a:gd name="T12" fmla="*/ 227 w 738"/>
                  <a:gd name="T13" fmla="*/ 57 h 284"/>
                  <a:gd name="T14" fmla="*/ 227 w 738"/>
                  <a:gd name="T15" fmla="*/ 0 h 284"/>
                  <a:gd name="T16" fmla="*/ 57 w 738"/>
                  <a:gd name="T17" fmla="*/ 0 h 284"/>
                  <a:gd name="T18" fmla="*/ 57 w 738"/>
                  <a:gd name="T19" fmla="*/ 57 h 284"/>
                  <a:gd name="T20" fmla="*/ 0 w 738"/>
                  <a:gd name="T21" fmla="*/ 57 h 284"/>
                  <a:gd name="T22" fmla="*/ 0 w 738"/>
                  <a:gd name="T23" fmla="*/ 227 h 284"/>
                  <a:gd name="T24" fmla="*/ 114 w 738"/>
                  <a:gd name="T25" fmla="*/ 227 h 284"/>
                  <a:gd name="T26" fmla="*/ 114 w 738"/>
                  <a:gd name="T27" fmla="*/ 284 h 284"/>
                  <a:gd name="T28" fmla="*/ 284 w 738"/>
                  <a:gd name="T29" fmla="*/ 284 h 284"/>
                  <a:gd name="T30" fmla="*/ 284 w 738"/>
                  <a:gd name="T31" fmla="*/ 227 h 284"/>
                  <a:gd name="T32" fmla="*/ 397 w 738"/>
                  <a:gd name="T33" fmla="*/ 227 h 284"/>
                  <a:gd name="T34" fmla="*/ 454 w 738"/>
                  <a:gd name="T35" fmla="*/ 284 h 284"/>
                  <a:gd name="T36" fmla="*/ 738 w 738"/>
                  <a:gd name="T37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38" h="284">
                    <a:moveTo>
                      <a:pt x="738" y="284"/>
                    </a:moveTo>
                    <a:lnTo>
                      <a:pt x="738" y="170"/>
                    </a:lnTo>
                    <a:lnTo>
                      <a:pt x="681" y="170"/>
                    </a:lnTo>
                    <a:lnTo>
                      <a:pt x="681" y="0"/>
                    </a:lnTo>
                    <a:lnTo>
                      <a:pt x="511" y="0"/>
                    </a:lnTo>
                    <a:lnTo>
                      <a:pt x="511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284"/>
                    </a:lnTo>
                    <a:lnTo>
                      <a:pt x="284" y="284"/>
                    </a:lnTo>
                    <a:lnTo>
                      <a:pt x="284" y="227"/>
                    </a:lnTo>
                    <a:lnTo>
                      <a:pt x="397" y="227"/>
                    </a:lnTo>
                    <a:lnTo>
                      <a:pt x="454" y="284"/>
                    </a:lnTo>
                    <a:lnTo>
                      <a:pt x="738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4" name="Freeform 980"/>
              <p:cNvSpPr>
                <a:spLocks/>
              </p:cNvSpPr>
              <p:nvPr/>
            </p:nvSpPr>
            <p:spPr bwMode="auto">
              <a:xfrm>
                <a:off x="4883" y="2173"/>
                <a:ext cx="737" cy="454"/>
              </a:xfrm>
              <a:custGeom>
                <a:avLst/>
                <a:gdLst>
                  <a:gd name="T0" fmla="*/ 737 w 737"/>
                  <a:gd name="T1" fmla="*/ 341 h 454"/>
                  <a:gd name="T2" fmla="*/ 283 w 737"/>
                  <a:gd name="T3" fmla="*/ 341 h 454"/>
                  <a:gd name="T4" fmla="*/ 283 w 737"/>
                  <a:gd name="T5" fmla="*/ 397 h 454"/>
                  <a:gd name="T6" fmla="*/ 170 w 737"/>
                  <a:gd name="T7" fmla="*/ 397 h 454"/>
                  <a:gd name="T8" fmla="*/ 170 w 737"/>
                  <a:gd name="T9" fmla="*/ 454 h 454"/>
                  <a:gd name="T10" fmla="*/ 113 w 737"/>
                  <a:gd name="T11" fmla="*/ 454 h 454"/>
                  <a:gd name="T12" fmla="*/ 113 w 737"/>
                  <a:gd name="T13" fmla="*/ 397 h 454"/>
                  <a:gd name="T14" fmla="*/ 0 w 737"/>
                  <a:gd name="T15" fmla="*/ 397 h 454"/>
                  <a:gd name="T16" fmla="*/ 0 w 737"/>
                  <a:gd name="T17" fmla="*/ 227 h 454"/>
                  <a:gd name="T18" fmla="*/ 226 w 737"/>
                  <a:gd name="T19" fmla="*/ 227 h 454"/>
                  <a:gd name="T20" fmla="*/ 226 w 737"/>
                  <a:gd name="T21" fmla="*/ 171 h 454"/>
                  <a:gd name="T22" fmla="*/ 283 w 737"/>
                  <a:gd name="T23" fmla="*/ 171 h 454"/>
                  <a:gd name="T24" fmla="*/ 283 w 737"/>
                  <a:gd name="T25" fmla="*/ 114 h 454"/>
                  <a:gd name="T26" fmla="*/ 340 w 737"/>
                  <a:gd name="T27" fmla="*/ 114 h 454"/>
                  <a:gd name="T28" fmla="*/ 396 w 737"/>
                  <a:gd name="T29" fmla="*/ 114 h 454"/>
                  <a:gd name="T30" fmla="*/ 396 w 737"/>
                  <a:gd name="T31" fmla="*/ 0 h 454"/>
                  <a:gd name="T32" fmla="*/ 453 w 737"/>
                  <a:gd name="T33" fmla="*/ 0 h 454"/>
                  <a:gd name="T34" fmla="*/ 453 w 737"/>
                  <a:gd name="T35" fmla="*/ 114 h 454"/>
                  <a:gd name="T36" fmla="*/ 623 w 737"/>
                  <a:gd name="T37" fmla="*/ 114 h 454"/>
                  <a:gd name="T38" fmla="*/ 623 w 737"/>
                  <a:gd name="T39" fmla="*/ 171 h 454"/>
                  <a:gd name="T40" fmla="*/ 737 w 737"/>
                  <a:gd name="T41" fmla="*/ 171 h 454"/>
                  <a:gd name="T42" fmla="*/ 737 w 737"/>
                  <a:gd name="T43" fmla="*/ 341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37" h="454">
                    <a:moveTo>
                      <a:pt x="737" y="341"/>
                    </a:moveTo>
                    <a:lnTo>
                      <a:pt x="283" y="341"/>
                    </a:lnTo>
                    <a:lnTo>
                      <a:pt x="283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113" y="454"/>
                    </a:lnTo>
                    <a:lnTo>
                      <a:pt x="113" y="397"/>
                    </a:lnTo>
                    <a:lnTo>
                      <a:pt x="0" y="397"/>
                    </a:lnTo>
                    <a:lnTo>
                      <a:pt x="0" y="227"/>
                    </a:lnTo>
                    <a:lnTo>
                      <a:pt x="226" y="227"/>
                    </a:lnTo>
                    <a:lnTo>
                      <a:pt x="226" y="171"/>
                    </a:lnTo>
                    <a:lnTo>
                      <a:pt x="283" y="171"/>
                    </a:lnTo>
                    <a:lnTo>
                      <a:pt x="283" y="114"/>
                    </a:lnTo>
                    <a:lnTo>
                      <a:pt x="340" y="114"/>
                    </a:lnTo>
                    <a:lnTo>
                      <a:pt x="396" y="114"/>
                    </a:lnTo>
                    <a:lnTo>
                      <a:pt x="396" y="0"/>
                    </a:lnTo>
                    <a:lnTo>
                      <a:pt x="453" y="0"/>
                    </a:lnTo>
                    <a:lnTo>
                      <a:pt x="453" y="114"/>
                    </a:lnTo>
                    <a:lnTo>
                      <a:pt x="623" y="114"/>
                    </a:lnTo>
                    <a:lnTo>
                      <a:pt x="623" y="171"/>
                    </a:lnTo>
                    <a:lnTo>
                      <a:pt x="737" y="171"/>
                    </a:lnTo>
                    <a:lnTo>
                      <a:pt x="737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5" name="Freeform 981"/>
              <p:cNvSpPr>
                <a:spLocks/>
              </p:cNvSpPr>
              <p:nvPr/>
            </p:nvSpPr>
            <p:spPr bwMode="auto">
              <a:xfrm>
                <a:off x="6300" y="2230"/>
                <a:ext cx="680" cy="397"/>
              </a:xfrm>
              <a:custGeom>
                <a:avLst/>
                <a:gdLst>
                  <a:gd name="T0" fmla="*/ 624 w 680"/>
                  <a:gd name="T1" fmla="*/ 397 h 397"/>
                  <a:gd name="T2" fmla="*/ 624 w 680"/>
                  <a:gd name="T3" fmla="*/ 227 h 397"/>
                  <a:gd name="T4" fmla="*/ 680 w 680"/>
                  <a:gd name="T5" fmla="*/ 227 h 397"/>
                  <a:gd name="T6" fmla="*/ 680 w 680"/>
                  <a:gd name="T7" fmla="*/ 114 h 397"/>
                  <a:gd name="T8" fmla="*/ 624 w 680"/>
                  <a:gd name="T9" fmla="*/ 114 h 397"/>
                  <a:gd name="T10" fmla="*/ 624 w 680"/>
                  <a:gd name="T11" fmla="*/ 57 h 397"/>
                  <a:gd name="T12" fmla="*/ 340 w 680"/>
                  <a:gd name="T13" fmla="*/ 57 h 397"/>
                  <a:gd name="T14" fmla="*/ 340 w 680"/>
                  <a:gd name="T15" fmla="*/ 0 h 397"/>
                  <a:gd name="T16" fmla="*/ 284 w 680"/>
                  <a:gd name="T17" fmla="*/ 0 h 397"/>
                  <a:gd name="T18" fmla="*/ 284 w 680"/>
                  <a:gd name="T19" fmla="*/ 57 h 397"/>
                  <a:gd name="T20" fmla="*/ 170 w 680"/>
                  <a:gd name="T21" fmla="*/ 57 h 397"/>
                  <a:gd name="T22" fmla="*/ 170 w 680"/>
                  <a:gd name="T23" fmla="*/ 0 h 397"/>
                  <a:gd name="T24" fmla="*/ 0 w 680"/>
                  <a:gd name="T25" fmla="*/ 0 h 397"/>
                  <a:gd name="T26" fmla="*/ 0 w 680"/>
                  <a:gd name="T27" fmla="*/ 57 h 397"/>
                  <a:gd name="T28" fmla="*/ 57 w 680"/>
                  <a:gd name="T29" fmla="*/ 57 h 397"/>
                  <a:gd name="T30" fmla="*/ 57 w 680"/>
                  <a:gd name="T31" fmla="*/ 227 h 397"/>
                  <a:gd name="T32" fmla="*/ 170 w 680"/>
                  <a:gd name="T33" fmla="*/ 227 h 397"/>
                  <a:gd name="T34" fmla="*/ 170 w 680"/>
                  <a:gd name="T35" fmla="*/ 284 h 397"/>
                  <a:gd name="T36" fmla="*/ 284 w 680"/>
                  <a:gd name="T37" fmla="*/ 284 h 397"/>
                  <a:gd name="T38" fmla="*/ 284 w 680"/>
                  <a:gd name="T39" fmla="*/ 340 h 397"/>
                  <a:gd name="T40" fmla="*/ 340 w 680"/>
                  <a:gd name="T41" fmla="*/ 340 h 397"/>
                  <a:gd name="T42" fmla="*/ 340 w 680"/>
                  <a:gd name="T43" fmla="*/ 397 h 397"/>
                  <a:gd name="T44" fmla="*/ 624 w 680"/>
                  <a:gd name="T45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0" h="397">
                    <a:moveTo>
                      <a:pt x="624" y="397"/>
                    </a:moveTo>
                    <a:lnTo>
                      <a:pt x="624" y="227"/>
                    </a:lnTo>
                    <a:lnTo>
                      <a:pt x="680" y="227"/>
                    </a:lnTo>
                    <a:lnTo>
                      <a:pt x="680" y="114"/>
                    </a:lnTo>
                    <a:lnTo>
                      <a:pt x="624" y="114"/>
                    </a:lnTo>
                    <a:lnTo>
                      <a:pt x="624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284" y="284"/>
                    </a:lnTo>
                    <a:lnTo>
                      <a:pt x="284" y="340"/>
                    </a:lnTo>
                    <a:lnTo>
                      <a:pt x="340" y="340"/>
                    </a:lnTo>
                    <a:lnTo>
                      <a:pt x="340" y="397"/>
                    </a:lnTo>
                    <a:lnTo>
                      <a:pt x="624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6" name="Freeform 982"/>
              <p:cNvSpPr>
                <a:spLocks/>
              </p:cNvSpPr>
              <p:nvPr/>
            </p:nvSpPr>
            <p:spPr bwMode="auto">
              <a:xfrm>
                <a:off x="7151" y="2570"/>
                <a:ext cx="567" cy="284"/>
              </a:xfrm>
              <a:custGeom>
                <a:avLst/>
                <a:gdLst>
                  <a:gd name="T0" fmla="*/ 567 w 567"/>
                  <a:gd name="T1" fmla="*/ 227 h 284"/>
                  <a:gd name="T2" fmla="*/ 567 w 567"/>
                  <a:gd name="T3" fmla="*/ 57 h 284"/>
                  <a:gd name="T4" fmla="*/ 453 w 567"/>
                  <a:gd name="T5" fmla="*/ 57 h 284"/>
                  <a:gd name="T6" fmla="*/ 453 w 567"/>
                  <a:gd name="T7" fmla="*/ 0 h 284"/>
                  <a:gd name="T8" fmla="*/ 340 w 567"/>
                  <a:gd name="T9" fmla="*/ 0 h 284"/>
                  <a:gd name="T10" fmla="*/ 340 w 567"/>
                  <a:gd name="T11" fmla="*/ 57 h 284"/>
                  <a:gd name="T12" fmla="*/ 226 w 567"/>
                  <a:gd name="T13" fmla="*/ 57 h 284"/>
                  <a:gd name="T14" fmla="*/ 226 w 567"/>
                  <a:gd name="T15" fmla="*/ 170 h 284"/>
                  <a:gd name="T16" fmla="*/ 0 w 567"/>
                  <a:gd name="T17" fmla="*/ 170 h 284"/>
                  <a:gd name="T18" fmla="*/ 0 w 567"/>
                  <a:gd name="T19" fmla="*/ 227 h 284"/>
                  <a:gd name="T20" fmla="*/ 56 w 567"/>
                  <a:gd name="T21" fmla="*/ 227 h 284"/>
                  <a:gd name="T22" fmla="*/ 56 w 567"/>
                  <a:gd name="T23" fmla="*/ 284 h 284"/>
                  <a:gd name="T24" fmla="*/ 340 w 567"/>
                  <a:gd name="T25" fmla="*/ 284 h 284"/>
                  <a:gd name="T26" fmla="*/ 340 w 567"/>
                  <a:gd name="T27" fmla="*/ 227 h 284"/>
                  <a:gd name="T28" fmla="*/ 567 w 567"/>
                  <a:gd name="T29" fmla="*/ 22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284">
                    <a:moveTo>
                      <a:pt x="567" y="227"/>
                    </a:moveTo>
                    <a:lnTo>
                      <a:pt x="567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226" y="57"/>
                    </a:lnTo>
                    <a:lnTo>
                      <a:pt x="226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567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7" name="Freeform 983"/>
              <p:cNvSpPr>
                <a:spLocks/>
              </p:cNvSpPr>
              <p:nvPr/>
            </p:nvSpPr>
            <p:spPr bwMode="auto">
              <a:xfrm>
                <a:off x="6300" y="1890"/>
                <a:ext cx="1418" cy="964"/>
              </a:xfrm>
              <a:custGeom>
                <a:avLst/>
                <a:gdLst>
                  <a:gd name="T0" fmla="*/ 1418 w 1418"/>
                  <a:gd name="T1" fmla="*/ 737 h 964"/>
                  <a:gd name="T2" fmla="*/ 1418 w 1418"/>
                  <a:gd name="T3" fmla="*/ 510 h 964"/>
                  <a:gd name="T4" fmla="*/ 1134 w 1418"/>
                  <a:gd name="T5" fmla="*/ 510 h 964"/>
                  <a:gd name="T6" fmla="*/ 1134 w 1418"/>
                  <a:gd name="T7" fmla="*/ 454 h 964"/>
                  <a:gd name="T8" fmla="*/ 794 w 1418"/>
                  <a:gd name="T9" fmla="*/ 454 h 964"/>
                  <a:gd name="T10" fmla="*/ 794 w 1418"/>
                  <a:gd name="T11" fmla="*/ 397 h 964"/>
                  <a:gd name="T12" fmla="*/ 737 w 1418"/>
                  <a:gd name="T13" fmla="*/ 397 h 964"/>
                  <a:gd name="T14" fmla="*/ 737 w 1418"/>
                  <a:gd name="T15" fmla="*/ 340 h 964"/>
                  <a:gd name="T16" fmla="*/ 680 w 1418"/>
                  <a:gd name="T17" fmla="*/ 340 h 964"/>
                  <a:gd name="T18" fmla="*/ 680 w 1418"/>
                  <a:gd name="T19" fmla="*/ 283 h 964"/>
                  <a:gd name="T20" fmla="*/ 624 w 1418"/>
                  <a:gd name="T21" fmla="*/ 283 h 964"/>
                  <a:gd name="T22" fmla="*/ 624 w 1418"/>
                  <a:gd name="T23" fmla="*/ 57 h 964"/>
                  <a:gd name="T24" fmla="*/ 567 w 1418"/>
                  <a:gd name="T25" fmla="*/ 57 h 964"/>
                  <a:gd name="T26" fmla="*/ 567 w 1418"/>
                  <a:gd name="T27" fmla="*/ 0 h 964"/>
                  <a:gd name="T28" fmla="*/ 510 w 1418"/>
                  <a:gd name="T29" fmla="*/ 0 h 964"/>
                  <a:gd name="T30" fmla="*/ 510 w 1418"/>
                  <a:gd name="T31" fmla="*/ 57 h 964"/>
                  <a:gd name="T32" fmla="*/ 454 w 1418"/>
                  <a:gd name="T33" fmla="*/ 57 h 964"/>
                  <a:gd name="T34" fmla="*/ 454 w 1418"/>
                  <a:gd name="T35" fmla="*/ 113 h 964"/>
                  <a:gd name="T36" fmla="*/ 340 w 1418"/>
                  <a:gd name="T37" fmla="*/ 113 h 964"/>
                  <a:gd name="T38" fmla="*/ 340 w 1418"/>
                  <a:gd name="T39" fmla="*/ 57 h 964"/>
                  <a:gd name="T40" fmla="*/ 170 w 1418"/>
                  <a:gd name="T41" fmla="*/ 57 h 964"/>
                  <a:gd name="T42" fmla="*/ 170 w 1418"/>
                  <a:gd name="T43" fmla="*/ 170 h 964"/>
                  <a:gd name="T44" fmla="*/ 57 w 1418"/>
                  <a:gd name="T45" fmla="*/ 170 h 964"/>
                  <a:gd name="T46" fmla="*/ 57 w 1418"/>
                  <a:gd name="T47" fmla="*/ 283 h 964"/>
                  <a:gd name="T48" fmla="*/ 0 w 1418"/>
                  <a:gd name="T49" fmla="*/ 283 h 964"/>
                  <a:gd name="T50" fmla="*/ 0 w 1418"/>
                  <a:gd name="T51" fmla="*/ 340 h 964"/>
                  <a:gd name="T52" fmla="*/ 170 w 1418"/>
                  <a:gd name="T53" fmla="*/ 340 h 964"/>
                  <a:gd name="T54" fmla="*/ 170 w 1418"/>
                  <a:gd name="T55" fmla="*/ 397 h 964"/>
                  <a:gd name="T56" fmla="*/ 284 w 1418"/>
                  <a:gd name="T57" fmla="*/ 397 h 964"/>
                  <a:gd name="T58" fmla="*/ 284 w 1418"/>
                  <a:gd name="T59" fmla="*/ 340 h 964"/>
                  <a:gd name="T60" fmla="*/ 340 w 1418"/>
                  <a:gd name="T61" fmla="*/ 340 h 964"/>
                  <a:gd name="T62" fmla="*/ 340 w 1418"/>
                  <a:gd name="T63" fmla="*/ 397 h 964"/>
                  <a:gd name="T64" fmla="*/ 624 w 1418"/>
                  <a:gd name="T65" fmla="*/ 397 h 964"/>
                  <a:gd name="T66" fmla="*/ 624 w 1418"/>
                  <a:gd name="T67" fmla="*/ 454 h 964"/>
                  <a:gd name="T68" fmla="*/ 680 w 1418"/>
                  <a:gd name="T69" fmla="*/ 454 h 964"/>
                  <a:gd name="T70" fmla="*/ 680 w 1418"/>
                  <a:gd name="T71" fmla="*/ 567 h 964"/>
                  <a:gd name="T72" fmla="*/ 624 w 1418"/>
                  <a:gd name="T73" fmla="*/ 567 h 964"/>
                  <a:gd name="T74" fmla="*/ 624 w 1418"/>
                  <a:gd name="T75" fmla="*/ 850 h 964"/>
                  <a:gd name="T76" fmla="*/ 680 w 1418"/>
                  <a:gd name="T77" fmla="*/ 850 h 964"/>
                  <a:gd name="T78" fmla="*/ 680 w 1418"/>
                  <a:gd name="T79" fmla="*/ 964 h 964"/>
                  <a:gd name="T80" fmla="*/ 737 w 1418"/>
                  <a:gd name="T81" fmla="*/ 964 h 964"/>
                  <a:gd name="T82" fmla="*/ 737 w 1418"/>
                  <a:gd name="T83" fmla="*/ 907 h 964"/>
                  <a:gd name="T84" fmla="*/ 794 w 1418"/>
                  <a:gd name="T85" fmla="*/ 907 h 964"/>
                  <a:gd name="T86" fmla="*/ 851 w 1418"/>
                  <a:gd name="T87" fmla="*/ 907 h 964"/>
                  <a:gd name="T88" fmla="*/ 851 w 1418"/>
                  <a:gd name="T89" fmla="*/ 850 h 964"/>
                  <a:gd name="T90" fmla="*/ 1077 w 1418"/>
                  <a:gd name="T91" fmla="*/ 850 h 964"/>
                  <a:gd name="T92" fmla="*/ 1077 w 1418"/>
                  <a:gd name="T93" fmla="*/ 737 h 964"/>
                  <a:gd name="T94" fmla="*/ 1191 w 1418"/>
                  <a:gd name="T95" fmla="*/ 737 h 964"/>
                  <a:gd name="T96" fmla="*/ 1191 w 1418"/>
                  <a:gd name="T97" fmla="*/ 680 h 964"/>
                  <a:gd name="T98" fmla="*/ 1304 w 1418"/>
                  <a:gd name="T99" fmla="*/ 680 h 964"/>
                  <a:gd name="T100" fmla="*/ 1304 w 1418"/>
                  <a:gd name="T101" fmla="*/ 737 h 964"/>
                  <a:gd name="T102" fmla="*/ 1418 w 1418"/>
                  <a:gd name="T103" fmla="*/ 73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18" h="964">
                    <a:moveTo>
                      <a:pt x="1418" y="737"/>
                    </a:moveTo>
                    <a:lnTo>
                      <a:pt x="1418" y="510"/>
                    </a:lnTo>
                    <a:lnTo>
                      <a:pt x="1134" y="510"/>
                    </a:lnTo>
                    <a:lnTo>
                      <a:pt x="1134" y="454"/>
                    </a:lnTo>
                    <a:lnTo>
                      <a:pt x="794" y="454"/>
                    </a:lnTo>
                    <a:lnTo>
                      <a:pt x="794" y="397"/>
                    </a:lnTo>
                    <a:lnTo>
                      <a:pt x="737" y="397"/>
                    </a:lnTo>
                    <a:lnTo>
                      <a:pt x="737" y="340"/>
                    </a:lnTo>
                    <a:lnTo>
                      <a:pt x="680" y="340"/>
                    </a:lnTo>
                    <a:lnTo>
                      <a:pt x="680" y="283"/>
                    </a:lnTo>
                    <a:lnTo>
                      <a:pt x="624" y="283"/>
                    </a:lnTo>
                    <a:lnTo>
                      <a:pt x="624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454" y="57"/>
                    </a:lnTo>
                    <a:lnTo>
                      <a:pt x="454" y="113"/>
                    </a:lnTo>
                    <a:lnTo>
                      <a:pt x="340" y="113"/>
                    </a:lnTo>
                    <a:lnTo>
                      <a:pt x="340" y="57"/>
                    </a:lnTo>
                    <a:lnTo>
                      <a:pt x="170" y="57"/>
                    </a:lnTo>
                    <a:lnTo>
                      <a:pt x="170" y="170"/>
                    </a:lnTo>
                    <a:lnTo>
                      <a:pt x="57" y="17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340" y="340"/>
                    </a:lnTo>
                    <a:lnTo>
                      <a:pt x="340" y="397"/>
                    </a:lnTo>
                    <a:lnTo>
                      <a:pt x="624" y="397"/>
                    </a:lnTo>
                    <a:lnTo>
                      <a:pt x="624" y="454"/>
                    </a:lnTo>
                    <a:lnTo>
                      <a:pt x="680" y="454"/>
                    </a:lnTo>
                    <a:lnTo>
                      <a:pt x="680" y="567"/>
                    </a:lnTo>
                    <a:lnTo>
                      <a:pt x="624" y="567"/>
                    </a:lnTo>
                    <a:lnTo>
                      <a:pt x="624" y="850"/>
                    </a:lnTo>
                    <a:lnTo>
                      <a:pt x="680" y="850"/>
                    </a:lnTo>
                    <a:lnTo>
                      <a:pt x="680" y="964"/>
                    </a:lnTo>
                    <a:lnTo>
                      <a:pt x="737" y="964"/>
                    </a:lnTo>
                    <a:lnTo>
                      <a:pt x="737" y="907"/>
                    </a:lnTo>
                    <a:lnTo>
                      <a:pt x="794" y="907"/>
                    </a:lnTo>
                    <a:lnTo>
                      <a:pt x="851" y="907"/>
                    </a:lnTo>
                    <a:lnTo>
                      <a:pt x="851" y="850"/>
                    </a:lnTo>
                    <a:lnTo>
                      <a:pt x="1077" y="850"/>
                    </a:lnTo>
                    <a:lnTo>
                      <a:pt x="1077" y="737"/>
                    </a:lnTo>
                    <a:lnTo>
                      <a:pt x="1191" y="737"/>
                    </a:lnTo>
                    <a:lnTo>
                      <a:pt x="1191" y="680"/>
                    </a:lnTo>
                    <a:lnTo>
                      <a:pt x="1304" y="680"/>
                    </a:lnTo>
                    <a:lnTo>
                      <a:pt x="1304" y="737"/>
                    </a:lnTo>
                    <a:lnTo>
                      <a:pt x="1418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8" name="Freeform 984"/>
              <p:cNvSpPr>
                <a:spLocks/>
              </p:cNvSpPr>
              <p:nvPr/>
            </p:nvSpPr>
            <p:spPr bwMode="auto">
              <a:xfrm>
                <a:off x="6810" y="1266"/>
                <a:ext cx="908" cy="1134"/>
              </a:xfrm>
              <a:custGeom>
                <a:avLst/>
                <a:gdLst>
                  <a:gd name="T0" fmla="*/ 908 w 908"/>
                  <a:gd name="T1" fmla="*/ 1134 h 1134"/>
                  <a:gd name="T2" fmla="*/ 908 w 908"/>
                  <a:gd name="T3" fmla="*/ 1021 h 1134"/>
                  <a:gd name="T4" fmla="*/ 851 w 908"/>
                  <a:gd name="T5" fmla="*/ 1021 h 1134"/>
                  <a:gd name="T6" fmla="*/ 851 w 908"/>
                  <a:gd name="T7" fmla="*/ 397 h 1134"/>
                  <a:gd name="T8" fmla="*/ 794 w 908"/>
                  <a:gd name="T9" fmla="*/ 397 h 1134"/>
                  <a:gd name="T10" fmla="*/ 794 w 908"/>
                  <a:gd name="T11" fmla="*/ 114 h 1134"/>
                  <a:gd name="T12" fmla="*/ 737 w 908"/>
                  <a:gd name="T13" fmla="*/ 114 h 1134"/>
                  <a:gd name="T14" fmla="*/ 737 w 908"/>
                  <a:gd name="T15" fmla="*/ 57 h 1134"/>
                  <a:gd name="T16" fmla="*/ 624 w 908"/>
                  <a:gd name="T17" fmla="*/ 57 h 1134"/>
                  <a:gd name="T18" fmla="*/ 624 w 908"/>
                  <a:gd name="T19" fmla="*/ 0 h 1134"/>
                  <a:gd name="T20" fmla="*/ 114 w 908"/>
                  <a:gd name="T21" fmla="*/ 0 h 1134"/>
                  <a:gd name="T22" fmla="*/ 114 w 908"/>
                  <a:gd name="T23" fmla="*/ 114 h 1134"/>
                  <a:gd name="T24" fmla="*/ 0 w 908"/>
                  <a:gd name="T25" fmla="*/ 114 h 1134"/>
                  <a:gd name="T26" fmla="*/ 0 w 908"/>
                  <a:gd name="T27" fmla="*/ 227 h 1134"/>
                  <a:gd name="T28" fmla="*/ 0 w 908"/>
                  <a:gd name="T29" fmla="*/ 340 h 1134"/>
                  <a:gd name="T30" fmla="*/ 57 w 908"/>
                  <a:gd name="T31" fmla="*/ 340 h 1134"/>
                  <a:gd name="T32" fmla="*/ 57 w 908"/>
                  <a:gd name="T33" fmla="*/ 681 h 1134"/>
                  <a:gd name="T34" fmla="*/ 114 w 908"/>
                  <a:gd name="T35" fmla="*/ 681 h 1134"/>
                  <a:gd name="T36" fmla="*/ 114 w 908"/>
                  <a:gd name="T37" fmla="*/ 907 h 1134"/>
                  <a:gd name="T38" fmla="*/ 170 w 908"/>
                  <a:gd name="T39" fmla="*/ 907 h 1134"/>
                  <a:gd name="T40" fmla="*/ 170 w 908"/>
                  <a:gd name="T41" fmla="*/ 964 h 1134"/>
                  <a:gd name="T42" fmla="*/ 227 w 908"/>
                  <a:gd name="T43" fmla="*/ 964 h 1134"/>
                  <a:gd name="T44" fmla="*/ 227 w 908"/>
                  <a:gd name="T45" fmla="*/ 1021 h 1134"/>
                  <a:gd name="T46" fmla="*/ 284 w 908"/>
                  <a:gd name="T47" fmla="*/ 1021 h 1134"/>
                  <a:gd name="T48" fmla="*/ 284 w 908"/>
                  <a:gd name="T49" fmla="*/ 1078 h 1134"/>
                  <a:gd name="T50" fmla="*/ 624 w 908"/>
                  <a:gd name="T51" fmla="*/ 1078 h 1134"/>
                  <a:gd name="T52" fmla="*/ 624 w 908"/>
                  <a:gd name="T53" fmla="*/ 1134 h 1134"/>
                  <a:gd name="T54" fmla="*/ 908 w 908"/>
                  <a:gd name="T55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08" h="1134">
                    <a:moveTo>
                      <a:pt x="908" y="1134"/>
                    </a:moveTo>
                    <a:lnTo>
                      <a:pt x="908" y="1021"/>
                    </a:lnTo>
                    <a:lnTo>
                      <a:pt x="851" y="1021"/>
                    </a:lnTo>
                    <a:lnTo>
                      <a:pt x="851" y="397"/>
                    </a:lnTo>
                    <a:lnTo>
                      <a:pt x="794" y="397"/>
                    </a:lnTo>
                    <a:lnTo>
                      <a:pt x="794" y="114"/>
                    </a:lnTo>
                    <a:lnTo>
                      <a:pt x="737" y="114"/>
                    </a:lnTo>
                    <a:lnTo>
                      <a:pt x="737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114" y="0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681"/>
                    </a:lnTo>
                    <a:lnTo>
                      <a:pt x="114" y="681"/>
                    </a:lnTo>
                    <a:lnTo>
                      <a:pt x="114" y="907"/>
                    </a:lnTo>
                    <a:lnTo>
                      <a:pt x="170" y="907"/>
                    </a:lnTo>
                    <a:lnTo>
                      <a:pt x="170" y="964"/>
                    </a:lnTo>
                    <a:lnTo>
                      <a:pt x="227" y="964"/>
                    </a:lnTo>
                    <a:lnTo>
                      <a:pt x="227" y="1021"/>
                    </a:lnTo>
                    <a:lnTo>
                      <a:pt x="284" y="1021"/>
                    </a:lnTo>
                    <a:lnTo>
                      <a:pt x="284" y="1078"/>
                    </a:lnTo>
                    <a:lnTo>
                      <a:pt x="624" y="1078"/>
                    </a:lnTo>
                    <a:lnTo>
                      <a:pt x="624" y="1134"/>
                    </a:lnTo>
                    <a:lnTo>
                      <a:pt x="908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9" name="Freeform 985"/>
              <p:cNvSpPr>
                <a:spLocks/>
              </p:cNvSpPr>
              <p:nvPr/>
            </p:nvSpPr>
            <p:spPr bwMode="auto">
              <a:xfrm>
                <a:off x="6130" y="1210"/>
                <a:ext cx="794" cy="793"/>
              </a:xfrm>
              <a:custGeom>
                <a:avLst/>
                <a:gdLst>
                  <a:gd name="T0" fmla="*/ 794 w 794"/>
                  <a:gd name="T1" fmla="*/ 56 h 793"/>
                  <a:gd name="T2" fmla="*/ 737 w 794"/>
                  <a:gd name="T3" fmla="*/ 56 h 793"/>
                  <a:gd name="T4" fmla="*/ 737 w 794"/>
                  <a:gd name="T5" fmla="*/ 0 h 793"/>
                  <a:gd name="T6" fmla="*/ 227 w 794"/>
                  <a:gd name="T7" fmla="*/ 0 h 793"/>
                  <a:gd name="T8" fmla="*/ 227 w 794"/>
                  <a:gd name="T9" fmla="*/ 56 h 793"/>
                  <a:gd name="T10" fmla="*/ 170 w 794"/>
                  <a:gd name="T11" fmla="*/ 56 h 793"/>
                  <a:gd name="T12" fmla="*/ 170 w 794"/>
                  <a:gd name="T13" fmla="*/ 113 h 793"/>
                  <a:gd name="T14" fmla="*/ 113 w 794"/>
                  <a:gd name="T15" fmla="*/ 113 h 793"/>
                  <a:gd name="T16" fmla="*/ 113 w 794"/>
                  <a:gd name="T17" fmla="*/ 226 h 793"/>
                  <a:gd name="T18" fmla="*/ 57 w 794"/>
                  <a:gd name="T19" fmla="*/ 226 h 793"/>
                  <a:gd name="T20" fmla="*/ 57 w 794"/>
                  <a:gd name="T21" fmla="*/ 283 h 793"/>
                  <a:gd name="T22" fmla="*/ 0 w 794"/>
                  <a:gd name="T23" fmla="*/ 283 h 793"/>
                  <a:gd name="T24" fmla="*/ 0 w 794"/>
                  <a:gd name="T25" fmla="*/ 340 h 793"/>
                  <a:gd name="T26" fmla="*/ 113 w 794"/>
                  <a:gd name="T27" fmla="*/ 340 h 793"/>
                  <a:gd name="T28" fmla="*/ 113 w 794"/>
                  <a:gd name="T29" fmla="*/ 680 h 793"/>
                  <a:gd name="T30" fmla="*/ 170 w 794"/>
                  <a:gd name="T31" fmla="*/ 680 h 793"/>
                  <a:gd name="T32" fmla="*/ 170 w 794"/>
                  <a:gd name="T33" fmla="*/ 737 h 793"/>
                  <a:gd name="T34" fmla="*/ 510 w 794"/>
                  <a:gd name="T35" fmla="*/ 737 h 793"/>
                  <a:gd name="T36" fmla="*/ 510 w 794"/>
                  <a:gd name="T37" fmla="*/ 793 h 793"/>
                  <a:gd name="T38" fmla="*/ 624 w 794"/>
                  <a:gd name="T39" fmla="*/ 793 h 793"/>
                  <a:gd name="T40" fmla="*/ 624 w 794"/>
                  <a:gd name="T41" fmla="*/ 737 h 793"/>
                  <a:gd name="T42" fmla="*/ 680 w 794"/>
                  <a:gd name="T43" fmla="*/ 737 h 793"/>
                  <a:gd name="T44" fmla="*/ 680 w 794"/>
                  <a:gd name="T45" fmla="*/ 680 h 793"/>
                  <a:gd name="T46" fmla="*/ 737 w 794"/>
                  <a:gd name="T47" fmla="*/ 680 h 793"/>
                  <a:gd name="T48" fmla="*/ 737 w 794"/>
                  <a:gd name="T49" fmla="*/ 396 h 793"/>
                  <a:gd name="T50" fmla="*/ 680 w 794"/>
                  <a:gd name="T51" fmla="*/ 396 h 793"/>
                  <a:gd name="T52" fmla="*/ 680 w 794"/>
                  <a:gd name="T53" fmla="*/ 170 h 793"/>
                  <a:gd name="T54" fmla="*/ 794 w 794"/>
                  <a:gd name="T55" fmla="*/ 170 h 793"/>
                  <a:gd name="T56" fmla="*/ 794 w 794"/>
                  <a:gd name="T57" fmla="*/ 56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94" h="793">
                    <a:moveTo>
                      <a:pt x="794" y="56"/>
                    </a:moveTo>
                    <a:lnTo>
                      <a:pt x="737" y="56"/>
                    </a:lnTo>
                    <a:lnTo>
                      <a:pt x="737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170" y="56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226"/>
                    </a:lnTo>
                    <a:lnTo>
                      <a:pt x="57" y="226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510" y="737"/>
                    </a:lnTo>
                    <a:lnTo>
                      <a:pt x="510" y="793"/>
                    </a:lnTo>
                    <a:lnTo>
                      <a:pt x="624" y="793"/>
                    </a:lnTo>
                    <a:lnTo>
                      <a:pt x="624" y="737"/>
                    </a:lnTo>
                    <a:lnTo>
                      <a:pt x="680" y="737"/>
                    </a:lnTo>
                    <a:lnTo>
                      <a:pt x="680" y="680"/>
                    </a:lnTo>
                    <a:lnTo>
                      <a:pt x="737" y="680"/>
                    </a:lnTo>
                    <a:lnTo>
                      <a:pt x="737" y="396"/>
                    </a:lnTo>
                    <a:lnTo>
                      <a:pt x="680" y="396"/>
                    </a:lnTo>
                    <a:lnTo>
                      <a:pt x="680" y="170"/>
                    </a:lnTo>
                    <a:lnTo>
                      <a:pt x="794" y="170"/>
                    </a:lnTo>
                    <a:lnTo>
                      <a:pt x="794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0" name="Freeform 986"/>
              <p:cNvSpPr>
                <a:spLocks/>
              </p:cNvSpPr>
              <p:nvPr/>
            </p:nvSpPr>
            <p:spPr bwMode="auto">
              <a:xfrm>
                <a:off x="5733" y="1380"/>
                <a:ext cx="737" cy="793"/>
              </a:xfrm>
              <a:custGeom>
                <a:avLst/>
                <a:gdLst>
                  <a:gd name="T0" fmla="*/ 454 w 737"/>
                  <a:gd name="T1" fmla="*/ 56 h 793"/>
                  <a:gd name="T2" fmla="*/ 227 w 737"/>
                  <a:gd name="T3" fmla="*/ 56 h 793"/>
                  <a:gd name="T4" fmla="*/ 227 w 737"/>
                  <a:gd name="T5" fmla="*/ 170 h 793"/>
                  <a:gd name="T6" fmla="*/ 170 w 737"/>
                  <a:gd name="T7" fmla="*/ 170 h 793"/>
                  <a:gd name="T8" fmla="*/ 170 w 737"/>
                  <a:gd name="T9" fmla="*/ 56 h 793"/>
                  <a:gd name="T10" fmla="*/ 113 w 737"/>
                  <a:gd name="T11" fmla="*/ 56 h 793"/>
                  <a:gd name="T12" fmla="*/ 113 w 737"/>
                  <a:gd name="T13" fmla="*/ 0 h 793"/>
                  <a:gd name="T14" fmla="*/ 57 w 737"/>
                  <a:gd name="T15" fmla="*/ 0 h 793"/>
                  <a:gd name="T16" fmla="*/ 57 w 737"/>
                  <a:gd name="T17" fmla="*/ 56 h 793"/>
                  <a:gd name="T18" fmla="*/ 0 w 737"/>
                  <a:gd name="T19" fmla="*/ 56 h 793"/>
                  <a:gd name="T20" fmla="*/ 0 w 737"/>
                  <a:gd name="T21" fmla="*/ 170 h 793"/>
                  <a:gd name="T22" fmla="*/ 57 w 737"/>
                  <a:gd name="T23" fmla="*/ 170 h 793"/>
                  <a:gd name="T24" fmla="*/ 57 w 737"/>
                  <a:gd name="T25" fmla="*/ 226 h 793"/>
                  <a:gd name="T26" fmla="*/ 113 w 737"/>
                  <a:gd name="T27" fmla="*/ 226 h 793"/>
                  <a:gd name="T28" fmla="*/ 113 w 737"/>
                  <a:gd name="T29" fmla="*/ 453 h 793"/>
                  <a:gd name="T30" fmla="*/ 170 w 737"/>
                  <a:gd name="T31" fmla="*/ 453 h 793"/>
                  <a:gd name="T32" fmla="*/ 170 w 737"/>
                  <a:gd name="T33" fmla="*/ 510 h 793"/>
                  <a:gd name="T34" fmla="*/ 284 w 737"/>
                  <a:gd name="T35" fmla="*/ 510 h 793"/>
                  <a:gd name="T36" fmla="*/ 284 w 737"/>
                  <a:gd name="T37" fmla="*/ 567 h 793"/>
                  <a:gd name="T38" fmla="*/ 397 w 737"/>
                  <a:gd name="T39" fmla="*/ 567 h 793"/>
                  <a:gd name="T40" fmla="*/ 397 w 737"/>
                  <a:gd name="T41" fmla="*/ 680 h 793"/>
                  <a:gd name="T42" fmla="*/ 567 w 737"/>
                  <a:gd name="T43" fmla="*/ 680 h 793"/>
                  <a:gd name="T44" fmla="*/ 567 w 737"/>
                  <a:gd name="T45" fmla="*/ 793 h 793"/>
                  <a:gd name="T46" fmla="*/ 624 w 737"/>
                  <a:gd name="T47" fmla="*/ 793 h 793"/>
                  <a:gd name="T48" fmla="*/ 624 w 737"/>
                  <a:gd name="T49" fmla="*/ 680 h 793"/>
                  <a:gd name="T50" fmla="*/ 737 w 737"/>
                  <a:gd name="T51" fmla="*/ 680 h 793"/>
                  <a:gd name="T52" fmla="*/ 737 w 737"/>
                  <a:gd name="T53" fmla="*/ 567 h 793"/>
                  <a:gd name="T54" fmla="*/ 567 w 737"/>
                  <a:gd name="T55" fmla="*/ 567 h 793"/>
                  <a:gd name="T56" fmla="*/ 567 w 737"/>
                  <a:gd name="T57" fmla="*/ 510 h 793"/>
                  <a:gd name="T58" fmla="*/ 510 w 737"/>
                  <a:gd name="T59" fmla="*/ 510 h 793"/>
                  <a:gd name="T60" fmla="*/ 510 w 737"/>
                  <a:gd name="T61" fmla="*/ 453 h 793"/>
                  <a:gd name="T62" fmla="*/ 510 w 737"/>
                  <a:gd name="T63" fmla="*/ 170 h 793"/>
                  <a:gd name="T64" fmla="*/ 397 w 737"/>
                  <a:gd name="T65" fmla="*/ 170 h 793"/>
                  <a:gd name="T66" fmla="*/ 397 w 737"/>
                  <a:gd name="T67" fmla="*/ 113 h 793"/>
                  <a:gd name="T68" fmla="*/ 455 w 737"/>
                  <a:gd name="T69" fmla="*/ 112 h 793"/>
                  <a:gd name="T70" fmla="*/ 454 w 737"/>
                  <a:gd name="T71" fmla="*/ 56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37" h="793">
                    <a:moveTo>
                      <a:pt x="454" y="56"/>
                    </a:moveTo>
                    <a:lnTo>
                      <a:pt x="227" y="56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6"/>
                    </a:lnTo>
                    <a:lnTo>
                      <a:pt x="113" y="226"/>
                    </a:lnTo>
                    <a:lnTo>
                      <a:pt x="113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284" y="510"/>
                    </a:lnTo>
                    <a:lnTo>
                      <a:pt x="284" y="567"/>
                    </a:lnTo>
                    <a:lnTo>
                      <a:pt x="397" y="567"/>
                    </a:lnTo>
                    <a:lnTo>
                      <a:pt x="397" y="680"/>
                    </a:lnTo>
                    <a:lnTo>
                      <a:pt x="567" y="680"/>
                    </a:lnTo>
                    <a:lnTo>
                      <a:pt x="567" y="793"/>
                    </a:lnTo>
                    <a:lnTo>
                      <a:pt x="624" y="793"/>
                    </a:lnTo>
                    <a:lnTo>
                      <a:pt x="624" y="680"/>
                    </a:lnTo>
                    <a:lnTo>
                      <a:pt x="737" y="680"/>
                    </a:lnTo>
                    <a:lnTo>
                      <a:pt x="737" y="567"/>
                    </a:lnTo>
                    <a:lnTo>
                      <a:pt x="567" y="567"/>
                    </a:lnTo>
                    <a:lnTo>
                      <a:pt x="567" y="510"/>
                    </a:lnTo>
                    <a:lnTo>
                      <a:pt x="510" y="510"/>
                    </a:lnTo>
                    <a:lnTo>
                      <a:pt x="510" y="453"/>
                    </a:lnTo>
                    <a:lnTo>
                      <a:pt x="510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455" y="112"/>
                    </a:lnTo>
                    <a:lnTo>
                      <a:pt x="454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1" name="Freeform 987"/>
              <p:cNvSpPr>
                <a:spLocks/>
              </p:cNvSpPr>
              <p:nvPr/>
            </p:nvSpPr>
            <p:spPr bwMode="auto">
              <a:xfrm>
                <a:off x="6300" y="756"/>
                <a:ext cx="1304" cy="624"/>
              </a:xfrm>
              <a:custGeom>
                <a:avLst/>
                <a:gdLst>
                  <a:gd name="T0" fmla="*/ 1304 w 1304"/>
                  <a:gd name="T1" fmla="*/ 624 h 624"/>
                  <a:gd name="T2" fmla="*/ 1304 w 1304"/>
                  <a:gd name="T3" fmla="*/ 454 h 624"/>
                  <a:gd name="T4" fmla="*/ 1247 w 1304"/>
                  <a:gd name="T5" fmla="*/ 454 h 624"/>
                  <a:gd name="T6" fmla="*/ 1247 w 1304"/>
                  <a:gd name="T7" fmla="*/ 340 h 624"/>
                  <a:gd name="T8" fmla="*/ 1191 w 1304"/>
                  <a:gd name="T9" fmla="*/ 340 h 624"/>
                  <a:gd name="T10" fmla="*/ 1191 w 1304"/>
                  <a:gd name="T11" fmla="*/ 57 h 624"/>
                  <a:gd name="T12" fmla="*/ 1077 w 1304"/>
                  <a:gd name="T13" fmla="*/ 57 h 624"/>
                  <a:gd name="T14" fmla="*/ 1077 w 1304"/>
                  <a:gd name="T15" fmla="*/ 0 h 624"/>
                  <a:gd name="T16" fmla="*/ 680 w 1304"/>
                  <a:gd name="T17" fmla="*/ 0 h 624"/>
                  <a:gd name="T18" fmla="*/ 680 w 1304"/>
                  <a:gd name="T19" fmla="*/ 227 h 624"/>
                  <a:gd name="T20" fmla="*/ 454 w 1304"/>
                  <a:gd name="T21" fmla="*/ 227 h 624"/>
                  <a:gd name="T22" fmla="*/ 454 w 1304"/>
                  <a:gd name="T23" fmla="*/ 170 h 624"/>
                  <a:gd name="T24" fmla="*/ 340 w 1304"/>
                  <a:gd name="T25" fmla="*/ 170 h 624"/>
                  <a:gd name="T26" fmla="*/ 340 w 1304"/>
                  <a:gd name="T27" fmla="*/ 227 h 624"/>
                  <a:gd name="T28" fmla="*/ 397 w 1304"/>
                  <a:gd name="T29" fmla="*/ 227 h 624"/>
                  <a:gd name="T30" fmla="*/ 397 w 1304"/>
                  <a:gd name="T31" fmla="*/ 283 h 624"/>
                  <a:gd name="T32" fmla="*/ 454 w 1304"/>
                  <a:gd name="T33" fmla="*/ 283 h 624"/>
                  <a:gd name="T34" fmla="*/ 454 w 1304"/>
                  <a:gd name="T35" fmla="*/ 340 h 624"/>
                  <a:gd name="T36" fmla="*/ 340 w 1304"/>
                  <a:gd name="T37" fmla="*/ 340 h 624"/>
                  <a:gd name="T38" fmla="*/ 340 w 1304"/>
                  <a:gd name="T39" fmla="*/ 283 h 624"/>
                  <a:gd name="T40" fmla="*/ 170 w 1304"/>
                  <a:gd name="T41" fmla="*/ 283 h 624"/>
                  <a:gd name="T42" fmla="*/ 116 w 1304"/>
                  <a:gd name="T43" fmla="*/ 284 h 624"/>
                  <a:gd name="T44" fmla="*/ 113 w 1304"/>
                  <a:gd name="T45" fmla="*/ 227 h 624"/>
                  <a:gd name="T46" fmla="*/ 0 w 1304"/>
                  <a:gd name="T47" fmla="*/ 227 h 624"/>
                  <a:gd name="T48" fmla="*/ 0 w 1304"/>
                  <a:gd name="T49" fmla="*/ 397 h 624"/>
                  <a:gd name="T50" fmla="*/ 227 w 1304"/>
                  <a:gd name="T51" fmla="*/ 397 h 624"/>
                  <a:gd name="T52" fmla="*/ 227 w 1304"/>
                  <a:gd name="T53" fmla="*/ 454 h 624"/>
                  <a:gd name="T54" fmla="*/ 567 w 1304"/>
                  <a:gd name="T55" fmla="*/ 454 h 624"/>
                  <a:gd name="T56" fmla="*/ 567 w 1304"/>
                  <a:gd name="T57" fmla="*/ 510 h 624"/>
                  <a:gd name="T58" fmla="*/ 1134 w 1304"/>
                  <a:gd name="T59" fmla="*/ 510 h 624"/>
                  <a:gd name="T60" fmla="*/ 1134 w 1304"/>
                  <a:gd name="T61" fmla="*/ 567 h 624"/>
                  <a:gd name="T62" fmla="*/ 1247 w 1304"/>
                  <a:gd name="T63" fmla="*/ 567 h 624"/>
                  <a:gd name="T64" fmla="*/ 1247 w 1304"/>
                  <a:gd name="T65" fmla="*/ 624 h 624"/>
                  <a:gd name="T66" fmla="*/ 1304 w 1304"/>
                  <a:gd name="T6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04" h="624">
                    <a:moveTo>
                      <a:pt x="1304" y="624"/>
                    </a:moveTo>
                    <a:lnTo>
                      <a:pt x="1304" y="454"/>
                    </a:lnTo>
                    <a:lnTo>
                      <a:pt x="1247" y="454"/>
                    </a:lnTo>
                    <a:lnTo>
                      <a:pt x="1247" y="340"/>
                    </a:lnTo>
                    <a:lnTo>
                      <a:pt x="1191" y="340"/>
                    </a:lnTo>
                    <a:lnTo>
                      <a:pt x="1191" y="57"/>
                    </a:lnTo>
                    <a:lnTo>
                      <a:pt x="1077" y="57"/>
                    </a:lnTo>
                    <a:lnTo>
                      <a:pt x="1077" y="0"/>
                    </a:lnTo>
                    <a:lnTo>
                      <a:pt x="680" y="0"/>
                    </a:lnTo>
                    <a:lnTo>
                      <a:pt x="680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340" y="170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340"/>
                    </a:lnTo>
                    <a:lnTo>
                      <a:pt x="340" y="340"/>
                    </a:lnTo>
                    <a:lnTo>
                      <a:pt x="340" y="283"/>
                    </a:lnTo>
                    <a:lnTo>
                      <a:pt x="170" y="283"/>
                    </a:lnTo>
                    <a:lnTo>
                      <a:pt x="116" y="28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567" y="454"/>
                    </a:lnTo>
                    <a:lnTo>
                      <a:pt x="567" y="510"/>
                    </a:lnTo>
                    <a:lnTo>
                      <a:pt x="1134" y="510"/>
                    </a:lnTo>
                    <a:lnTo>
                      <a:pt x="1134" y="567"/>
                    </a:lnTo>
                    <a:lnTo>
                      <a:pt x="1247" y="567"/>
                    </a:lnTo>
                    <a:lnTo>
                      <a:pt x="1247" y="624"/>
                    </a:lnTo>
                    <a:lnTo>
                      <a:pt x="1304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2" name="Freeform 988"/>
              <p:cNvSpPr>
                <a:spLocks/>
              </p:cNvSpPr>
              <p:nvPr/>
            </p:nvSpPr>
            <p:spPr bwMode="auto">
              <a:xfrm>
                <a:off x="6924" y="472"/>
                <a:ext cx="453" cy="284"/>
              </a:xfrm>
              <a:custGeom>
                <a:avLst/>
                <a:gdLst>
                  <a:gd name="T0" fmla="*/ 0 w 453"/>
                  <a:gd name="T1" fmla="*/ 284 h 284"/>
                  <a:gd name="T2" fmla="*/ 453 w 453"/>
                  <a:gd name="T3" fmla="*/ 284 h 284"/>
                  <a:gd name="T4" fmla="*/ 453 w 453"/>
                  <a:gd name="T5" fmla="*/ 227 h 284"/>
                  <a:gd name="T6" fmla="*/ 397 w 453"/>
                  <a:gd name="T7" fmla="*/ 227 h 284"/>
                  <a:gd name="T8" fmla="*/ 397 w 453"/>
                  <a:gd name="T9" fmla="*/ 114 h 284"/>
                  <a:gd name="T10" fmla="*/ 340 w 453"/>
                  <a:gd name="T11" fmla="*/ 114 h 284"/>
                  <a:gd name="T12" fmla="*/ 340 w 453"/>
                  <a:gd name="T13" fmla="*/ 0 h 284"/>
                  <a:gd name="T14" fmla="*/ 56 w 453"/>
                  <a:gd name="T15" fmla="*/ 0 h 284"/>
                  <a:gd name="T16" fmla="*/ 56 w 453"/>
                  <a:gd name="T17" fmla="*/ 227 h 284"/>
                  <a:gd name="T18" fmla="*/ 0 w 453"/>
                  <a:gd name="T19" fmla="*/ 227 h 284"/>
                  <a:gd name="T20" fmla="*/ 0 w 453"/>
                  <a:gd name="T21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3" h="284">
                    <a:moveTo>
                      <a:pt x="0" y="284"/>
                    </a:moveTo>
                    <a:lnTo>
                      <a:pt x="453" y="284"/>
                    </a:lnTo>
                    <a:lnTo>
                      <a:pt x="453" y="227"/>
                    </a:lnTo>
                    <a:lnTo>
                      <a:pt x="397" y="227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56" y="0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5" name="Freeform 991"/>
              <p:cNvSpPr>
                <a:spLocks/>
              </p:cNvSpPr>
              <p:nvPr/>
            </p:nvSpPr>
            <p:spPr bwMode="auto">
              <a:xfrm>
                <a:off x="5563" y="359"/>
                <a:ext cx="397" cy="340"/>
              </a:xfrm>
              <a:custGeom>
                <a:avLst/>
                <a:gdLst>
                  <a:gd name="T0" fmla="*/ 283 w 397"/>
                  <a:gd name="T1" fmla="*/ 0 h 340"/>
                  <a:gd name="T2" fmla="*/ 283 w 397"/>
                  <a:gd name="T3" fmla="*/ 57 h 340"/>
                  <a:gd name="T4" fmla="*/ 57 w 397"/>
                  <a:gd name="T5" fmla="*/ 57 h 340"/>
                  <a:gd name="T6" fmla="*/ 57 w 397"/>
                  <a:gd name="T7" fmla="*/ 113 h 340"/>
                  <a:gd name="T8" fmla="*/ 0 w 397"/>
                  <a:gd name="T9" fmla="*/ 113 h 340"/>
                  <a:gd name="T10" fmla="*/ 0 w 397"/>
                  <a:gd name="T11" fmla="*/ 170 h 340"/>
                  <a:gd name="T12" fmla="*/ 57 w 397"/>
                  <a:gd name="T13" fmla="*/ 170 h 340"/>
                  <a:gd name="T14" fmla="*/ 57 w 397"/>
                  <a:gd name="T15" fmla="*/ 227 h 340"/>
                  <a:gd name="T16" fmla="*/ 170 w 397"/>
                  <a:gd name="T17" fmla="*/ 227 h 340"/>
                  <a:gd name="T18" fmla="*/ 170 w 397"/>
                  <a:gd name="T19" fmla="*/ 284 h 340"/>
                  <a:gd name="T20" fmla="*/ 227 w 397"/>
                  <a:gd name="T21" fmla="*/ 284 h 340"/>
                  <a:gd name="T22" fmla="*/ 227 w 397"/>
                  <a:gd name="T23" fmla="*/ 340 h 340"/>
                  <a:gd name="T24" fmla="*/ 340 w 397"/>
                  <a:gd name="T25" fmla="*/ 340 h 340"/>
                  <a:gd name="T26" fmla="*/ 340 w 397"/>
                  <a:gd name="T27" fmla="*/ 227 h 340"/>
                  <a:gd name="T28" fmla="*/ 397 w 397"/>
                  <a:gd name="T29" fmla="*/ 227 h 340"/>
                  <a:gd name="T30" fmla="*/ 397 w 397"/>
                  <a:gd name="T31" fmla="*/ 57 h 340"/>
                  <a:gd name="T32" fmla="*/ 340 w 397"/>
                  <a:gd name="T33" fmla="*/ 57 h 340"/>
                  <a:gd name="T34" fmla="*/ 340 w 397"/>
                  <a:gd name="T35" fmla="*/ 0 h 340"/>
                  <a:gd name="T36" fmla="*/ 283 w 397"/>
                  <a:gd name="T3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340">
                    <a:moveTo>
                      <a:pt x="283" y="0"/>
                    </a:moveTo>
                    <a:lnTo>
                      <a:pt x="283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8" name="Freeform 994"/>
              <p:cNvSpPr>
                <a:spLocks/>
              </p:cNvSpPr>
              <p:nvPr/>
            </p:nvSpPr>
            <p:spPr bwMode="auto">
              <a:xfrm>
                <a:off x="5563" y="416"/>
                <a:ext cx="964" cy="1134"/>
              </a:xfrm>
              <a:custGeom>
                <a:avLst/>
                <a:gdLst>
                  <a:gd name="T0" fmla="*/ 907 w 964"/>
                  <a:gd name="T1" fmla="*/ 737 h 1134"/>
                  <a:gd name="T2" fmla="*/ 737 w 964"/>
                  <a:gd name="T3" fmla="*/ 737 h 1134"/>
                  <a:gd name="T4" fmla="*/ 737 w 964"/>
                  <a:gd name="T5" fmla="*/ 567 h 1134"/>
                  <a:gd name="T6" fmla="*/ 794 w 964"/>
                  <a:gd name="T7" fmla="*/ 567 h 1134"/>
                  <a:gd name="T8" fmla="*/ 794 w 964"/>
                  <a:gd name="T9" fmla="*/ 453 h 1134"/>
                  <a:gd name="T10" fmla="*/ 737 w 964"/>
                  <a:gd name="T11" fmla="*/ 453 h 1134"/>
                  <a:gd name="T12" fmla="*/ 737 w 964"/>
                  <a:gd name="T13" fmla="*/ 340 h 1134"/>
                  <a:gd name="T14" fmla="*/ 794 w 964"/>
                  <a:gd name="T15" fmla="*/ 340 h 1134"/>
                  <a:gd name="T16" fmla="*/ 794 w 964"/>
                  <a:gd name="T17" fmla="*/ 227 h 1134"/>
                  <a:gd name="T18" fmla="*/ 737 w 964"/>
                  <a:gd name="T19" fmla="*/ 227 h 1134"/>
                  <a:gd name="T20" fmla="*/ 737 w 964"/>
                  <a:gd name="T21" fmla="*/ 56 h 1134"/>
                  <a:gd name="T22" fmla="*/ 510 w 964"/>
                  <a:gd name="T23" fmla="*/ 56 h 1134"/>
                  <a:gd name="T24" fmla="*/ 510 w 964"/>
                  <a:gd name="T25" fmla="*/ 0 h 1134"/>
                  <a:gd name="T26" fmla="*/ 397 w 964"/>
                  <a:gd name="T27" fmla="*/ 0 h 1134"/>
                  <a:gd name="T28" fmla="*/ 397 w 964"/>
                  <a:gd name="T29" fmla="*/ 170 h 1134"/>
                  <a:gd name="T30" fmla="*/ 340 w 964"/>
                  <a:gd name="T31" fmla="*/ 170 h 1134"/>
                  <a:gd name="T32" fmla="*/ 340 w 964"/>
                  <a:gd name="T33" fmla="*/ 283 h 1134"/>
                  <a:gd name="T34" fmla="*/ 283 w 964"/>
                  <a:gd name="T35" fmla="*/ 283 h 1134"/>
                  <a:gd name="T36" fmla="*/ 283 w 964"/>
                  <a:gd name="T37" fmla="*/ 340 h 1134"/>
                  <a:gd name="T38" fmla="*/ 170 w 964"/>
                  <a:gd name="T39" fmla="*/ 340 h 1134"/>
                  <a:gd name="T40" fmla="*/ 170 w 964"/>
                  <a:gd name="T41" fmla="*/ 397 h 1134"/>
                  <a:gd name="T42" fmla="*/ 0 w 964"/>
                  <a:gd name="T43" fmla="*/ 397 h 1134"/>
                  <a:gd name="T44" fmla="*/ 0 w 964"/>
                  <a:gd name="T45" fmla="*/ 510 h 1134"/>
                  <a:gd name="T46" fmla="*/ 113 w 964"/>
                  <a:gd name="T47" fmla="*/ 510 h 1134"/>
                  <a:gd name="T48" fmla="*/ 113 w 964"/>
                  <a:gd name="T49" fmla="*/ 737 h 1134"/>
                  <a:gd name="T50" fmla="*/ 283 w 964"/>
                  <a:gd name="T51" fmla="*/ 737 h 1134"/>
                  <a:gd name="T52" fmla="*/ 283 w 964"/>
                  <a:gd name="T53" fmla="*/ 794 h 1134"/>
                  <a:gd name="T54" fmla="*/ 227 w 964"/>
                  <a:gd name="T55" fmla="*/ 794 h 1134"/>
                  <a:gd name="T56" fmla="*/ 227 w 964"/>
                  <a:gd name="T57" fmla="*/ 850 h 1134"/>
                  <a:gd name="T58" fmla="*/ 170 w 964"/>
                  <a:gd name="T59" fmla="*/ 850 h 1134"/>
                  <a:gd name="T60" fmla="*/ 170 w 964"/>
                  <a:gd name="T61" fmla="*/ 1020 h 1134"/>
                  <a:gd name="T62" fmla="*/ 227 w 964"/>
                  <a:gd name="T63" fmla="*/ 1020 h 1134"/>
                  <a:gd name="T64" fmla="*/ 227 w 964"/>
                  <a:gd name="T65" fmla="*/ 964 h 1134"/>
                  <a:gd name="T66" fmla="*/ 283 w 964"/>
                  <a:gd name="T67" fmla="*/ 964 h 1134"/>
                  <a:gd name="T68" fmla="*/ 283 w 964"/>
                  <a:gd name="T69" fmla="*/ 1020 h 1134"/>
                  <a:gd name="T70" fmla="*/ 340 w 964"/>
                  <a:gd name="T71" fmla="*/ 1020 h 1134"/>
                  <a:gd name="T72" fmla="*/ 340 w 964"/>
                  <a:gd name="T73" fmla="*/ 1134 h 1134"/>
                  <a:gd name="T74" fmla="*/ 397 w 964"/>
                  <a:gd name="T75" fmla="*/ 1134 h 1134"/>
                  <a:gd name="T76" fmla="*/ 397 w 964"/>
                  <a:gd name="T77" fmla="*/ 1020 h 1134"/>
                  <a:gd name="T78" fmla="*/ 680 w 964"/>
                  <a:gd name="T79" fmla="*/ 1020 h 1134"/>
                  <a:gd name="T80" fmla="*/ 680 w 964"/>
                  <a:gd name="T81" fmla="*/ 907 h 1134"/>
                  <a:gd name="T82" fmla="*/ 737 w 964"/>
                  <a:gd name="T83" fmla="*/ 907 h 1134"/>
                  <a:gd name="T84" fmla="*/ 737 w 964"/>
                  <a:gd name="T85" fmla="*/ 850 h 1134"/>
                  <a:gd name="T86" fmla="*/ 794 w 964"/>
                  <a:gd name="T87" fmla="*/ 850 h 1134"/>
                  <a:gd name="T88" fmla="*/ 794 w 964"/>
                  <a:gd name="T89" fmla="*/ 794 h 1134"/>
                  <a:gd name="T90" fmla="*/ 964 w 964"/>
                  <a:gd name="T91" fmla="*/ 794 h 1134"/>
                  <a:gd name="T92" fmla="*/ 964 w 964"/>
                  <a:gd name="T93" fmla="*/ 737 h 1134"/>
                  <a:gd name="T94" fmla="*/ 907 w 964"/>
                  <a:gd name="T95" fmla="*/ 737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4" h="1134">
                    <a:moveTo>
                      <a:pt x="907" y="737"/>
                    </a:moveTo>
                    <a:lnTo>
                      <a:pt x="737" y="737"/>
                    </a:lnTo>
                    <a:lnTo>
                      <a:pt x="737" y="567"/>
                    </a:lnTo>
                    <a:lnTo>
                      <a:pt x="794" y="567"/>
                    </a:lnTo>
                    <a:lnTo>
                      <a:pt x="794" y="453"/>
                    </a:lnTo>
                    <a:lnTo>
                      <a:pt x="737" y="453"/>
                    </a:lnTo>
                    <a:lnTo>
                      <a:pt x="737" y="340"/>
                    </a:lnTo>
                    <a:lnTo>
                      <a:pt x="794" y="340"/>
                    </a:lnTo>
                    <a:lnTo>
                      <a:pt x="794" y="227"/>
                    </a:lnTo>
                    <a:lnTo>
                      <a:pt x="737" y="227"/>
                    </a:lnTo>
                    <a:lnTo>
                      <a:pt x="737" y="56"/>
                    </a:lnTo>
                    <a:lnTo>
                      <a:pt x="510" y="56"/>
                    </a:lnTo>
                    <a:lnTo>
                      <a:pt x="510" y="0"/>
                    </a:lnTo>
                    <a:lnTo>
                      <a:pt x="397" y="0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283"/>
                    </a:lnTo>
                    <a:lnTo>
                      <a:pt x="283" y="283"/>
                    </a:lnTo>
                    <a:lnTo>
                      <a:pt x="283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0" y="397"/>
                    </a:lnTo>
                    <a:lnTo>
                      <a:pt x="0" y="510"/>
                    </a:lnTo>
                    <a:lnTo>
                      <a:pt x="113" y="510"/>
                    </a:lnTo>
                    <a:lnTo>
                      <a:pt x="113" y="737"/>
                    </a:lnTo>
                    <a:lnTo>
                      <a:pt x="283" y="737"/>
                    </a:lnTo>
                    <a:lnTo>
                      <a:pt x="283" y="794"/>
                    </a:lnTo>
                    <a:lnTo>
                      <a:pt x="227" y="794"/>
                    </a:lnTo>
                    <a:lnTo>
                      <a:pt x="227" y="850"/>
                    </a:lnTo>
                    <a:lnTo>
                      <a:pt x="170" y="850"/>
                    </a:lnTo>
                    <a:lnTo>
                      <a:pt x="170" y="1020"/>
                    </a:lnTo>
                    <a:lnTo>
                      <a:pt x="227" y="1020"/>
                    </a:lnTo>
                    <a:lnTo>
                      <a:pt x="227" y="964"/>
                    </a:lnTo>
                    <a:lnTo>
                      <a:pt x="283" y="964"/>
                    </a:lnTo>
                    <a:lnTo>
                      <a:pt x="283" y="1020"/>
                    </a:lnTo>
                    <a:lnTo>
                      <a:pt x="340" y="1020"/>
                    </a:lnTo>
                    <a:lnTo>
                      <a:pt x="340" y="1134"/>
                    </a:lnTo>
                    <a:lnTo>
                      <a:pt x="397" y="1134"/>
                    </a:lnTo>
                    <a:lnTo>
                      <a:pt x="397" y="1020"/>
                    </a:lnTo>
                    <a:lnTo>
                      <a:pt x="680" y="1020"/>
                    </a:lnTo>
                    <a:lnTo>
                      <a:pt x="680" y="907"/>
                    </a:lnTo>
                    <a:lnTo>
                      <a:pt x="737" y="907"/>
                    </a:lnTo>
                    <a:lnTo>
                      <a:pt x="737" y="850"/>
                    </a:lnTo>
                    <a:lnTo>
                      <a:pt x="794" y="850"/>
                    </a:lnTo>
                    <a:lnTo>
                      <a:pt x="794" y="794"/>
                    </a:lnTo>
                    <a:lnTo>
                      <a:pt x="964" y="794"/>
                    </a:lnTo>
                    <a:lnTo>
                      <a:pt x="964" y="737"/>
                    </a:lnTo>
                    <a:lnTo>
                      <a:pt x="907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9" name="Freeform 995"/>
              <p:cNvSpPr>
                <a:spLocks/>
              </p:cNvSpPr>
              <p:nvPr/>
            </p:nvSpPr>
            <p:spPr bwMode="auto">
              <a:xfrm>
                <a:off x="5393" y="472"/>
                <a:ext cx="453" cy="397"/>
              </a:xfrm>
              <a:custGeom>
                <a:avLst/>
                <a:gdLst>
                  <a:gd name="T0" fmla="*/ 170 w 453"/>
                  <a:gd name="T1" fmla="*/ 0 h 397"/>
                  <a:gd name="T2" fmla="*/ 57 w 453"/>
                  <a:gd name="T3" fmla="*/ 0 h 397"/>
                  <a:gd name="T4" fmla="*/ 57 w 453"/>
                  <a:gd name="T5" fmla="*/ 114 h 397"/>
                  <a:gd name="T6" fmla="*/ 0 w 453"/>
                  <a:gd name="T7" fmla="*/ 114 h 397"/>
                  <a:gd name="T8" fmla="*/ 0 w 453"/>
                  <a:gd name="T9" fmla="*/ 171 h 397"/>
                  <a:gd name="T10" fmla="*/ 57 w 453"/>
                  <a:gd name="T11" fmla="*/ 171 h 397"/>
                  <a:gd name="T12" fmla="*/ 57 w 453"/>
                  <a:gd name="T13" fmla="*/ 227 h 397"/>
                  <a:gd name="T14" fmla="*/ 113 w 453"/>
                  <a:gd name="T15" fmla="*/ 227 h 397"/>
                  <a:gd name="T16" fmla="*/ 113 w 453"/>
                  <a:gd name="T17" fmla="*/ 397 h 397"/>
                  <a:gd name="T18" fmla="*/ 170 w 453"/>
                  <a:gd name="T19" fmla="*/ 397 h 397"/>
                  <a:gd name="T20" fmla="*/ 170 w 453"/>
                  <a:gd name="T21" fmla="*/ 341 h 397"/>
                  <a:gd name="T22" fmla="*/ 340 w 453"/>
                  <a:gd name="T23" fmla="*/ 341 h 397"/>
                  <a:gd name="T24" fmla="*/ 340 w 453"/>
                  <a:gd name="T25" fmla="*/ 284 h 397"/>
                  <a:gd name="T26" fmla="*/ 453 w 453"/>
                  <a:gd name="T27" fmla="*/ 284 h 397"/>
                  <a:gd name="T28" fmla="*/ 453 w 453"/>
                  <a:gd name="T29" fmla="*/ 227 h 397"/>
                  <a:gd name="T30" fmla="*/ 397 w 453"/>
                  <a:gd name="T31" fmla="*/ 227 h 397"/>
                  <a:gd name="T32" fmla="*/ 397 w 453"/>
                  <a:gd name="T33" fmla="*/ 171 h 397"/>
                  <a:gd name="T34" fmla="*/ 340 w 453"/>
                  <a:gd name="T35" fmla="*/ 171 h 397"/>
                  <a:gd name="T36" fmla="*/ 340 w 453"/>
                  <a:gd name="T37" fmla="*/ 114 h 397"/>
                  <a:gd name="T38" fmla="*/ 227 w 453"/>
                  <a:gd name="T39" fmla="*/ 114 h 397"/>
                  <a:gd name="T40" fmla="*/ 227 w 453"/>
                  <a:gd name="T41" fmla="*/ 57 h 397"/>
                  <a:gd name="T42" fmla="*/ 170 w 453"/>
                  <a:gd name="T43" fmla="*/ 57 h 397"/>
                  <a:gd name="T44" fmla="*/ 170 w 453"/>
                  <a:gd name="T45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3" h="397">
                    <a:moveTo>
                      <a:pt x="170" y="0"/>
                    </a:moveTo>
                    <a:lnTo>
                      <a:pt x="57" y="0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341"/>
                    </a:lnTo>
                    <a:lnTo>
                      <a:pt x="340" y="341"/>
                    </a:lnTo>
                    <a:lnTo>
                      <a:pt x="340" y="284"/>
                    </a:lnTo>
                    <a:lnTo>
                      <a:pt x="453" y="284"/>
                    </a:lnTo>
                    <a:lnTo>
                      <a:pt x="453" y="227"/>
                    </a:lnTo>
                    <a:lnTo>
                      <a:pt x="397" y="227"/>
                    </a:lnTo>
                    <a:lnTo>
                      <a:pt x="397" y="171"/>
                    </a:lnTo>
                    <a:lnTo>
                      <a:pt x="340" y="171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54" name="グループ化 253"/>
            <p:cNvGrpSpPr/>
            <p:nvPr/>
          </p:nvGrpSpPr>
          <p:grpSpPr>
            <a:xfrm>
              <a:off x="1184389" y="579438"/>
              <a:ext cx="11091310" cy="8538269"/>
              <a:chOff x="1184389" y="579438"/>
              <a:chExt cx="11091310" cy="8538269"/>
            </a:xfrm>
          </p:grpSpPr>
          <p:sp>
            <p:nvSpPr>
              <p:cNvPr id="255" name="正方形/長方形 254"/>
              <p:cNvSpPr/>
              <p:nvPr/>
            </p:nvSpPr>
            <p:spPr>
              <a:xfrm>
                <a:off x="1184389" y="758130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檜枝岐村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56" name="正方形/長方形 255"/>
              <p:cNvSpPr/>
              <p:nvPr/>
            </p:nvSpPr>
            <p:spPr>
              <a:xfrm>
                <a:off x="2853539" y="655240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南会津町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57" name="正方形/長方形 256"/>
              <p:cNvSpPr/>
              <p:nvPr/>
            </p:nvSpPr>
            <p:spPr>
              <a:xfrm>
                <a:off x="3005252" y="247739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西会津町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58" name="正方形/長方形 257"/>
              <p:cNvSpPr/>
              <p:nvPr/>
            </p:nvSpPr>
            <p:spPr>
              <a:xfrm>
                <a:off x="3926364" y="3097411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会津坂下町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59" name="正方形/長方形 258"/>
              <p:cNvSpPr/>
              <p:nvPr/>
            </p:nvSpPr>
            <p:spPr>
              <a:xfrm>
                <a:off x="3454620" y="44434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柳津町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0" name="正方形/長方形 259"/>
              <p:cNvSpPr/>
              <p:nvPr/>
            </p:nvSpPr>
            <p:spPr>
              <a:xfrm>
                <a:off x="2179064" y="42148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金山町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1" name="正方形/長方形 260"/>
              <p:cNvSpPr/>
              <p:nvPr/>
            </p:nvSpPr>
            <p:spPr>
              <a:xfrm>
                <a:off x="4116405" y="4448373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会津美里町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2" name="正方形/長方形 261"/>
              <p:cNvSpPr/>
              <p:nvPr/>
            </p:nvSpPr>
            <p:spPr>
              <a:xfrm>
                <a:off x="7518401" y="61548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矢吹町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3" name="正方形/長方形 262"/>
              <p:cNvSpPr/>
              <p:nvPr/>
            </p:nvSpPr>
            <p:spPr>
              <a:xfrm>
                <a:off x="8315714" y="8089899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塙町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4" name="正方形/長方形 263"/>
              <p:cNvSpPr/>
              <p:nvPr/>
            </p:nvSpPr>
            <p:spPr>
              <a:xfrm>
                <a:off x="8268139" y="64954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石川町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5" name="正方形/長方形 264"/>
              <p:cNvSpPr/>
              <p:nvPr/>
            </p:nvSpPr>
            <p:spPr>
              <a:xfrm>
                <a:off x="8864820" y="60581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平田村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6" name="正方形/長方形 265"/>
              <p:cNvSpPr/>
              <p:nvPr/>
            </p:nvSpPr>
            <p:spPr>
              <a:xfrm>
                <a:off x="3238720" y="53085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昭和村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7" name="正方形/長方形 266"/>
              <p:cNvSpPr/>
              <p:nvPr/>
            </p:nvSpPr>
            <p:spPr>
              <a:xfrm>
                <a:off x="3039488" y="42305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三島町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8" name="正方形/長方形 267"/>
              <p:cNvSpPr/>
              <p:nvPr/>
            </p:nvSpPr>
            <p:spPr>
              <a:xfrm>
                <a:off x="7615677" y="657385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中島村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9" name="正方形/長方形 268"/>
              <p:cNvSpPr/>
              <p:nvPr/>
            </p:nvSpPr>
            <p:spPr>
              <a:xfrm>
                <a:off x="8038307" y="70986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浅川町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0" name="正方形/長方形 269"/>
              <p:cNvSpPr/>
              <p:nvPr/>
            </p:nvSpPr>
            <p:spPr>
              <a:xfrm>
                <a:off x="11300044" y="545226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楢葉町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1" name="正方形/長方形 270"/>
              <p:cNvSpPr/>
              <p:nvPr/>
            </p:nvSpPr>
            <p:spPr>
              <a:xfrm>
                <a:off x="6285707" y="280590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猪苗代町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2" name="正方形/長方形 271"/>
              <p:cNvSpPr/>
              <p:nvPr/>
            </p:nvSpPr>
            <p:spPr>
              <a:xfrm>
                <a:off x="1278951" y="53468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只見町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3" name="正方形/長方形 272"/>
              <p:cNvSpPr/>
              <p:nvPr/>
            </p:nvSpPr>
            <p:spPr>
              <a:xfrm>
                <a:off x="8318061" y="92462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桑折町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4" name="正方形/長方形 273"/>
              <p:cNvSpPr/>
              <p:nvPr/>
            </p:nvSpPr>
            <p:spPr>
              <a:xfrm>
                <a:off x="8027413" y="368160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本宮市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5" name="正方形/長方形 274"/>
              <p:cNvSpPr/>
              <p:nvPr/>
            </p:nvSpPr>
            <p:spPr>
              <a:xfrm>
                <a:off x="9198548" y="14337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伊達市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6" name="正方形/長方形 275"/>
              <p:cNvSpPr/>
              <p:nvPr/>
            </p:nvSpPr>
            <p:spPr>
              <a:xfrm>
                <a:off x="11082641" y="264080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南相馬市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7" name="正方形/長方形 276"/>
              <p:cNvSpPr/>
              <p:nvPr/>
            </p:nvSpPr>
            <p:spPr>
              <a:xfrm>
                <a:off x="9284235" y="27289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川俣町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8" name="正方形/長方形 277"/>
              <p:cNvSpPr/>
              <p:nvPr/>
            </p:nvSpPr>
            <p:spPr>
              <a:xfrm>
                <a:off x="5676107" y="558720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天栄村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9" name="正方形/長方形 278"/>
              <p:cNvSpPr/>
              <p:nvPr/>
            </p:nvSpPr>
            <p:spPr>
              <a:xfrm>
                <a:off x="5345552" y="31408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磐梯町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0" name="正方形/長方形 279"/>
              <p:cNvSpPr/>
              <p:nvPr/>
            </p:nvSpPr>
            <p:spPr>
              <a:xfrm>
                <a:off x="7099740" y="64485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泉崎村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1" name="正方形/長方形 280"/>
              <p:cNvSpPr/>
              <p:nvPr/>
            </p:nvSpPr>
            <p:spPr>
              <a:xfrm>
                <a:off x="8102601" y="88099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矢祭町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2" name="正方形/長方形 281"/>
              <p:cNvSpPr/>
              <p:nvPr/>
            </p:nvSpPr>
            <p:spPr>
              <a:xfrm>
                <a:off x="7582120" y="57118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鏡石町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3" name="正方形/長方形 282"/>
              <p:cNvSpPr/>
              <p:nvPr/>
            </p:nvSpPr>
            <p:spPr>
              <a:xfrm>
                <a:off x="9439495" y="43038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田村市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4" name="正方形/長方形 283"/>
              <p:cNvSpPr/>
              <p:nvPr/>
            </p:nvSpPr>
            <p:spPr>
              <a:xfrm>
                <a:off x="8457521" y="304730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二本松市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5" name="正方形/長方形 284"/>
              <p:cNvSpPr/>
              <p:nvPr/>
            </p:nvSpPr>
            <p:spPr>
              <a:xfrm>
                <a:off x="4488302" y="56657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下郷町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6" name="正方形/長方形 285"/>
              <p:cNvSpPr/>
              <p:nvPr/>
            </p:nvSpPr>
            <p:spPr>
              <a:xfrm>
                <a:off x="5872382" y="636051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西郷村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7" name="正方形/長方形 286"/>
              <p:cNvSpPr/>
              <p:nvPr/>
            </p:nvSpPr>
            <p:spPr>
              <a:xfrm>
                <a:off x="8515371" y="77272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鮫川村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8" name="正方形/長方形 287"/>
              <p:cNvSpPr/>
              <p:nvPr/>
            </p:nvSpPr>
            <p:spPr>
              <a:xfrm>
                <a:off x="11432871" y="49355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富岡町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9" name="正方形/長方形 288"/>
              <p:cNvSpPr/>
              <p:nvPr/>
            </p:nvSpPr>
            <p:spPr>
              <a:xfrm>
                <a:off x="8967788" y="68961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古殿町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0" name="正方形/長方形 289"/>
              <p:cNvSpPr/>
              <p:nvPr/>
            </p:nvSpPr>
            <p:spPr>
              <a:xfrm>
                <a:off x="8222739" y="595490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玉川村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1" name="正方形/長方形 290"/>
              <p:cNvSpPr/>
              <p:nvPr/>
            </p:nvSpPr>
            <p:spPr>
              <a:xfrm>
                <a:off x="11009751" y="8002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新地町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2" name="正方形/長方形 291"/>
              <p:cNvSpPr/>
              <p:nvPr/>
            </p:nvSpPr>
            <p:spPr>
              <a:xfrm>
                <a:off x="10036176" y="24003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飯舘村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3" name="正方形/長方形 292"/>
              <p:cNvSpPr/>
              <p:nvPr/>
            </p:nvSpPr>
            <p:spPr>
              <a:xfrm>
                <a:off x="11071445" y="38339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浪江町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4" name="正方形/長方形 293"/>
              <p:cNvSpPr/>
              <p:nvPr/>
            </p:nvSpPr>
            <p:spPr>
              <a:xfrm>
                <a:off x="10239815" y="36735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葛尾村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5" name="正方形/長方形 294"/>
              <p:cNvSpPr/>
              <p:nvPr/>
            </p:nvSpPr>
            <p:spPr>
              <a:xfrm>
                <a:off x="11239720" y="45565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大熊町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6" name="正方形/長方形 295"/>
              <p:cNvSpPr/>
              <p:nvPr/>
            </p:nvSpPr>
            <p:spPr>
              <a:xfrm>
                <a:off x="11533188" y="415061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双葉町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7" name="正方形/長方形 296"/>
              <p:cNvSpPr/>
              <p:nvPr/>
            </p:nvSpPr>
            <p:spPr>
              <a:xfrm>
                <a:off x="10361613" y="50889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川内村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8" name="正方形/長方形 297"/>
              <p:cNvSpPr/>
              <p:nvPr/>
            </p:nvSpPr>
            <p:spPr>
              <a:xfrm>
                <a:off x="9214290" y="53967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小野町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9" name="正方形/長方形 298"/>
              <p:cNvSpPr/>
              <p:nvPr/>
            </p:nvSpPr>
            <p:spPr>
              <a:xfrm>
                <a:off x="8381646" y="42403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三春町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00" name="正方形/長方形 299"/>
              <p:cNvSpPr/>
              <p:nvPr/>
            </p:nvSpPr>
            <p:spPr>
              <a:xfrm>
                <a:off x="7515445" y="77057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棚倉町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01" name="正方形/長方形 300"/>
              <p:cNvSpPr/>
              <p:nvPr/>
            </p:nvSpPr>
            <p:spPr>
              <a:xfrm>
                <a:off x="4634132" y="33721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湯川村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02" name="正方形/長方形 301"/>
              <p:cNvSpPr/>
              <p:nvPr/>
            </p:nvSpPr>
            <p:spPr>
              <a:xfrm>
                <a:off x="5606602" y="216961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北塩原村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03" name="正方形/長方形 302"/>
              <p:cNvSpPr/>
              <p:nvPr/>
            </p:nvSpPr>
            <p:spPr>
              <a:xfrm>
                <a:off x="8786813" y="5794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国見町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04" name="正方形/長方形 303"/>
              <p:cNvSpPr/>
              <p:nvPr/>
            </p:nvSpPr>
            <p:spPr>
              <a:xfrm>
                <a:off x="7772860" y="16724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福島市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05" name="正方形/長方形 304"/>
              <p:cNvSpPr/>
              <p:nvPr/>
            </p:nvSpPr>
            <p:spPr>
              <a:xfrm>
                <a:off x="5049398" y="4186932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会津若松市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06" name="正方形/長方形 305"/>
              <p:cNvSpPr/>
              <p:nvPr/>
            </p:nvSpPr>
            <p:spPr>
              <a:xfrm>
                <a:off x="7144190" y="44187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郡山市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07" name="正方形/長方形 306"/>
              <p:cNvSpPr/>
              <p:nvPr/>
            </p:nvSpPr>
            <p:spPr>
              <a:xfrm>
                <a:off x="7178831" y="530150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須賀川市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08" name="正方形/長方形 307"/>
              <p:cNvSpPr/>
              <p:nvPr/>
            </p:nvSpPr>
            <p:spPr>
              <a:xfrm>
                <a:off x="4249058" y="219888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喜多方市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09" name="正方形/長方形 308"/>
              <p:cNvSpPr/>
              <p:nvPr/>
            </p:nvSpPr>
            <p:spPr>
              <a:xfrm>
                <a:off x="6920352" y="69835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白河市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10" name="正方形/長方形 309"/>
              <p:cNvSpPr/>
              <p:nvPr/>
            </p:nvSpPr>
            <p:spPr>
              <a:xfrm>
                <a:off x="10167946" y="716448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いわき市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11" name="正方形/長方形 310"/>
              <p:cNvSpPr/>
              <p:nvPr/>
            </p:nvSpPr>
            <p:spPr>
              <a:xfrm>
                <a:off x="11082641" y="15719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相馬市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12" name="正方形/長方形 311"/>
              <p:cNvSpPr/>
              <p:nvPr/>
            </p:nvSpPr>
            <p:spPr>
              <a:xfrm>
                <a:off x="7480301" y="329475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大玉村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13" name="正方形/長方形 312"/>
              <p:cNvSpPr/>
              <p:nvPr/>
            </p:nvSpPr>
            <p:spPr>
              <a:xfrm>
                <a:off x="11290815" y="59326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広野町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60375" y="120650"/>
            <a:ext cx="11815324" cy="9359900"/>
            <a:chOff x="460375" y="120650"/>
            <a:chExt cx="11815324" cy="9359900"/>
          </a:xfrm>
        </p:grpSpPr>
        <p:grpSp>
          <p:nvGrpSpPr>
            <p:cNvPr id="13513" name="Group 201"/>
            <p:cNvGrpSpPr>
              <a:grpSpLocks/>
            </p:cNvGrpSpPr>
            <p:nvPr/>
          </p:nvGrpSpPr>
          <p:grpSpPr bwMode="auto">
            <a:xfrm>
              <a:off x="460375" y="120650"/>
              <a:ext cx="11701463" cy="9359900"/>
              <a:chOff x="290" y="76"/>
              <a:chExt cx="7371" cy="5896"/>
            </a:xfrm>
          </p:grpSpPr>
          <p:sp>
            <p:nvSpPr>
              <p:cNvPr id="13445" name="Freeform 133"/>
              <p:cNvSpPr>
                <a:spLocks/>
              </p:cNvSpPr>
              <p:nvPr/>
            </p:nvSpPr>
            <p:spPr bwMode="auto">
              <a:xfrm>
                <a:off x="1197" y="3478"/>
                <a:ext cx="1928" cy="1587"/>
              </a:xfrm>
              <a:custGeom>
                <a:avLst/>
                <a:gdLst>
                  <a:gd name="T0" fmla="*/ 794 w 1928"/>
                  <a:gd name="T1" fmla="*/ 0 h 1587"/>
                  <a:gd name="T2" fmla="*/ 340 w 1928"/>
                  <a:gd name="T3" fmla="*/ 0 h 1587"/>
                  <a:gd name="T4" fmla="*/ 340 w 1928"/>
                  <a:gd name="T5" fmla="*/ 113 h 1587"/>
                  <a:gd name="T6" fmla="*/ 454 w 1928"/>
                  <a:gd name="T7" fmla="*/ 113 h 1587"/>
                  <a:gd name="T8" fmla="*/ 454 w 1928"/>
                  <a:gd name="T9" fmla="*/ 453 h 1587"/>
                  <a:gd name="T10" fmla="*/ 340 w 1928"/>
                  <a:gd name="T11" fmla="*/ 453 h 1587"/>
                  <a:gd name="T12" fmla="*/ 340 w 1928"/>
                  <a:gd name="T13" fmla="*/ 680 h 1587"/>
                  <a:gd name="T14" fmla="*/ 227 w 1928"/>
                  <a:gd name="T15" fmla="*/ 680 h 1587"/>
                  <a:gd name="T16" fmla="*/ 227 w 1928"/>
                  <a:gd name="T17" fmla="*/ 793 h 1587"/>
                  <a:gd name="T18" fmla="*/ 0 w 1928"/>
                  <a:gd name="T19" fmla="*/ 793 h 1587"/>
                  <a:gd name="T20" fmla="*/ 0 w 1928"/>
                  <a:gd name="T21" fmla="*/ 1134 h 1587"/>
                  <a:gd name="T22" fmla="*/ 113 w 1928"/>
                  <a:gd name="T23" fmla="*/ 1134 h 1587"/>
                  <a:gd name="T24" fmla="*/ 113 w 1928"/>
                  <a:gd name="T25" fmla="*/ 1360 h 1587"/>
                  <a:gd name="T26" fmla="*/ 227 w 1928"/>
                  <a:gd name="T27" fmla="*/ 1360 h 1587"/>
                  <a:gd name="T28" fmla="*/ 227 w 1928"/>
                  <a:gd name="T29" fmla="*/ 1587 h 1587"/>
                  <a:gd name="T30" fmla="*/ 680 w 1928"/>
                  <a:gd name="T31" fmla="*/ 1587 h 1587"/>
                  <a:gd name="T32" fmla="*/ 680 w 1928"/>
                  <a:gd name="T33" fmla="*/ 1474 h 1587"/>
                  <a:gd name="T34" fmla="*/ 794 w 1928"/>
                  <a:gd name="T35" fmla="*/ 1474 h 1587"/>
                  <a:gd name="T36" fmla="*/ 794 w 1928"/>
                  <a:gd name="T37" fmla="*/ 1360 h 1587"/>
                  <a:gd name="T38" fmla="*/ 907 w 1928"/>
                  <a:gd name="T39" fmla="*/ 1360 h 1587"/>
                  <a:gd name="T40" fmla="*/ 907 w 1928"/>
                  <a:gd name="T41" fmla="*/ 1247 h 1587"/>
                  <a:gd name="T42" fmla="*/ 1134 w 1928"/>
                  <a:gd name="T43" fmla="*/ 1247 h 1587"/>
                  <a:gd name="T44" fmla="*/ 1134 w 1928"/>
                  <a:gd name="T45" fmla="*/ 1134 h 1587"/>
                  <a:gd name="T46" fmla="*/ 1474 w 1928"/>
                  <a:gd name="T47" fmla="*/ 1134 h 1587"/>
                  <a:gd name="T48" fmla="*/ 1474 w 1928"/>
                  <a:gd name="T49" fmla="*/ 1020 h 1587"/>
                  <a:gd name="T50" fmla="*/ 1701 w 1928"/>
                  <a:gd name="T51" fmla="*/ 1020 h 1587"/>
                  <a:gd name="T52" fmla="*/ 1701 w 1928"/>
                  <a:gd name="T53" fmla="*/ 907 h 1587"/>
                  <a:gd name="T54" fmla="*/ 1814 w 1928"/>
                  <a:gd name="T55" fmla="*/ 907 h 1587"/>
                  <a:gd name="T56" fmla="*/ 1814 w 1928"/>
                  <a:gd name="T57" fmla="*/ 793 h 1587"/>
                  <a:gd name="T58" fmla="*/ 1928 w 1928"/>
                  <a:gd name="T59" fmla="*/ 793 h 1587"/>
                  <a:gd name="T60" fmla="*/ 1928 w 1928"/>
                  <a:gd name="T61" fmla="*/ 680 h 1587"/>
                  <a:gd name="T62" fmla="*/ 1814 w 1928"/>
                  <a:gd name="T63" fmla="*/ 680 h 1587"/>
                  <a:gd name="T64" fmla="*/ 1814 w 1928"/>
                  <a:gd name="T65" fmla="*/ 340 h 1587"/>
                  <a:gd name="T66" fmla="*/ 1474 w 1928"/>
                  <a:gd name="T67" fmla="*/ 340 h 1587"/>
                  <a:gd name="T68" fmla="*/ 1474 w 1928"/>
                  <a:gd name="T69" fmla="*/ 226 h 1587"/>
                  <a:gd name="T70" fmla="*/ 1134 w 1928"/>
                  <a:gd name="T71" fmla="*/ 226 h 1587"/>
                  <a:gd name="T72" fmla="*/ 1134 w 1928"/>
                  <a:gd name="T73" fmla="*/ 340 h 1587"/>
                  <a:gd name="T74" fmla="*/ 907 w 1928"/>
                  <a:gd name="T75" fmla="*/ 340 h 1587"/>
                  <a:gd name="T76" fmla="*/ 907 w 1928"/>
                  <a:gd name="T77" fmla="*/ 453 h 1587"/>
                  <a:gd name="T78" fmla="*/ 794 w 1928"/>
                  <a:gd name="T79" fmla="*/ 453 h 1587"/>
                  <a:gd name="T80" fmla="*/ 794 w 1928"/>
                  <a:gd name="T81" fmla="*/ 0 h 1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28" h="1587">
                    <a:moveTo>
                      <a:pt x="794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454" y="113"/>
                    </a:lnTo>
                    <a:lnTo>
                      <a:pt x="454" y="453"/>
                    </a:lnTo>
                    <a:lnTo>
                      <a:pt x="340" y="453"/>
                    </a:lnTo>
                    <a:lnTo>
                      <a:pt x="340" y="680"/>
                    </a:lnTo>
                    <a:lnTo>
                      <a:pt x="227" y="680"/>
                    </a:lnTo>
                    <a:lnTo>
                      <a:pt x="227" y="793"/>
                    </a:lnTo>
                    <a:lnTo>
                      <a:pt x="0" y="793"/>
                    </a:lnTo>
                    <a:lnTo>
                      <a:pt x="0" y="1134"/>
                    </a:lnTo>
                    <a:lnTo>
                      <a:pt x="113" y="1134"/>
                    </a:lnTo>
                    <a:lnTo>
                      <a:pt x="113" y="1360"/>
                    </a:lnTo>
                    <a:lnTo>
                      <a:pt x="227" y="1360"/>
                    </a:lnTo>
                    <a:lnTo>
                      <a:pt x="227" y="1587"/>
                    </a:lnTo>
                    <a:lnTo>
                      <a:pt x="680" y="1587"/>
                    </a:lnTo>
                    <a:lnTo>
                      <a:pt x="680" y="1474"/>
                    </a:lnTo>
                    <a:lnTo>
                      <a:pt x="794" y="1474"/>
                    </a:lnTo>
                    <a:lnTo>
                      <a:pt x="794" y="1360"/>
                    </a:lnTo>
                    <a:lnTo>
                      <a:pt x="907" y="1360"/>
                    </a:lnTo>
                    <a:lnTo>
                      <a:pt x="907" y="1247"/>
                    </a:lnTo>
                    <a:lnTo>
                      <a:pt x="1134" y="1247"/>
                    </a:lnTo>
                    <a:lnTo>
                      <a:pt x="1134" y="1134"/>
                    </a:lnTo>
                    <a:lnTo>
                      <a:pt x="1474" y="1134"/>
                    </a:lnTo>
                    <a:lnTo>
                      <a:pt x="1474" y="1020"/>
                    </a:lnTo>
                    <a:lnTo>
                      <a:pt x="1701" y="1020"/>
                    </a:lnTo>
                    <a:lnTo>
                      <a:pt x="1701" y="907"/>
                    </a:lnTo>
                    <a:lnTo>
                      <a:pt x="1814" y="907"/>
                    </a:lnTo>
                    <a:lnTo>
                      <a:pt x="1814" y="793"/>
                    </a:lnTo>
                    <a:lnTo>
                      <a:pt x="1928" y="793"/>
                    </a:lnTo>
                    <a:lnTo>
                      <a:pt x="1928" y="680"/>
                    </a:lnTo>
                    <a:lnTo>
                      <a:pt x="1814" y="680"/>
                    </a:lnTo>
                    <a:lnTo>
                      <a:pt x="1814" y="340"/>
                    </a:lnTo>
                    <a:lnTo>
                      <a:pt x="1474" y="340"/>
                    </a:lnTo>
                    <a:lnTo>
                      <a:pt x="1474" y="226"/>
                    </a:lnTo>
                    <a:lnTo>
                      <a:pt x="1134" y="226"/>
                    </a:lnTo>
                    <a:lnTo>
                      <a:pt x="1134" y="340"/>
                    </a:lnTo>
                    <a:lnTo>
                      <a:pt x="907" y="340"/>
                    </a:lnTo>
                    <a:lnTo>
                      <a:pt x="907" y="453"/>
                    </a:lnTo>
                    <a:lnTo>
                      <a:pt x="794" y="453"/>
                    </a:lnTo>
                    <a:lnTo>
                      <a:pt x="79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7" name="Freeform 135"/>
              <p:cNvSpPr>
                <a:spLocks/>
              </p:cNvSpPr>
              <p:nvPr/>
            </p:nvSpPr>
            <p:spPr bwMode="auto">
              <a:xfrm>
                <a:off x="5846" y="3364"/>
                <a:ext cx="1701" cy="2268"/>
              </a:xfrm>
              <a:custGeom>
                <a:avLst/>
                <a:gdLst>
                  <a:gd name="T0" fmla="*/ 0 w 1701"/>
                  <a:gd name="T1" fmla="*/ 1588 h 2268"/>
                  <a:gd name="T2" fmla="*/ 0 w 1701"/>
                  <a:gd name="T3" fmla="*/ 1815 h 2268"/>
                  <a:gd name="T4" fmla="*/ 114 w 1701"/>
                  <a:gd name="T5" fmla="*/ 1815 h 2268"/>
                  <a:gd name="T6" fmla="*/ 114 w 1701"/>
                  <a:gd name="T7" fmla="*/ 2041 h 2268"/>
                  <a:gd name="T8" fmla="*/ 454 w 1701"/>
                  <a:gd name="T9" fmla="*/ 2041 h 2268"/>
                  <a:gd name="T10" fmla="*/ 454 w 1701"/>
                  <a:gd name="T11" fmla="*/ 2155 h 2268"/>
                  <a:gd name="T12" fmla="*/ 681 w 1701"/>
                  <a:gd name="T13" fmla="*/ 2155 h 2268"/>
                  <a:gd name="T14" fmla="*/ 681 w 1701"/>
                  <a:gd name="T15" fmla="*/ 2268 h 2268"/>
                  <a:gd name="T16" fmla="*/ 908 w 1701"/>
                  <a:gd name="T17" fmla="*/ 2268 h 2268"/>
                  <a:gd name="T18" fmla="*/ 908 w 1701"/>
                  <a:gd name="T19" fmla="*/ 2041 h 2268"/>
                  <a:gd name="T20" fmla="*/ 1134 w 1701"/>
                  <a:gd name="T21" fmla="*/ 2041 h 2268"/>
                  <a:gd name="T22" fmla="*/ 1134 w 1701"/>
                  <a:gd name="T23" fmla="*/ 1928 h 2268"/>
                  <a:gd name="T24" fmla="*/ 1361 w 1701"/>
                  <a:gd name="T25" fmla="*/ 1928 h 2268"/>
                  <a:gd name="T26" fmla="*/ 1361 w 1701"/>
                  <a:gd name="T27" fmla="*/ 1815 h 2268"/>
                  <a:gd name="T28" fmla="*/ 1475 w 1701"/>
                  <a:gd name="T29" fmla="*/ 1815 h 2268"/>
                  <a:gd name="T30" fmla="*/ 1475 w 1701"/>
                  <a:gd name="T31" fmla="*/ 1701 h 2268"/>
                  <a:gd name="T32" fmla="*/ 1588 w 1701"/>
                  <a:gd name="T33" fmla="*/ 1701 h 2268"/>
                  <a:gd name="T34" fmla="*/ 1588 w 1701"/>
                  <a:gd name="T35" fmla="*/ 1134 h 2268"/>
                  <a:gd name="T36" fmla="*/ 1701 w 1701"/>
                  <a:gd name="T37" fmla="*/ 1134 h 2268"/>
                  <a:gd name="T38" fmla="*/ 1701 w 1701"/>
                  <a:gd name="T39" fmla="*/ 681 h 2268"/>
                  <a:gd name="T40" fmla="*/ 1475 w 1701"/>
                  <a:gd name="T41" fmla="*/ 681 h 2268"/>
                  <a:gd name="T42" fmla="*/ 1475 w 1701"/>
                  <a:gd name="T43" fmla="*/ 567 h 2268"/>
                  <a:gd name="T44" fmla="*/ 1361 w 1701"/>
                  <a:gd name="T45" fmla="*/ 567 h 2268"/>
                  <a:gd name="T46" fmla="*/ 1361 w 1701"/>
                  <a:gd name="T47" fmla="*/ 454 h 2268"/>
                  <a:gd name="T48" fmla="*/ 1248 w 1701"/>
                  <a:gd name="T49" fmla="*/ 454 h 2268"/>
                  <a:gd name="T50" fmla="*/ 1248 w 1701"/>
                  <a:gd name="T51" fmla="*/ 340 h 2268"/>
                  <a:gd name="T52" fmla="*/ 908 w 1701"/>
                  <a:gd name="T53" fmla="*/ 340 h 2268"/>
                  <a:gd name="T54" fmla="*/ 908 w 1701"/>
                  <a:gd name="T55" fmla="*/ 227 h 2268"/>
                  <a:gd name="T56" fmla="*/ 908 w 1701"/>
                  <a:gd name="T57" fmla="*/ 114 h 2268"/>
                  <a:gd name="T58" fmla="*/ 681 w 1701"/>
                  <a:gd name="T59" fmla="*/ 114 h 2268"/>
                  <a:gd name="T60" fmla="*/ 681 w 1701"/>
                  <a:gd name="T61" fmla="*/ 0 h 2268"/>
                  <a:gd name="T62" fmla="*/ 454 w 1701"/>
                  <a:gd name="T63" fmla="*/ 0 h 2268"/>
                  <a:gd name="T64" fmla="*/ 454 w 1701"/>
                  <a:gd name="T65" fmla="*/ 454 h 2268"/>
                  <a:gd name="T66" fmla="*/ 227 w 1701"/>
                  <a:gd name="T67" fmla="*/ 454 h 2268"/>
                  <a:gd name="T68" fmla="*/ 227 w 1701"/>
                  <a:gd name="T69" fmla="*/ 567 h 2268"/>
                  <a:gd name="T70" fmla="*/ 114 w 1701"/>
                  <a:gd name="T71" fmla="*/ 567 h 2268"/>
                  <a:gd name="T72" fmla="*/ 114 w 1701"/>
                  <a:gd name="T73" fmla="*/ 794 h 2268"/>
                  <a:gd name="T74" fmla="*/ 341 w 1701"/>
                  <a:gd name="T75" fmla="*/ 794 h 2268"/>
                  <a:gd name="T76" fmla="*/ 341 w 1701"/>
                  <a:gd name="T77" fmla="*/ 1248 h 2268"/>
                  <a:gd name="T78" fmla="*/ 227 w 1701"/>
                  <a:gd name="T79" fmla="*/ 1248 h 2268"/>
                  <a:gd name="T80" fmla="*/ 227 w 1701"/>
                  <a:gd name="T81" fmla="*/ 1474 h 2268"/>
                  <a:gd name="T82" fmla="*/ 114 w 1701"/>
                  <a:gd name="T83" fmla="*/ 1474 h 2268"/>
                  <a:gd name="T84" fmla="*/ 114 w 1701"/>
                  <a:gd name="T85" fmla="*/ 1588 h 2268"/>
                  <a:gd name="T86" fmla="*/ 0 w 1701"/>
                  <a:gd name="T87" fmla="*/ 1588 h 2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701" h="2268">
                    <a:moveTo>
                      <a:pt x="0" y="1588"/>
                    </a:moveTo>
                    <a:lnTo>
                      <a:pt x="0" y="1815"/>
                    </a:lnTo>
                    <a:lnTo>
                      <a:pt x="114" y="1815"/>
                    </a:lnTo>
                    <a:lnTo>
                      <a:pt x="114" y="2041"/>
                    </a:lnTo>
                    <a:lnTo>
                      <a:pt x="454" y="2041"/>
                    </a:lnTo>
                    <a:lnTo>
                      <a:pt x="454" y="2155"/>
                    </a:lnTo>
                    <a:lnTo>
                      <a:pt x="681" y="2155"/>
                    </a:lnTo>
                    <a:lnTo>
                      <a:pt x="681" y="2268"/>
                    </a:lnTo>
                    <a:lnTo>
                      <a:pt x="908" y="2268"/>
                    </a:lnTo>
                    <a:lnTo>
                      <a:pt x="908" y="2041"/>
                    </a:lnTo>
                    <a:lnTo>
                      <a:pt x="1134" y="2041"/>
                    </a:lnTo>
                    <a:lnTo>
                      <a:pt x="1134" y="1928"/>
                    </a:lnTo>
                    <a:lnTo>
                      <a:pt x="1361" y="1928"/>
                    </a:lnTo>
                    <a:lnTo>
                      <a:pt x="1361" y="1815"/>
                    </a:lnTo>
                    <a:lnTo>
                      <a:pt x="1475" y="1815"/>
                    </a:lnTo>
                    <a:lnTo>
                      <a:pt x="1475" y="1701"/>
                    </a:lnTo>
                    <a:lnTo>
                      <a:pt x="1588" y="1701"/>
                    </a:lnTo>
                    <a:lnTo>
                      <a:pt x="1588" y="1134"/>
                    </a:lnTo>
                    <a:lnTo>
                      <a:pt x="1701" y="1134"/>
                    </a:lnTo>
                    <a:lnTo>
                      <a:pt x="1701" y="681"/>
                    </a:lnTo>
                    <a:lnTo>
                      <a:pt x="1475" y="681"/>
                    </a:lnTo>
                    <a:lnTo>
                      <a:pt x="1475" y="567"/>
                    </a:lnTo>
                    <a:lnTo>
                      <a:pt x="1361" y="567"/>
                    </a:lnTo>
                    <a:lnTo>
                      <a:pt x="1361" y="454"/>
                    </a:lnTo>
                    <a:lnTo>
                      <a:pt x="1248" y="454"/>
                    </a:lnTo>
                    <a:lnTo>
                      <a:pt x="1248" y="340"/>
                    </a:lnTo>
                    <a:lnTo>
                      <a:pt x="908" y="340"/>
                    </a:lnTo>
                    <a:lnTo>
                      <a:pt x="908" y="227"/>
                    </a:lnTo>
                    <a:lnTo>
                      <a:pt x="908" y="114"/>
                    </a:lnTo>
                    <a:lnTo>
                      <a:pt x="681" y="114"/>
                    </a:lnTo>
                    <a:lnTo>
                      <a:pt x="681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114" y="567"/>
                    </a:lnTo>
                    <a:lnTo>
                      <a:pt x="114" y="794"/>
                    </a:lnTo>
                    <a:lnTo>
                      <a:pt x="341" y="794"/>
                    </a:lnTo>
                    <a:lnTo>
                      <a:pt x="341" y="1248"/>
                    </a:lnTo>
                    <a:lnTo>
                      <a:pt x="227" y="1248"/>
                    </a:lnTo>
                    <a:lnTo>
                      <a:pt x="227" y="1474"/>
                    </a:lnTo>
                    <a:lnTo>
                      <a:pt x="114" y="1474"/>
                    </a:lnTo>
                    <a:lnTo>
                      <a:pt x="114" y="1588"/>
                    </a:lnTo>
                    <a:lnTo>
                      <a:pt x="0" y="158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9" name="Freeform 137"/>
              <p:cNvSpPr>
                <a:spLocks/>
              </p:cNvSpPr>
              <p:nvPr/>
            </p:nvSpPr>
            <p:spPr bwMode="auto">
              <a:xfrm>
                <a:off x="3805" y="1890"/>
                <a:ext cx="2041" cy="1701"/>
              </a:xfrm>
              <a:custGeom>
                <a:avLst/>
                <a:gdLst>
                  <a:gd name="T0" fmla="*/ 454 w 2041"/>
                  <a:gd name="T1" fmla="*/ 1361 h 1701"/>
                  <a:gd name="T2" fmla="*/ 454 w 2041"/>
                  <a:gd name="T3" fmla="*/ 1247 h 1701"/>
                  <a:gd name="T4" fmla="*/ 681 w 2041"/>
                  <a:gd name="T5" fmla="*/ 1247 h 1701"/>
                  <a:gd name="T6" fmla="*/ 681 w 2041"/>
                  <a:gd name="T7" fmla="*/ 1361 h 1701"/>
                  <a:gd name="T8" fmla="*/ 1361 w 2041"/>
                  <a:gd name="T9" fmla="*/ 1361 h 1701"/>
                  <a:gd name="T10" fmla="*/ 1361 w 2041"/>
                  <a:gd name="T11" fmla="*/ 1474 h 1701"/>
                  <a:gd name="T12" fmla="*/ 1588 w 2041"/>
                  <a:gd name="T13" fmla="*/ 1474 h 1701"/>
                  <a:gd name="T14" fmla="*/ 1588 w 2041"/>
                  <a:gd name="T15" fmla="*/ 1588 h 1701"/>
                  <a:gd name="T16" fmla="*/ 1815 w 2041"/>
                  <a:gd name="T17" fmla="*/ 1588 h 1701"/>
                  <a:gd name="T18" fmla="*/ 1815 w 2041"/>
                  <a:gd name="T19" fmla="*/ 1701 h 1701"/>
                  <a:gd name="T20" fmla="*/ 2041 w 2041"/>
                  <a:gd name="T21" fmla="*/ 1701 h 1701"/>
                  <a:gd name="T22" fmla="*/ 2041 w 2041"/>
                  <a:gd name="T23" fmla="*/ 1474 h 1701"/>
                  <a:gd name="T24" fmla="*/ 1928 w 2041"/>
                  <a:gd name="T25" fmla="*/ 1474 h 1701"/>
                  <a:gd name="T26" fmla="*/ 1928 w 2041"/>
                  <a:gd name="T27" fmla="*/ 1134 h 1701"/>
                  <a:gd name="T28" fmla="*/ 1474 w 2041"/>
                  <a:gd name="T29" fmla="*/ 1134 h 1701"/>
                  <a:gd name="T30" fmla="*/ 1474 w 2041"/>
                  <a:gd name="T31" fmla="*/ 907 h 1701"/>
                  <a:gd name="T32" fmla="*/ 1701 w 2041"/>
                  <a:gd name="T33" fmla="*/ 907 h 1701"/>
                  <a:gd name="T34" fmla="*/ 1701 w 2041"/>
                  <a:gd name="T35" fmla="*/ 680 h 1701"/>
                  <a:gd name="T36" fmla="*/ 1021 w 2041"/>
                  <a:gd name="T37" fmla="*/ 680 h 1701"/>
                  <a:gd name="T38" fmla="*/ 1021 w 2041"/>
                  <a:gd name="T39" fmla="*/ 340 h 1701"/>
                  <a:gd name="T40" fmla="*/ 907 w 2041"/>
                  <a:gd name="T41" fmla="*/ 340 h 1701"/>
                  <a:gd name="T42" fmla="*/ 907 w 2041"/>
                  <a:gd name="T43" fmla="*/ 0 h 1701"/>
                  <a:gd name="T44" fmla="*/ 794 w 2041"/>
                  <a:gd name="T45" fmla="*/ 0 h 1701"/>
                  <a:gd name="T46" fmla="*/ 794 w 2041"/>
                  <a:gd name="T47" fmla="*/ 227 h 1701"/>
                  <a:gd name="T48" fmla="*/ 567 w 2041"/>
                  <a:gd name="T49" fmla="*/ 227 h 1701"/>
                  <a:gd name="T50" fmla="*/ 567 w 2041"/>
                  <a:gd name="T51" fmla="*/ 340 h 1701"/>
                  <a:gd name="T52" fmla="*/ 454 w 2041"/>
                  <a:gd name="T53" fmla="*/ 340 h 1701"/>
                  <a:gd name="T54" fmla="*/ 454 w 2041"/>
                  <a:gd name="T55" fmla="*/ 567 h 1701"/>
                  <a:gd name="T56" fmla="*/ 567 w 2041"/>
                  <a:gd name="T57" fmla="*/ 567 h 1701"/>
                  <a:gd name="T58" fmla="*/ 567 w 2041"/>
                  <a:gd name="T59" fmla="*/ 794 h 1701"/>
                  <a:gd name="T60" fmla="*/ 114 w 2041"/>
                  <a:gd name="T61" fmla="*/ 794 h 1701"/>
                  <a:gd name="T62" fmla="*/ 114 w 2041"/>
                  <a:gd name="T63" fmla="*/ 907 h 1701"/>
                  <a:gd name="T64" fmla="*/ 0 w 2041"/>
                  <a:gd name="T65" fmla="*/ 907 h 1701"/>
                  <a:gd name="T66" fmla="*/ 0 w 2041"/>
                  <a:gd name="T67" fmla="*/ 1474 h 1701"/>
                  <a:gd name="T68" fmla="*/ 227 w 2041"/>
                  <a:gd name="T69" fmla="*/ 1474 h 1701"/>
                  <a:gd name="T70" fmla="*/ 227 w 2041"/>
                  <a:gd name="T71" fmla="*/ 1361 h 1701"/>
                  <a:gd name="T72" fmla="*/ 454 w 2041"/>
                  <a:gd name="T73" fmla="*/ 1361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41" h="1701">
                    <a:moveTo>
                      <a:pt x="454" y="1361"/>
                    </a:moveTo>
                    <a:lnTo>
                      <a:pt x="454" y="1247"/>
                    </a:lnTo>
                    <a:lnTo>
                      <a:pt x="681" y="1247"/>
                    </a:lnTo>
                    <a:lnTo>
                      <a:pt x="681" y="1361"/>
                    </a:lnTo>
                    <a:lnTo>
                      <a:pt x="1361" y="1361"/>
                    </a:lnTo>
                    <a:lnTo>
                      <a:pt x="1361" y="1474"/>
                    </a:lnTo>
                    <a:lnTo>
                      <a:pt x="1588" y="1474"/>
                    </a:lnTo>
                    <a:lnTo>
                      <a:pt x="1588" y="1588"/>
                    </a:lnTo>
                    <a:lnTo>
                      <a:pt x="1815" y="1588"/>
                    </a:lnTo>
                    <a:lnTo>
                      <a:pt x="1815" y="1701"/>
                    </a:lnTo>
                    <a:lnTo>
                      <a:pt x="2041" y="1701"/>
                    </a:lnTo>
                    <a:lnTo>
                      <a:pt x="2041" y="1474"/>
                    </a:lnTo>
                    <a:lnTo>
                      <a:pt x="1928" y="1474"/>
                    </a:lnTo>
                    <a:lnTo>
                      <a:pt x="1928" y="1134"/>
                    </a:lnTo>
                    <a:lnTo>
                      <a:pt x="1474" y="1134"/>
                    </a:lnTo>
                    <a:lnTo>
                      <a:pt x="1474" y="907"/>
                    </a:lnTo>
                    <a:lnTo>
                      <a:pt x="1701" y="907"/>
                    </a:lnTo>
                    <a:lnTo>
                      <a:pt x="1701" y="680"/>
                    </a:lnTo>
                    <a:lnTo>
                      <a:pt x="1021" y="680"/>
                    </a:lnTo>
                    <a:lnTo>
                      <a:pt x="1021" y="340"/>
                    </a:lnTo>
                    <a:lnTo>
                      <a:pt x="907" y="340"/>
                    </a:lnTo>
                    <a:lnTo>
                      <a:pt x="907" y="0"/>
                    </a:lnTo>
                    <a:lnTo>
                      <a:pt x="794" y="0"/>
                    </a:lnTo>
                    <a:lnTo>
                      <a:pt x="794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454" y="340"/>
                    </a:lnTo>
                    <a:lnTo>
                      <a:pt x="454" y="567"/>
                    </a:lnTo>
                    <a:lnTo>
                      <a:pt x="567" y="567"/>
                    </a:lnTo>
                    <a:lnTo>
                      <a:pt x="567" y="794"/>
                    </a:lnTo>
                    <a:lnTo>
                      <a:pt x="114" y="794"/>
                    </a:lnTo>
                    <a:lnTo>
                      <a:pt x="114" y="907"/>
                    </a:lnTo>
                    <a:lnTo>
                      <a:pt x="0" y="907"/>
                    </a:lnTo>
                    <a:lnTo>
                      <a:pt x="0" y="1474"/>
                    </a:lnTo>
                    <a:lnTo>
                      <a:pt x="227" y="1474"/>
                    </a:lnTo>
                    <a:lnTo>
                      <a:pt x="227" y="1361"/>
                    </a:lnTo>
                    <a:lnTo>
                      <a:pt x="454" y="136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1" name="Freeform 139"/>
              <p:cNvSpPr>
                <a:spLocks/>
              </p:cNvSpPr>
              <p:nvPr/>
            </p:nvSpPr>
            <p:spPr bwMode="auto">
              <a:xfrm>
                <a:off x="5506" y="302"/>
                <a:ext cx="454" cy="341"/>
              </a:xfrm>
              <a:custGeom>
                <a:avLst/>
                <a:gdLst>
                  <a:gd name="T0" fmla="*/ 454 w 454"/>
                  <a:gd name="T1" fmla="*/ 114 h 341"/>
                  <a:gd name="T2" fmla="*/ 454 w 454"/>
                  <a:gd name="T3" fmla="*/ 341 h 341"/>
                  <a:gd name="T4" fmla="*/ 114 w 454"/>
                  <a:gd name="T5" fmla="*/ 341 h 341"/>
                  <a:gd name="T6" fmla="*/ 114 w 454"/>
                  <a:gd name="T7" fmla="*/ 227 h 341"/>
                  <a:gd name="T8" fmla="*/ 0 w 454"/>
                  <a:gd name="T9" fmla="*/ 227 h 341"/>
                  <a:gd name="T10" fmla="*/ 0 w 454"/>
                  <a:gd name="T11" fmla="*/ 114 h 341"/>
                  <a:gd name="T12" fmla="*/ 340 w 454"/>
                  <a:gd name="T13" fmla="*/ 114 h 341"/>
                  <a:gd name="T14" fmla="*/ 340 w 454"/>
                  <a:gd name="T15" fmla="*/ 0 h 341"/>
                  <a:gd name="T16" fmla="*/ 454 w 454"/>
                  <a:gd name="T17" fmla="*/ 0 h 341"/>
                  <a:gd name="T18" fmla="*/ 454 w 454"/>
                  <a:gd name="T19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4" h="341">
                    <a:moveTo>
                      <a:pt x="454" y="114"/>
                    </a:moveTo>
                    <a:lnTo>
                      <a:pt x="454" y="341"/>
                    </a:lnTo>
                    <a:lnTo>
                      <a:pt x="114" y="341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454" y="0"/>
                    </a:lnTo>
                    <a:lnTo>
                      <a:pt x="454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2" name="Freeform 140"/>
              <p:cNvSpPr>
                <a:spLocks/>
              </p:cNvSpPr>
              <p:nvPr/>
            </p:nvSpPr>
            <p:spPr bwMode="auto">
              <a:xfrm>
                <a:off x="5393" y="416"/>
                <a:ext cx="453" cy="453"/>
              </a:xfrm>
              <a:custGeom>
                <a:avLst/>
                <a:gdLst>
                  <a:gd name="T0" fmla="*/ 113 w 453"/>
                  <a:gd name="T1" fmla="*/ 0 h 453"/>
                  <a:gd name="T2" fmla="*/ 0 w 453"/>
                  <a:gd name="T3" fmla="*/ 0 h 453"/>
                  <a:gd name="T4" fmla="*/ 0 w 453"/>
                  <a:gd name="T5" fmla="*/ 227 h 453"/>
                  <a:gd name="T6" fmla="*/ 113 w 453"/>
                  <a:gd name="T7" fmla="*/ 227 h 453"/>
                  <a:gd name="T8" fmla="*/ 113 w 453"/>
                  <a:gd name="T9" fmla="*/ 453 h 453"/>
                  <a:gd name="T10" fmla="*/ 340 w 453"/>
                  <a:gd name="T11" fmla="*/ 453 h 453"/>
                  <a:gd name="T12" fmla="*/ 340 w 453"/>
                  <a:gd name="T13" fmla="*/ 340 h 453"/>
                  <a:gd name="T14" fmla="*/ 453 w 453"/>
                  <a:gd name="T15" fmla="*/ 340 h 453"/>
                  <a:gd name="T16" fmla="*/ 453 w 453"/>
                  <a:gd name="T17" fmla="*/ 227 h 453"/>
                  <a:gd name="T18" fmla="*/ 227 w 453"/>
                  <a:gd name="T19" fmla="*/ 227 h 453"/>
                  <a:gd name="T20" fmla="*/ 227 w 453"/>
                  <a:gd name="T21" fmla="*/ 113 h 453"/>
                  <a:gd name="T22" fmla="*/ 113 w 453"/>
                  <a:gd name="T23" fmla="*/ 113 h 453"/>
                  <a:gd name="T24" fmla="*/ 113 w 453"/>
                  <a:gd name="T25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3" h="453">
                    <a:moveTo>
                      <a:pt x="113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453"/>
                    </a:lnTo>
                    <a:lnTo>
                      <a:pt x="340" y="453"/>
                    </a:lnTo>
                    <a:lnTo>
                      <a:pt x="340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3" name="Freeform 141"/>
              <p:cNvSpPr>
                <a:spLocks/>
              </p:cNvSpPr>
              <p:nvPr/>
            </p:nvSpPr>
            <p:spPr bwMode="auto">
              <a:xfrm>
                <a:off x="5506" y="416"/>
                <a:ext cx="1021" cy="1134"/>
              </a:xfrm>
              <a:custGeom>
                <a:avLst/>
                <a:gdLst>
                  <a:gd name="T0" fmla="*/ 0 w 1021"/>
                  <a:gd name="T1" fmla="*/ 453 h 1134"/>
                  <a:gd name="T2" fmla="*/ 0 w 1021"/>
                  <a:gd name="T3" fmla="*/ 567 h 1134"/>
                  <a:gd name="T4" fmla="*/ 227 w 1021"/>
                  <a:gd name="T5" fmla="*/ 567 h 1134"/>
                  <a:gd name="T6" fmla="*/ 227 w 1021"/>
                  <a:gd name="T7" fmla="*/ 680 h 1134"/>
                  <a:gd name="T8" fmla="*/ 340 w 1021"/>
                  <a:gd name="T9" fmla="*/ 680 h 1134"/>
                  <a:gd name="T10" fmla="*/ 340 w 1021"/>
                  <a:gd name="T11" fmla="*/ 794 h 1134"/>
                  <a:gd name="T12" fmla="*/ 227 w 1021"/>
                  <a:gd name="T13" fmla="*/ 794 h 1134"/>
                  <a:gd name="T14" fmla="*/ 227 w 1021"/>
                  <a:gd name="T15" fmla="*/ 1020 h 1134"/>
                  <a:gd name="T16" fmla="*/ 340 w 1021"/>
                  <a:gd name="T17" fmla="*/ 1020 h 1134"/>
                  <a:gd name="T18" fmla="*/ 340 w 1021"/>
                  <a:gd name="T19" fmla="*/ 1134 h 1134"/>
                  <a:gd name="T20" fmla="*/ 454 w 1021"/>
                  <a:gd name="T21" fmla="*/ 1134 h 1134"/>
                  <a:gd name="T22" fmla="*/ 454 w 1021"/>
                  <a:gd name="T23" fmla="*/ 1020 h 1134"/>
                  <a:gd name="T24" fmla="*/ 794 w 1021"/>
                  <a:gd name="T25" fmla="*/ 1020 h 1134"/>
                  <a:gd name="T26" fmla="*/ 794 w 1021"/>
                  <a:gd name="T27" fmla="*/ 794 h 1134"/>
                  <a:gd name="T28" fmla="*/ 1021 w 1021"/>
                  <a:gd name="T29" fmla="*/ 794 h 1134"/>
                  <a:gd name="T30" fmla="*/ 1021 w 1021"/>
                  <a:gd name="T31" fmla="*/ 680 h 1134"/>
                  <a:gd name="T32" fmla="*/ 794 w 1021"/>
                  <a:gd name="T33" fmla="*/ 680 h 1134"/>
                  <a:gd name="T34" fmla="*/ 794 w 1021"/>
                  <a:gd name="T35" fmla="*/ 113 h 1134"/>
                  <a:gd name="T36" fmla="*/ 567 w 1021"/>
                  <a:gd name="T37" fmla="*/ 113 h 1134"/>
                  <a:gd name="T38" fmla="*/ 567 w 1021"/>
                  <a:gd name="T39" fmla="*/ 0 h 1134"/>
                  <a:gd name="T40" fmla="*/ 454 w 1021"/>
                  <a:gd name="T41" fmla="*/ 0 h 1134"/>
                  <a:gd name="T42" fmla="*/ 454 w 1021"/>
                  <a:gd name="T43" fmla="*/ 227 h 1134"/>
                  <a:gd name="T44" fmla="*/ 340 w 1021"/>
                  <a:gd name="T45" fmla="*/ 227 h 1134"/>
                  <a:gd name="T46" fmla="*/ 340 w 1021"/>
                  <a:gd name="T47" fmla="*/ 340 h 1134"/>
                  <a:gd name="T48" fmla="*/ 227 w 1021"/>
                  <a:gd name="T49" fmla="*/ 340 h 1134"/>
                  <a:gd name="T50" fmla="*/ 227 w 1021"/>
                  <a:gd name="T51" fmla="*/ 453 h 1134"/>
                  <a:gd name="T52" fmla="*/ 0 w 1021"/>
                  <a:gd name="T53" fmla="*/ 453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21" h="1134">
                    <a:moveTo>
                      <a:pt x="0" y="453"/>
                    </a:move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680"/>
                    </a:lnTo>
                    <a:lnTo>
                      <a:pt x="340" y="680"/>
                    </a:lnTo>
                    <a:lnTo>
                      <a:pt x="340" y="794"/>
                    </a:lnTo>
                    <a:lnTo>
                      <a:pt x="227" y="794"/>
                    </a:lnTo>
                    <a:lnTo>
                      <a:pt x="227" y="1020"/>
                    </a:lnTo>
                    <a:lnTo>
                      <a:pt x="340" y="1020"/>
                    </a:lnTo>
                    <a:lnTo>
                      <a:pt x="340" y="1134"/>
                    </a:lnTo>
                    <a:lnTo>
                      <a:pt x="454" y="1134"/>
                    </a:lnTo>
                    <a:lnTo>
                      <a:pt x="454" y="1020"/>
                    </a:lnTo>
                    <a:lnTo>
                      <a:pt x="794" y="1020"/>
                    </a:lnTo>
                    <a:lnTo>
                      <a:pt x="794" y="794"/>
                    </a:lnTo>
                    <a:lnTo>
                      <a:pt x="1021" y="794"/>
                    </a:lnTo>
                    <a:lnTo>
                      <a:pt x="1021" y="680"/>
                    </a:lnTo>
                    <a:lnTo>
                      <a:pt x="794" y="680"/>
                    </a:lnTo>
                    <a:lnTo>
                      <a:pt x="794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454" y="0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227" y="453"/>
                    </a:lnTo>
                    <a:lnTo>
                      <a:pt x="0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5" name="Freeform 143"/>
              <p:cNvSpPr>
                <a:spLocks/>
              </p:cNvSpPr>
              <p:nvPr/>
            </p:nvSpPr>
            <p:spPr bwMode="auto">
              <a:xfrm>
                <a:off x="4486" y="76"/>
                <a:ext cx="1360" cy="1701"/>
              </a:xfrm>
              <a:custGeom>
                <a:avLst/>
                <a:gdLst>
                  <a:gd name="T0" fmla="*/ 1020 w 1360"/>
                  <a:gd name="T1" fmla="*/ 340 h 1701"/>
                  <a:gd name="T2" fmla="*/ 1020 w 1360"/>
                  <a:gd name="T3" fmla="*/ 113 h 1701"/>
                  <a:gd name="T4" fmla="*/ 793 w 1360"/>
                  <a:gd name="T5" fmla="*/ 113 h 1701"/>
                  <a:gd name="T6" fmla="*/ 793 w 1360"/>
                  <a:gd name="T7" fmla="*/ 0 h 1701"/>
                  <a:gd name="T8" fmla="*/ 680 w 1360"/>
                  <a:gd name="T9" fmla="*/ 0 h 1701"/>
                  <a:gd name="T10" fmla="*/ 680 w 1360"/>
                  <a:gd name="T11" fmla="*/ 113 h 1701"/>
                  <a:gd name="T12" fmla="*/ 340 w 1360"/>
                  <a:gd name="T13" fmla="*/ 113 h 1701"/>
                  <a:gd name="T14" fmla="*/ 340 w 1360"/>
                  <a:gd name="T15" fmla="*/ 0 h 1701"/>
                  <a:gd name="T16" fmla="*/ 226 w 1360"/>
                  <a:gd name="T17" fmla="*/ 0 h 1701"/>
                  <a:gd name="T18" fmla="*/ 226 w 1360"/>
                  <a:gd name="T19" fmla="*/ 567 h 1701"/>
                  <a:gd name="T20" fmla="*/ 113 w 1360"/>
                  <a:gd name="T21" fmla="*/ 567 h 1701"/>
                  <a:gd name="T22" fmla="*/ 113 w 1360"/>
                  <a:gd name="T23" fmla="*/ 793 h 1701"/>
                  <a:gd name="T24" fmla="*/ 340 w 1360"/>
                  <a:gd name="T25" fmla="*/ 793 h 1701"/>
                  <a:gd name="T26" fmla="*/ 340 w 1360"/>
                  <a:gd name="T27" fmla="*/ 907 h 1701"/>
                  <a:gd name="T28" fmla="*/ 226 w 1360"/>
                  <a:gd name="T29" fmla="*/ 907 h 1701"/>
                  <a:gd name="T30" fmla="*/ 226 w 1360"/>
                  <a:gd name="T31" fmla="*/ 1020 h 1701"/>
                  <a:gd name="T32" fmla="*/ 113 w 1360"/>
                  <a:gd name="T33" fmla="*/ 1020 h 1701"/>
                  <a:gd name="T34" fmla="*/ 113 w 1360"/>
                  <a:gd name="T35" fmla="*/ 1134 h 1701"/>
                  <a:gd name="T36" fmla="*/ 0 w 1360"/>
                  <a:gd name="T37" fmla="*/ 1134 h 1701"/>
                  <a:gd name="T38" fmla="*/ 0 w 1360"/>
                  <a:gd name="T39" fmla="*/ 1474 h 1701"/>
                  <a:gd name="T40" fmla="*/ 113 w 1360"/>
                  <a:gd name="T41" fmla="*/ 1474 h 1701"/>
                  <a:gd name="T42" fmla="*/ 113 w 1360"/>
                  <a:gd name="T43" fmla="*/ 1587 h 1701"/>
                  <a:gd name="T44" fmla="*/ 226 w 1360"/>
                  <a:gd name="T45" fmla="*/ 1587 h 1701"/>
                  <a:gd name="T46" fmla="*/ 226 w 1360"/>
                  <a:gd name="T47" fmla="*/ 1701 h 1701"/>
                  <a:gd name="T48" fmla="*/ 453 w 1360"/>
                  <a:gd name="T49" fmla="*/ 1701 h 1701"/>
                  <a:gd name="T50" fmla="*/ 453 w 1360"/>
                  <a:gd name="T51" fmla="*/ 1587 h 1701"/>
                  <a:gd name="T52" fmla="*/ 680 w 1360"/>
                  <a:gd name="T53" fmla="*/ 1587 h 1701"/>
                  <a:gd name="T54" fmla="*/ 680 w 1360"/>
                  <a:gd name="T55" fmla="*/ 1701 h 1701"/>
                  <a:gd name="T56" fmla="*/ 1360 w 1360"/>
                  <a:gd name="T57" fmla="*/ 1701 h 1701"/>
                  <a:gd name="T58" fmla="*/ 1360 w 1360"/>
                  <a:gd name="T59" fmla="*/ 1587 h 1701"/>
                  <a:gd name="T60" fmla="*/ 1247 w 1360"/>
                  <a:gd name="T61" fmla="*/ 1587 h 1701"/>
                  <a:gd name="T62" fmla="*/ 1247 w 1360"/>
                  <a:gd name="T63" fmla="*/ 1134 h 1701"/>
                  <a:gd name="T64" fmla="*/ 1360 w 1360"/>
                  <a:gd name="T65" fmla="*/ 1134 h 1701"/>
                  <a:gd name="T66" fmla="*/ 1360 w 1360"/>
                  <a:gd name="T67" fmla="*/ 1020 h 1701"/>
                  <a:gd name="T68" fmla="*/ 1247 w 1360"/>
                  <a:gd name="T69" fmla="*/ 1020 h 1701"/>
                  <a:gd name="T70" fmla="*/ 1247 w 1360"/>
                  <a:gd name="T71" fmla="*/ 907 h 1701"/>
                  <a:gd name="T72" fmla="*/ 1020 w 1360"/>
                  <a:gd name="T73" fmla="*/ 907 h 1701"/>
                  <a:gd name="T74" fmla="*/ 1020 w 1360"/>
                  <a:gd name="T75" fmla="*/ 567 h 1701"/>
                  <a:gd name="T76" fmla="*/ 907 w 1360"/>
                  <a:gd name="T77" fmla="*/ 567 h 1701"/>
                  <a:gd name="T78" fmla="*/ 907 w 1360"/>
                  <a:gd name="T79" fmla="*/ 340 h 1701"/>
                  <a:gd name="T80" fmla="*/ 1020 w 1360"/>
                  <a:gd name="T81" fmla="*/ 34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60" h="1701">
                    <a:moveTo>
                      <a:pt x="1020" y="340"/>
                    </a:moveTo>
                    <a:lnTo>
                      <a:pt x="1020" y="113"/>
                    </a:lnTo>
                    <a:lnTo>
                      <a:pt x="793" y="113"/>
                    </a:lnTo>
                    <a:lnTo>
                      <a:pt x="793" y="0"/>
                    </a:lnTo>
                    <a:lnTo>
                      <a:pt x="680" y="0"/>
                    </a:lnTo>
                    <a:lnTo>
                      <a:pt x="680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226" y="0"/>
                    </a:lnTo>
                    <a:lnTo>
                      <a:pt x="226" y="567"/>
                    </a:lnTo>
                    <a:lnTo>
                      <a:pt x="113" y="567"/>
                    </a:lnTo>
                    <a:lnTo>
                      <a:pt x="113" y="793"/>
                    </a:lnTo>
                    <a:lnTo>
                      <a:pt x="340" y="793"/>
                    </a:lnTo>
                    <a:lnTo>
                      <a:pt x="340" y="907"/>
                    </a:lnTo>
                    <a:lnTo>
                      <a:pt x="226" y="907"/>
                    </a:lnTo>
                    <a:lnTo>
                      <a:pt x="226" y="1020"/>
                    </a:lnTo>
                    <a:lnTo>
                      <a:pt x="113" y="1020"/>
                    </a:lnTo>
                    <a:lnTo>
                      <a:pt x="113" y="1134"/>
                    </a:lnTo>
                    <a:lnTo>
                      <a:pt x="0" y="1134"/>
                    </a:lnTo>
                    <a:lnTo>
                      <a:pt x="0" y="1474"/>
                    </a:lnTo>
                    <a:lnTo>
                      <a:pt x="113" y="1474"/>
                    </a:lnTo>
                    <a:lnTo>
                      <a:pt x="113" y="1587"/>
                    </a:lnTo>
                    <a:lnTo>
                      <a:pt x="226" y="1587"/>
                    </a:lnTo>
                    <a:lnTo>
                      <a:pt x="226" y="1701"/>
                    </a:lnTo>
                    <a:lnTo>
                      <a:pt x="453" y="1701"/>
                    </a:lnTo>
                    <a:lnTo>
                      <a:pt x="453" y="1587"/>
                    </a:lnTo>
                    <a:lnTo>
                      <a:pt x="680" y="1587"/>
                    </a:lnTo>
                    <a:lnTo>
                      <a:pt x="680" y="1701"/>
                    </a:lnTo>
                    <a:lnTo>
                      <a:pt x="1360" y="1701"/>
                    </a:lnTo>
                    <a:lnTo>
                      <a:pt x="1360" y="1587"/>
                    </a:lnTo>
                    <a:lnTo>
                      <a:pt x="1247" y="1587"/>
                    </a:lnTo>
                    <a:lnTo>
                      <a:pt x="1247" y="1134"/>
                    </a:lnTo>
                    <a:lnTo>
                      <a:pt x="1360" y="1134"/>
                    </a:lnTo>
                    <a:lnTo>
                      <a:pt x="1360" y="1020"/>
                    </a:lnTo>
                    <a:lnTo>
                      <a:pt x="1247" y="1020"/>
                    </a:lnTo>
                    <a:lnTo>
                      <a:pt x="1247" y="907"/>
                    </a:lnTo>
                    <a:lnTo>
                      <a:pt x="1020" y="907"/>
                    </a:lnTo>
                    <a:lnTo>
                      <a:pt x="1020" y="567"/>
                    </a:lnTo>
                    <a:lnTo>
                      <a:pt x="907" y="567"/>
                    </a:lnTo>
                    <a:lnTo>
                      <a:pt x="907" y="340"/>
                    </a:lnTo>
                    <a:lnTo>
                      <a:pt x="102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6" name="Freeform 144"/>
              <p:cNvSpPr>
                <a:spLocks/>
              </p:cNvSpPr>
              <p:nvPr/>
            </p:nvSpPr>
            <p:spPr bwMode="auto">
              <a:xfrm>
                <a:off x="6980" y="416"/>
                <a:ext cx="341" cy="340"/>
              </a:xfrm>
              <a:custGeom>
                <a:avLst/>
                <a:gdLst>
                  <a:gd name="T0" fmla="*/ 227 w 341"/>
                  <a:gd name="T1" fmla="*/ 0 h 340"/>
                  <a:gd name="T2" fmla="*/ 114 w 341"/>
                  <a:gd name="T3" fmla="*/ 0 h 340"/>
                  <a:gd name="T4" fmla="*/ 114 w 341"/>
                  <a:gd name="T5" fmla="*/ 113 h 340"/>
                  <a:gd name="T6" fmla="*/ 0 w 341"/>
                  <a:gd name="T7" fmla="*/ 113 h 340"/>
                  <a:gd name="T8" fmla="*/ 0 w 341"/>
                  <a:gd name="T9" fmla="*/ 340 h 340"/>
                  <a:gd name="T10" fmla="*/ 341 w 341"/>
                  <a:gd name="T11" fmla="*/ 340 h 340"/>
                  <a:gd name="T12" fmla="*/ 341 w 341"/>
                  <a:gd name="T13" fmla="*/ 113 h 340"/>
                  <a:gd name="T14" fmla="*/ 227 w 341"/>
                  <a:gd name="T15" fmla="*/ 113 h 340"/>
                  <a:gd name="T16" fmla="*/ 227 w 341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1" h="340">
                    <a:moveTo>
                      <a:pt x="227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341" y="340"/>
                    </a:lnTo>
                    <a:lnTo>
                      <a:pt x="341" y="113"/>
                    </a:lnTo>
                    <a:lnTo>
                      <a:pt x="227" y="113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7" name="Freeform 145"/>
              <p:cNvSpPr>
                <a:spLocks/>
              </p:cNvSpPr>
              <p:nvPr/>
            </p:nvSpPr>
            <p:spPr bwMode="auto">
              <a:xfrm>
                <a:off x="6300" y="756"/>
                <a:ext cx="1361" cy="567"/>
              </a:xfrm>
              <a:custGeom>
                <a:avLst/>
                <a:gdLst>
                  <a:gd name="T0" fmla="*/ 1134 w 1361"/>
                  <a:gd name="T1" fmla="*/ 0 h 567"/>
                  <a:gd name="T2" fmla="*/ 680 w 1361"/>
                  <a:gd name="T3" fmla="*/ 0 h 567"/>
                  <a:gd name="T4" fmla="*/ 680 w 1361"/>
                  <a:gd name="T5" fmla="*/ 227 h 567"/>
                  <a:gd name="T6" fmla="*/ 0 w 1361"/>
                  <a:gd name="T7" fmla="*/ 227 h 567"/>
                  <a:gd name="T8" fmla="*/ 0 w 1361"/>
                  <a:gd name="T9" fmla="*/ 340 h 567"/>
                  <a:gd name="T10" fmla="*/ 227 w 1361"/>
                  <a:gd name="T11" fmla="*/ 340 h 567"/>
                  <a:gd name="T12" fmla="*/ 227 w 1361"/>
                  <a:gd name="T13" fmla="*/ 454 h 567"/>
                  <a:gd name="T14" fmla="*/ 567 w 1361"/>
                  <a:gd name="T15" fmla="*/ 454 h 567"/>
                  <a:gd name="T16" fmla="*/ 567 w 1361"/>
                  <a:gd name="T17" fmla="*/ 567 h 567"/>
                  <a:gd name="T18" fmla="*/ 680 w 1361"/>
                  <a:gd name="T19" fmla="*/ 567 h 567"/>
                  <a:gd name="T20" fmla="*/ 680 w 1361"/>
                  <a:gd name="T21" fmla="*/ 454 h 567"/>
                  <a:gd name="T22" fmla="*/ 907 w 1361"/>
                  <a:gd name="T23" fmla="*/ 454 h 567"/>
                  <a:gd name="T24" fmla="*/ 907 w 1361"/>
                  <a:gd name="T25" fmla="*/ 567 h 567"/>
                  <a:gd name="T26" fmla="*/ 1361 w 1361"/>
                  <a:gd name="T27" fmla="*/ 567 h 567"/>
                  <a:gd name="T28" fmla="*/ 1361 w 1361"/>
                  <a:gd name="T29" fmla="*/ 454 h 567"/>
                  <a:gd name="T30" fmla="*/ 1247 w 1361"/>
                  <a:gd name="T31" fmla="*/ 454 h 567"/>
                  <a:gd name="T32" fmla="*/ 1247 w 1361"/>
                  <a:gd name="T33" fmla="*/ 113 h 567"/>
                  <a:gd name="T34" fmla="*/ 1134 w 1361"/>
                  <a:gd name="T35" fmla="*/ 113 h 567"/>
                  <a:gd name="T36" fmla="*/ 1134 w 1361"/>
                  <a:gd name="T37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61" h="567">
                    <a:moveTo>
                      <a:pt x="1134" y="0"/>
                    </a:moveTo>
                    <a:lnTo>
                      <a:pt x="680" y="0"/>
                    </a:lnTo>
                    <a:lnTo>
                      <a:pt x="680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454"/>
                    </a:lnTo>
                    <a:lnTo>
                      <a:pt x="567" y="454"/>
                    </a:lnTo>
                    <a:lnTo>
                      <a:pt x="567" y="567"/>
                    </a:lnTo>
                    <a:lnTo>
                      <a:pt x="680" y="567"/>
                    </a:lnTo>
                    <a:lnTo>
                      <a:pt x="680" y="454"/>
                    </a:lnTo>
                    <a:lnTo>
                      <a:pt x="907" y="454"/>
                    </a:lnTo>
                    <a:lnTo>
                      <a:pt x="907" y="567"/>
                    </a:lnTo>
                    <a:lnTo>
                      <a:pt x="1361" y="567"/>
                    </a:lnTo>
                    <a:lnTo>
                      <a:pt x="1361" y="454"/>
                    </a:lnTo>
                    <a:lnTo>
                      <a:pt x="1247" y="454"/>
                    </a:lnTo>
                    <a:lnTo>
                      <a:pt x="1247" y="113"/>
                    </a:lnTo>
                    <a:lnTo>
                      <a:pt x="1134" y="113"/>
                    </a:lnTo>
                    <a:lnTo>
                      <a:pt x="113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8" name="Freeform 146"/>
              <p:cNvSpPr>
                <a:spLocks/>
              </p:cNvSpPr>
              <p:nvPr/>
            </p:nvSpPr>
            <p:spPr bwMode="auto">
              <a:xfrm>
                <a:off x="6867" y="1210"/>
                <a:ext cx="794" cy="1247"/>
              </a:xfrm>
              <a:custGeom>
                <a:avLst/>
                <a:gdLst>
                  <a:gd name="T0" fmla="*/ 680 w 794"/>
                  <a:gd name="T1" fmla="*/ 113 h 1247"/>
                  <a:gd name="T2" fmla="*/ 680 w 794"/>
                  <a:gd name="T3" fmla="*/ 340 h 1247"/>
                  <a:gd name="T4" fmla="*/ 794 w 794"/>
                  <a:gd name="T5" fmla="*/ 340 h 1247"/>
                  <a:gd name="T6" fmla="*/ 794 w 794"/>
                  <a:gd name="T7" fmla="*/ 1247 h 1247"/>
                  <a:gd name="T8" fmla="*/ 567 w 794"/>
                  <a:gd name="T9" fmla="*/ 1247 h 1247"/>
                  <a:gd name="T10" fmla="*/ 567 w 794"/>
                  <a:gd name="T11" fmla="*/ 1134 h 1247"/>
                  <a:gd name="T12" fmla="*/ 227 w 794"/>
                  <a:gd name="T13" fmla="*/ 1134 h 1247"/>
                  <a:gd name="T14" fmla="*/ 227 w 794"/>
                  <a:gd name="T15" fmla="*/ 1020 h 1247"/>
                  <a:gd name="T16" fmla="*/ 113 w 794"/>
                  <a:gd name="T17" fmla="*/ 1020 h 1247"/>
                  <a:gd name="T18" fmla="*/ 113 w 794"/>
                  <a:gd name="T19" fmla="*/ 907 h 1247"/>
                  <a:gd name="T20" fmla="*/ 0 w 794"/>
                  <a:gd name="T21" fmla="*/ 907 h 1247"/>
                  <a:gd name="T22" fmla="*/ 0 w 794"/>
                  <a:gd name="T23" fmla="*/ 113 h 1247"/>
                  <a:gd name="T24" fmla="*/ 113 w 794"/>
                  <a:gd name="T25" fmla="*/ 113 h 1247"/>
                  <a:gd name="T26" fmla="*/ 113 w 794"/>
                  <a:gd name="T27" fmla="*/ 0 h 1247"/>
                  <a:gd name="T28" fmla="*/ 340 w 794"/>
                  <a:gd name="T29" fmla="*/ 0 h 1247"/>
                  <a:gd name="T30" fmla="*/ 340 w 794"/>
                  <a:gd name="T31" fmla="*/ 113 h 1247"/>
                  <a:gd name="T32" fmla="*/ 567 w 794"/>
                  <a:gd name="T33" fmla="*/ 113 h 1247"/>
                  <a:gd name="T34" fmla="*/ 680 w 794"/>
                  <a:gd name="T35" fmla="*/ 113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94" h="1247">
                    <a:moveTo>
                      <a:pt x="680" y="113"/>
                    </a:moveTo>
                    <a:lnTo>
                      <a:pt x="680" y="340"/>
                    </a:lnTo>
                    <a:lnTo>
                      <a:pt x="794" y="340"/>
                    </a:lnTo>
                    <a:lnTo>
                      <a:pt x="794" y="1247"/>
                    </a:lnTo>
                    <a:lnTo>
                      <a:pt x="567" y="1247"/>
                    </a:lnTo>
                    <a:lnTo>
                      <a:pt x="567" y="1134"/>
                    </a:lnTo>
                    <a:lnTo>
                      <a:pt x="227" y="1134"/>
                    </a:lnTo>
                    <a:lnTo>
                      <a:pt x="227" y="1020"/>
                    </a:lnTo>
                    <a:lnTo>
                      <a:pt x="113" y="1020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567" y="113"/>
                    </a:lnTo>
                    <a:lnTo>
                      <a:pt x="68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9" name="Freeform 147"/>
              <p:cNvSpPr>
                <a:spLocks/>
              </p:cNvSpPr>
              <p:nvPr/>
            </p:nvSpPr>
            <p:spPr bwMode="auto">
              <a:xfrm>
                <a:off x="6187" y="1210"/>
                <a:ext cx="680" cy="793"/>
              </a:xfrm>
              <a:custGeom>
                <a:avLst/>
                <a:gdLst>
                  <a:gd name="T0" fmla="*/ 680 w 680"/>
                  <a:gd name="T1" fmla="*/ 680 h 793"/>
                  <a:gd name="T2" fmla="*/ 567 w 680"/>
                  <a:gd name="T3" fmla="*/ 680 h 793"/>
                  <a:gd name="T4" fmla="*/ 567 w 680"/>
                  <a:gd name="T5" fmla="*/ 793 h 793"/>
                  <a:gd name="T6" fmla="*/ 226 w 680"/>
                  <a:gd name="T7" fmla="*/ 793 h 793"/>
                  <a:gd name="T8" fmla="*/ 226 w 680"/>
                  <a:gd name="T9" fmla="*/ 680 h 793"/>
                  <a:gd name="T10" fmla="*/ 113 w 680"/>
                  <a:gd name="T11" fmla="*/ 680 h 793"/>
                  <a:gd name="T12" fmla="*/ 113 w 680"/>
                  <a:gd name="T13" fmla="*/ 567 h 793"/>
                  <a:gd name="T14" fmla="*/ 0 w 680"/>
                  <a:gd name="T15" fmla="*/ 567 h 793"/>
                  <a:gd name="T16" fmla="*/ 0 w 680"/>
                  <a:gd name="T17" fmla="*/ 226 h 793"/>
                  <a:gd name="T18" fmla="*/ 113 w 680"/>
                  <a:gd name="T19" fmla="*/ 226 h 793"/>
                  <a:gd name="T20" fmla="*/ 113 w 680"/>
                  <a:gd name="T21" fmla="*/ 0 h 793"/>
                  <a:gd name="T22" fmla="*/ 680 w 680"/>
                  <a:gd name="T23" fmla="*/ 0 h 793"/>
                  <a:gd name="T24" fmla="*/ 680 w 680"/>
                  <a:gd name="T25" fmla="*/ 68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0" h="793">
                    <a:moveTo>
                      <a:pt x="680" y="680"/>
                    </a:moveTo>
                    <a:lnTo>
                      <a:pt x="567" y="680"/>
                    </a:lnTo>
                    <a:lnTo>
                      <a:pt x="567" y="793"/>
                    </a:lnTo>
                    <a:lnTo>
                      <a:pt x="226" y="793"/>
                    </a:lnTo>
                    <a:lnTo>
                      <a:pt x="226" y="680"/>
                    </a:lnTo>
                    <a:lnTo>
                      <a:pt x="113" y="680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0"/>
                    </a:lnTo>
                    <a:lnTo>
                      <a:pt x="680" y="0"/>
                    </a:lnTo>
                    <a:lnTo>
                      <a:pt x="680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0" name="Freeform 148"/>
              <p:cNvSpPr>
                <a:spLocks/>
              </p:cNvSpPr>
              <p:nvPr/>
            </p:nvSpPr>
            <p:spPr bwMode="auto">
              <a:xfrm>
                <a:off x="5733" y="1436"/>
                <a:ext cx="680" cy="794"/>
              </a:xfrm>
              <a:custGeom>
                <a:avLst/>
                <a:gdLst>
                  <a:gd name="T0" fmla="*/ 680 w 680"/>
                  <a:gd name="T1" fmla="*/ 454 h 794"/>
                  <a:gd name="T2" fmla="*/ 680 w 680"/>
                  <a:gd name="T3" fmla="*/ 794 h 794"/>
                  <a:gd name="T4" fmla="*/ 567 w 680"/>
                  <a:gd name="T5" fmla="*/ 794 h 794"/>
                  <a:gd name="T6" fmla="*/ 567 w 680"/>
                  <a:gd name="T7" fmla="*/ 567 h 794"/>
                  <a:gd name="T8" fmla="*/ 454 w 680"/>
                  <a:gd name="T9" fmla="*/ 567 h 794"/>
                  <a:gd name="T10" fmla="*/ 454 w 680"/>
                  <a:gd name="T11" fmla="*/ 681 h 794"/>
                  <a:gd name="T12" fmla="*/ 340 w 680"/>
                  <a:gd name="T13" fmla="*/ 681 h 794"/>
                  <a:gd name="T14" fmla="*/ 340 w 680"/>
                  <a:gd name="T15" fmla="*/ 454 h 794"/>
                  <a:gd name="T16" fmla="*/ 113 w 680"/>
                  <a:gd name="T17" fmla="*/ 454 h 794"/>
                  <a:gd name="T18" fmla="*/ 113 w 680"/>
                  <a:gd name="T19" fmla="*/ 227 h 794"/>
                  <a:gd name="T20" fmla="*/ 0 w 680"/>
                  <a:gd name="T21" fmla="*/ 227 h 794"/>
                  <a:gd name="T22" fmla="*/ 0 w 680"/>
                  <a:gd name="T23" fmla="*/ 0 h 794"/>
                  <a:gd name="T24" fmla="*/ 113 w 680"/>
                  <a:gd name="T25" fmla="*/ 0 h 794"/>
                  <a:gd name="T26" fmla="*/ 113 w 680"/>
                  <a:gd name="T27" fmla="*/ 114 h 794"/>
                  <a:gd name="T28" fmla="*/ 227 w 680"/>
                  <a:gd name="T29" fmla="*/ 114 h 794"/>
                  <a:gd name="T30" fmla="*/ 227 w 680"/>
                  <a:gd name="T31" fmla="*/ 0 h 794"/>
                  <a:gd name="T32" fmla="*/ 454 w 680"/>
                  <a:gd name="T33" fmla="*/ 0 h 794"/>
                  <a:gd name="T34" fmla="*/ 454 w 680"/>
                  <a:gd name="T35" fmla="*/ 341 h 794"/>
                  <a:gd name="T36" fmla="*/ 567 w 680"/>
                  <a:gd name="T37" fmla="*/ 341 h 794"/>
                  <a:gd name="T38" fmla="*/ 567 w 680"/>
                  <a:gd name="T39" fmla="*/ 454 h 794"/>
                  <a:gd name="T40" fmla="*/ 680 w 680"/>
                  <a:gd name="T41" fmla="*/ 45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0" h="794">
                    <a:moveTo>
                      <a:pt x="680" y="454"/>
                    </a:moveTo>
                    <a:lnTo>
                      <a:pt x="680" y="794"/>
                    </a:lnTo>
                    <a:lnTo>
                      <a:pt x="567" y="794"/>
                    </a:lnTo>
                    <a:lnTo>
                      <a:pt x="567" y="567"/>
                    </a:lnTo>
                    <a:lnTo>
                      <a:pt x="454" y="567"/>
                    </a:lnTo>
                    <a:lnTo>
                      <a:pt x="454" y="681"/>
                    </a:lnTo>
                    <a:lnTo>
                      <a:pt x="340" y="681"/>
                    </a:lnTo>
                    <a:lnTo>
                      <a:pt x="340" y="454"/>
                    </a:lnTo>
                    <a:lnTo>
                      <a:pt x="113" y="45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454" y="0"/>
                    </a:lnTo>
                    <a:lnTo>
                      <a:pt x="454" y="341"/>
                    </a:lnTo>
                    <a:lnTo>
                      <a:pt x="567" y="341"/>
                    </a:lnTo>
                    <a:lnTo>
                      <a:pt x="567" y="454"/>
                    </a:lnTo>
                    <a:lnTo>
                      <a:pt x="68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1" name="Freeform 149"/>
              <p:cNvSpPr>
                <a:spLocks/>
              </p:cNvSpPr>
              <p:nvPr/>
            </p:nvSpPr>
            <p:spPr bwMode="auto">
              <a:xfrm>
                <a:off x="4712" y="1663"/>
                <a:ext cx="1588" cy="794"/>
              </a:xfrm>
              <a:custGeom>
                <a:avLst/>
                <a:gdLst>
                  <a:gd name="T0" fmla="*/ 0 w 1588"/>
                  <a:gd name="T1" fmla="*/ 114 h 794"/>
                  <a:gd name="T2" fmla="*/ 0 w 1588"/>
                  <a:gd name="T3" fmla="*/ 227 h 794"/>
                  <a:gd name="T4" fmla="*/ 227 w 1588"/>
                  <a:gd name="T5" fmla="*/ 227 h 794"/>
                  <a:gd name="T6" fmla="*/ 227 w 1588"/>
                  <a:gd name="T7" fmla="*/ 454 h 794"/>
                  <a:gd name="T8" fmla="*/ 454 w 1588"/>
                  <a:gd name="T9" fmla="*/ 454 h 794"/>
                  <a:gd name="T10" fmla="*/ 454 w 1588"/>
                  <a:gd name="T11" fmla="*/ 567 h 794"/>
                  <a:gd name="T12" fmla="*/ 794 w 1588"/>
                  <a:gd name="T13" fmla="*/ 567 h 794"/>
                  <a:gd name="T14" fmla="*/ 794 w 1588"/>
                  <a:gd name="T15" fmla="*/ 681 h 794"/>
                  <a:gd name="T16" fmla="*/ 908 w 1588"/>
                  <a:gd name="T17" fmla="*/ 681 h 794"/>
                  <a:gd name="T18" fmla="*/ 908 w 1588"/>
                  <a:gd name="T19" fmla="*/ 794 h 794"/>
                  <a:gd name="T20" fmla="*/ 1248 w 1588"/>
                  <a:gd name="T21" fmla="*/ 794 h 794"/>
                  <a:gd name="T22" fmla="*/ 1248 w 1588"/>
                  <a:gd name="T23" fmla="*/ 681 h 794"/>
                  <a:gd name="T24" fmla="*/ 1475 w 1588"/>
                  <a:gd name="T25" fmla="*/ 681 h 794"/>
                  <a:gd name="T26" fmla="*/ 1475 w 1588"/>
                  <a:gd name="T27" fmla="*/ 567 h 794"/>
                  <a:gd name="T28" fmla="*/ 1588 w 1588"/>
                  <a:gd name="T29" fmla="*/ 567 h 794"/>
                  <a:gd name="T30" fmla="*/ 1588 w 1588"/>
                  <a:gd name="T31" fmla="*/ 340 h 794"/>
                  <a:gd name="T32" fmla="*/ 1475 w 1588"/>
                  <a:gd name="T33" fmla="*/ 340 h 794"/>
                  <a:gd name="T34" fmla="*/ 1475 w 1588"/>
                  <a:gd name="T35" fmla="*/ 454 h 794"/>
                  <a:gd name="T36" fmla="*/ 1361 w 1588"/>
                  <a:gd name="T37" fmla="*/ 454 h 794"/>
                  <a:gd name="T38" fmla="*/ 1361 w 1588"/>
                  <a:gd name="T39" fmla="*/ 227 h 794"/>
                  <a:gd name="T40" fmla="*/ 1134 w 1588"/>
                  <a:gd name="T41" fmla="*/ 227 h 794"/>
                  <a:gd name="T42" fmla="*/ 1134 w 1588"/>
                  <a:gd name="T43" fmla="*/ 114 h 794"/>
                  <a:gd name="T44" fmla="*/ 454 w 1588"/>
                  <a:gd name="T45" fmla="*/ 114 h 794"/>
                  <a:gd name="T46" fmla="*/ 454 w 1588"/>
                  <a:gd name="T47" fmla="*/ 0 h 794"/>
                  <a:gd name="T48" fmla="*/ 227 w 1588"/>
                  <a:gd name="T49" fmla="*/ 0 h 794"/>
                  <a:gd name="T50" fmla="*/ 227 w 1588"/>
                  <a:gd name="T51" fmla="*/ 114 h 794"/>
                  <a:gd name="T52" fmla="*/ 0 w 1588"/>
                  <a:gd name="T53" fmla="*/ 11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88" h="794">
                    <a:moveTo>
                      <a:pt x="0" y="114"/>
                    </a:move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454"/>
                    </a:lnTo>
                    <a:lnTo>
                      <a:pt x="454" y="454"/>
                    </a:lnTo>
                    <a:lnTo>
                      <a:pt x="454" y="567"/>
                    </a:lnTo>
                    <a:lnTo>
                      <a:pt x="794" y="567"/>
                    </a:lnTo>
                    <a:lnTo>
                      <a:pt x="794" y="681"/>
                    </a:lnTo>
                    <a:lnTo>
                      <a:pt x="908" y="681"/>
                    </a:lnTo>
                    <a:lnTo>
                      <a:pt x="908" y="794"/>
                    </a:lnTo>
                    <a:lnTo>
                      <a:pt x="1248" y="794"/>
                    </a:lnTo>
                    <a:lnTo>
                      <a:pt x="1248" y="681"/>
                    </a:lnTo>
                    <a:lnTo>
                      <a:pt x="1475" y="681"/>
                    </a:lnTo>
                    <a:lnTo>
                      <a:pt x="1475" y="567"/>
                    </a:lnTo>
                    <a:lnTo>
                      <a:pt x="1588" y="567"/>
                    </a:lnTo>
                    <a:lnTo>
                      <a:pt x="1588" y="340"/>
                    </a:lnTo>
                    <a:lnTo>
                      <a:pt x="1475" y="340"/>
                    </a:lnTo>
                    <a:lnTo>
                      <a:pt x="1475" y="454"/>
                    </a:lnTo>
                    <a:lnTo>
                      <a:pt x="1361" y="454"/>
                    </a:lnTo>
                    <a:lnTo>
                      <a:pt x="1361" y="227"/>
                    </a:lnTo>
                    <a:lnTo>
                      <a:pt x="1134" y="227"/>
                    </a:lnTo>
                    <a:lnTo>
                      <a:pt x="1134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2" name="Freeform 150"/>
              <p:cNvSpPr>
                <a:spLocks/>
              </p:cNvSpPr>
              <p:nvPr/>
            </p:nvSpPr>
            <p:spPr bwMode="auto">
              <a:xfrm>
                <a:off x="4712" y="1890"/>
                <a:ext cx="567" cy="454"/>
              </a:xfrm>
              <a:custGeom>
                <a:avLst/>
                <a:gdLst>
                  <a:gd name="T0" fmla="*/ 454 w 567"/>
                  <a:gd name="T1" fmla="*/ 454 h 454"/>
                  <a:gd name="T2" fmla="*/ 114 w 567"/>
                  <a:gd name="T3" fmla="*/ 454 h 454"/>
                  <a:gd name="T4" fmla="*/ 114 w 567"/>
                  <a:gd name="T5" fmla="*/ 340 h 454"/>
                  <a:gd name="T6" fmla="*/ 0 w 567"/>
                  <a:gd name="T7" fmla="*/ 340 h 454"/>
                  <a:gd name="T8" fmla="*/ 0 w 567"/>
                  <a:gd name="T9" fmla="*/ 0 h 454"/>
                  <a:gd name="T10" fmla="*/ 227 w 567"/>
                  <a:gd name="T11" fmla="*/ 0 h 454"/>
                  <a:gd name="T12" fmla="*/ 227 w 567"/>
                  <a:gd name="T13" fmla="*/ 227 h 454"/>
                  <a:gd name="T14" fmla="*/ 341 w 567"/>
                  <a:gd name="T15" fmla="*/ 227 h 454"/>
                  <a:gd name="T16" fmla="*/ 454 w 567"/>
                  <a:gd name="T17" fmla="*/ 227 h 454"/>
                  <a:gd name="T18" fmla="*/ 454 w 567"/>
                  <a:gd name="T19" fmla="*/ 340 h 454"/>
                  <a:gd name="T20" fmla="*/ 567 w 567"/>
                  <a:gd name="T21" fmla="*/ 340 h 454"/>
                  <a:gd name="T22" fmla="*/ 567 w 567"/>
                  <a:gd name="T23" fmla="*/ 454 h 454"/>
                  <a:gd name="T24" fmla="*/ 454 w 567"/>
                  <a:gd name="T25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454">
                    <a:moveTo>
                      <a:pt x="454" y="454"/>
                    </a:moveTo>
                    <a:lnTo>
                      <a:pt x="114" y="454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454" y="227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454"/>
                    </a:lnTo>
                    <a:lnTo>
                      <a:pt x="454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3" name="Freeform 151"/>
              <p:cNvSpPr>
                <a:spLocks/>
              </p:cNvSpPr>
              <p:nvPr/>
            </p:nvSpPr>
            <p:spPr bwMode="auto">
              <a:xfrm>
                <a:off x="4826" y="2230"/>
                <a:ext cx="794" cy="340"/>
              </a:xfrm>
              <a:custGeom>
                <a:avLst/>
                <a:gdLst>
                  <a:gd name="T0" fmla="*/ 794 w 794"/>
                  <a:gd name="T1" fmla="*/ 114 h 340"/>
                  <a:gd name="T2" fmla="*/ 794 w 794"/>
                  <a:gd name="T3" fmla="*/ 340 h 340"/>
                  <a:gd name="T4" fmla="*/ 0 w 794"/>
                  <a:gd name="T5" fmla="*/ 340 h 340"/>
                  <a:gd name="T6" fmla="*/ 0 w 794"/>
                  <a:gd name="T7" fmla="*/ 114 h 340"/>
                  <a:gd name="T8" fmla="*/ 453 w 794"/>
                  <a:gd name="T9" fmla="*/ 114 h 340"/>
                  <a:gd name="T10" fmla="*/ 453 w 794"/>
                  <a:gd name="T11" fmla="*/ 0 h 340"/>
                  <a:gd name="T12" fmla="*/ 680 w 794"/>
                  <a:gd name="T13" fmla="*/ 0 h 340"/>
                  <a:gd name="T14" fmla="*/ 680 w 794"/>
                  <a:gd name="T15" fmla="*/ 114 h 340"/>
                  <a:gd name="T16" fmla="*/ 794 w 794"/>
                  <a:gd name="T17" fmla="*/ 114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94" h="340">
                    <a:moveTo>
                      <a:pt x="794" y="114"/>
                    </a:moveTo>
                    <a:lnTo>
                      <a:pt x="794" y="340"/>
                    </a:lnTo>
                    <a:lnTo>
                      <a:pt x="0" y="340"/>
                    </a:lnTo>
                    <a:lnTo>
                      <a:pt x="0" y="114"/>
                    </a:lnTo>
                    <a:lnTo>
                      <a:pt x="453" y="114"/>
                    </a:lnTo>
                    <a:lnTo>
                      <a:pt x="453" y="0"/>
                    </a:lnTo>
                    <a:lnTo>
                      <a:pt x="680" y="0"/>
                    </a:lnTo>
                    <a:lnTo>
                      <a:pt x="680" y="114"/>
                    </a:lnTo>
                    <a:lnTo>
                      <a:pt x="794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5" name="Freeform 153"/>
              <p:cNvSpPr>
                <a:spLocks/>
              </p:cNvSpPr>
              <p:nvPr/>
            </p:nvSpPr>
            <p:spPr bwMode="auto">
              <a:xfrm>
                <a:off x="5279" y="2457"/>
                <a:ext cx="567" cy="567"/>
              </a:xfrm>
              <a:custGeom>
                <a:avLst/>
                <a:gdLst>
                  <a:gd name="T0" fmla="*/ 567 w 567"/>
                  <a:gd name="T1" fmla="*/ 0 h 567"/>
                  <a:gd name="T2" fmla="*/ 567 w 567"/>
                  <a:gd name="T3" fmla="*/ 113 h 567"/>
                  <a:gd name="T4" fmla="*/ 454 w 567"/>
                  <a:gd name="T5" fmla="*/ 113 h 567"/>
                  <a:gd name="T6" fmla="*/ 454 w 567"/>
                  <a:gd name="T7" fmla="*/ 340 h 567"/>
                  <a:gd name="T8" fmla="*/ 341 w 567"/>
                  <a:gd name="T9" fmla="*/ 340 h 567"/>
                  <a:gd name="T10" fmla="*/ 341 w 567"/>
                  <a:gd name="T11" fmla="*/ 567 h 567"/>
                  <a:gd name="T12" fmla="*/ 0 w 567"/>
                  <a:gd name="T13" fmla="*/ 567 h 567"/>
                  <a:gd name="T14" fmla="*/ 0 w 567"/>
                  <a:gd name="T15" fmla="*/ 340 h 567"/>
                  <a:gd name="T16" fmla="*/ 227 w 567"/>
                  <a:gd name="T17" fmla="*/ 340 h 567"/>
                  <a:gd name="T18" fmla="*/ 227 w 567"/>
                  <a:gd name="T19" fmla="*/ 113 h 567"/>
                  <a:gd name="T20" fmla="*/ 341 w 567"/>
                  <a:gd name="T21" fmla="*/ 113 h 567"/>
                  <a:gd name="T22" fmla="*/ 341 w 567"/>
                  <a:gd name="T23" fmla="*/ 0 h 567"/>
                  <a:gd name="T24" fmla="*/ 567 w 567"/>
                  <a:gd name="T2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567">
                    <a:moveTo>
                      <a:pt x="567" y="0"/>
                    </a:moveTo>
                    <a:lnTo>
                      <a:pt x="567" y="113"/>
                    </a:lnTo>
                    <a:lnTo>
                      <a:pt x="454" y="113"/>
                    </a:lnTo>
                    <a:lnTo>
                      <a:pt x="454" y="340"/>
                    </a:lnTo>
                    <a:lnTo>
                      <a:pt x="341" y="340"/>
                    </a:lnTo>
                    <a:lnTo>
                      <a:pt x="341" y="567"/>
                    </a:lnTo>
                    <a:lnTo>
                      <a:pt x="0" y="567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113"/>
                    </a:lnTo>
                    <a:lnTo>
                      <a:pt x="341" y="113"/>
                    </a:lnTo>
                    <a:lnTo>
                      <a:pt x="341" y="0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6" name="Freeform 154"/>
              <p:cNvSpPr>
                <a:spLocks/>
              </p:cNvSpPr>
              <p:nvPr/>
            </p:nvSpPr>
            <p:spPr bwMode="auto">
              <a:xfrm>
                <a:off x="5733" y="3137"/>
                <a:ext cx="567" cy="794"/>
              </a:xfrm>
              <a:custGeom>
                <a:avLst/>
                <a:gdLst>
                  <a:gd name="T0" fmla="*/ 227 w 567"/>
                  <a:gd name="T1" fmla="*/ 794 h 794"/>
                  <a:gd name="T2" fmla="*/ 227 w 567"/>
                  <a:gd name="T3" fmla="*/ 567 h 794"/>
                  <a:gd name="T4" fmla="*/ 113 w 567"/>
                  <a:gd name="T5" fmla="*/ 567 h 794"/>
                  <a:gd name="T6" fmla="*/ 113 w 567"/>
                  <a:gd name="T7" fmla="*/ 227 h 794"/>
                  <a:gd name="T8" fmla="*/ 0 w 567"/>
                  <a:gd name="T9" fmla="*/ 227 h 794"/>
                  <a:gd name="T10" fmla="*/ 0 w 567"/>
                  <a:gd name="T11" fmla="*/ 0 h 794"/>
                  <a:gd name="T12" fmla="*/ 227 w 567"/>
                  <a:gd name="T13" fmla="*/ 0 h 794"/>
                  <a:gd name="T14" fmla="*/ 227 w 567"/>
                  <a:gd name="T15" fmla="*/ 114 h 794"/>
                  <a:gd name="T16" fmla="*/ 454 w 567"/>
                  <a:gd name="T17" fmla="*/ 114 h 794"/>
                  <a:gd name="T18" fmla="*/ 454 w 567"/>
                  <a:gd name="T19" fmla="*/ 227 h 794"/>
                  <a:gd name="T20" fmla="*/ 340 w 567"/>
                  <a:gd name="T21" fmla="*/ 227 h 794"/>
                  <a:gd name="T22" fmla="*/ 340 w 567"/>
                  <a:gd name="T23" fmla="*/ 454 h 794"/>
                  <a:gd name="T24" fmla="*/ 454 w 567"/>
                  <a:gd name="T25" fmla="*/ 454 h 794"/>
                  <a:gd name="T26" fmla="*/ 454 w 567"/>
                  <a:gd name="T27" fmla="*/ 341 h 794"/>
                  <a:gd name="T28" fmla="*/ 567 w 567"/>
                  <a:gd name="T29" fmla="*/ 341 h 794"/>
                  <a:gd name="T30" fmla="*/ 567 w 567"/>
                  <a:gd name="T31" fmla="*/ 681 h 794"/>
                  <a:gd name="T32" fmla="*/ 340 w 567"/>
                  <a:gd name="T33" fmla="*/ 681 h 794"/>
                  <a:gd name="T34" fmla="*/ 340 w 567"/>
                  <a:gd name="T35" fmla="*/ 794 h 794"/>
                  <a:gd name="T36" fmla="*/ 227 w 567"/>
                  <a:gd name="T37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7" h="794">
                    <a:moveTo>
                      <a:pt x="227" y="794"/>
                    </a:move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454" y="114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454"/>
                    </a:lnTo>
                    <a:lnTo>
                      <a:pt x="454" y="454"/>
                    </a:lnTo>
                    <a:lnTo>
                      <a:pt x="454" y="341"/>
                    </a:lnTo>
                    <a:lnTo>
                      <a:pt x="567" y="341"/>
                    </a:lnTo>
                    <a:lnTo>
                      <a:pt x="567" y="681"/>
                    </a:lnTo>
                    <a:lnTo>
                      <a:pt x="340" y="681"/>
                    </a:lnTo>
                    <a:lnTo>
                      <a:pt x="340" y="794"/>
                    </a:lnTo>
                    <a:lnTo>
                      <a:pt x="227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7" name="Freeform 155"/>
              <p:cNvSpPr>
                <a:spLocks/>
              </p:cNvSpPr>
              <p:nvPr/>
            </p:nvSpPr>
            <p:spPr bwMode="auto">
              <a:xfrm>
                <a:off x="5620" y="2230"/>
                <a:ext cx="1360" cy="1361"/>
              </a:xfrm>
              <a:custGeom>
                <a:avLst/>
                <a:gdLst>
                  <a:gd name="T0" fmla="*/ 793 w 1360"/>
                  <a:gd name="T1" fmla="*/ 1134 h 1361"/>
                  <a:gd name="T2" fmla="*/ 793 w 1360"/>
                  <a:gd name="T3" fmla="*/ 681 h 1361"/>
                  <a:gd name="T4" fmla="*/ 907 w 1360"/>
                  <a:gd name="T5" fmla="*/ 681 h 1361"/>
                  <a:gd name="T6" fmla="*/ 907 w 1360"/>
                  <a:gd name="T7" fmla="*/ 794 h 1361"/>
                  <a:gd name="T8" fmla="*/ 1360 w 1360"/>
                  <a:gd name="T9" fmla="*/ 794 h 1361"/>
                  <a:gd name="T10" fmla="*/ 1360 w 1360"/>
                  <a:gd name="T11" fmla="*/ 454 h 1361"/>
                  <a:gd name="T12" fmla="*/ 1247 w 1360"/>
                  <a:gd name="T13" fmla="*/ 454 h 1361"/>
                  <a:gd name="T14" fmla="*/ 1247 w 1360"/>
                  <a:gd name="T15" fmla="*/ 340 h 1361"/>
                  <a:gd name="T16" fmla="*/ 907 w 1360"/>
                  <a:gd name="T17" fmla="*/ 340 h 1361"/>
                  <a:gd name="T18" fmla="*/ 907 w 1360"/>
                  <a:gd name="T19" fmla="*/ 227 h 1361"/>
                  <a:gd name="T20" fmla="*/ 793 w 1360"/>
                  <a:gd name="T21" fmla="*/ 227 h 1361"/>
                  <a:gd name="T22" fmla="*/ 793 w 1360"/>
                  <a:gd name="T23" fmla="*/ 114 h 1361"/>
                  <a:gd name="T24" fmla="*/ 680 w 1360"/>
                  <a:gd name="T25" fmla="*/ 114 h 1361"/>
                  <a:gd name="T26" fmla="*/ 680 w 1360"/>
                  <a:gd name="T27" fmla="*/ 0 h 1361"/>
                  <a:gd name="T28" fmla="*/ 567 w 1360"/>
                  <a:gd name="T29" fmla="*/ 0 h 1361"/>
                  <a:gd name="T30" fmla="*/ 567 w 1360"/>
                  <a:gd name="T31" fmla="*/ 114 h 1361"/>
                  <a:gd name="T32" fmla="*/ 340 w 1360"/>
                  <a:gd name="T33" fmla="*/ 114 h 1361"/>
                  <a:gd name="T34" fmla="*/ 340 w 1360"/>
                  <a:gd name="T35" fmla="*/ 227 h 1361"/>
                  <a:gd name="T36" fmla="*/ 226 w 1360"/>
                  <a:gd name="T37" fmla="*/ 227 h 1361"/>
                  <a:gd name="T38" fmla="*/ 226 w 1360"/>
                  <a:gd name="T39" fmla="*/ 340 h 1361"/>
                  <a:gd name="T40" fmla="*/ 113 w 1360"/>
                  <a:gd name="T41" fmla="*/ 340 h 1361"/>
                  <a:gd name="T42" fmla="*/ 113 w 1360"/>
                  <a:gd name="T43" fmla="*/ 567 h 1361"/>
                  <a:gd name="T44" fmla="*/ 0 w 1360"/>
                  <a:gd name="T45" fmla="*/ 567 h 1361"/>
                  <a:gd name="T46" fmla="*/ 0 w 1360"/>
                  <a:gd name="T47" fmla="*/ 794 h 1361"/>
                  <a:gd name="T48" fmla="*/ 113 w 1360"/>
                  <a:gd name="T49" fmla="*/ 794 h 1361"/>
                  <a:gd name="T50" fmla="*/ 113 w 1360"/>
                  <a:gd name="T51" fmla="*/ 907 h 1361"/>
                  <a:gd name="T52" fmla="*/ 340 w 1360"/>
                  <a:gd name="T53" fmla="*/ 907 h 1361"/>
                  <a:gd name="T54" fmla="*/ 340 w 1360"/>
                  <a:gd name="T55" fmla="*/ 1021 h 1361"/>
                  <a:gd name="T56" fmla="*/ 567 w 1360"/>
                  <a:gd name="T57" fmla="*/ 1021 h 1361"/>
                  <a:gd name="T58" fmla="*/ 567 w 1360"/>
                  <a:gd name="T59" fmla="*/ 1134 h 1361"/>
                  <a:gd name="T60" fmla="*/ 453 w 1360"/>
                  <a:gd name="T61" fmla="*/ 1134 h 1361"/>
                  <a:gd name="T62" fmla="*/ 453 w 1360"/>
                  <a:gd name="T63" fmla="*/ 1361 h 1361"/>
                  <a:gd name="T64" fmla="*/ 567 w 1360"/>
                  <a:gd name="T65" fmla="*/ 1361 h 1361"/>
                  <a:gd name="T66" fmla="*/ 567 w 1360"/>
                  <a:gd name="T67" fmla="*/ 1248 h 1361"/>
                  <a:gd name="T68" fmla="*/ 680 w 1360"/>
                  <a:gd name="T69" fmla="*/ 1248 h 1361"/>
                  <a:gd name="T70" fmla="*/ 680 w 1360"/>
                  <a:gd name="T71" fmla="*/ 1134 h 1361"/>
                  <a:gd name="T72" fmla="*/ 793 w 1360"/>
                  <a:gd name="T73" fmla="*/ 1134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60" h="1361">
                    <a:moveTo>
                      <a:pt x="793" y="1134"/>
                    </a:moveTo>
                    <a:lnTo>
                      <a:pt x="793" y="681"/>
                    </a:lnTo>
                    <a:lnTo>
                      <a:pt x="907" y="681"/>
                    </a:lnTo>
                    <a:lnTo>
                      <a:pt x="907" y="794"/>
                    </a:lnTo>
                    <a:lnTo>
                      <a:pt x="1360" y="794"/>
                    </a:lnTo>
                    <a:lnTo>
                      <a:pt x="1360" y="454"/>
                    </a:lnTo>
                    <a:lnTo>
                      <a:pt x="1247" y="454"/>
                    </a:lnTo>
                    <a:lnTo>
                      <a:pt x="1247" y="340"/>
                    </a:lnTo>
                    <a:lnTo>
                      <a:pt x="907" y="340"/>
                    </a:lnTo>
                    <a:lnTo>
                      <a:pt x="907" y="227"/>
                    </a:lnTo>
                    <a:lnTo>
                      <a:pt x="793" y="227"/>
                    </a:lnTo>
                    <a:lnTo>
                      <a:pt x="793" y="114"/>
                    </a:lnTo>
                    <a:lnTo>
                      <a:pt x="680" y="114"/>
                    </a:lnTo>
                    <a:lnTo>
                      <a:pt x="680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226" y="227"/>
                    </a:lnTo>
                    <a:lnTo>
                      <a:pt x="226" y="340"/>
                    </a:lnTo>
                    <a:lnTo>
                      <a:pt x="113" y="340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794"/>
                    </a:lnTo>
                    <a:lnTo>
                      <a:pt x="113" y="794"/>
                    </a:lnTo>
                    <a:lnTo>
                      <a:pt x="113" y="907"/>
                    </a:lnTo>
                    <a:lnTo>
                      <a:pt x="340" y="907"/>
                    </a:lnTo>
                    <a:lnTo>
                      <a:pt x="340" y="1021"/>
                    </a:lnTo>
                    <a:lnTo>
                      <a:pt x="567" y="1021"/>
                    </a:lnTo>
                    <a:lnTo>
                      <a:pt x="567" y="1134"/>
                    </a:lnTo>
                    <a:lnTo>
                      <a:pt x="453" y="1134"/>
                    </a:lnTo>
                    <a:lnTo>
                      <a:pt x="453" y="1361"/>
                    </a:lnTo>
                    <a:lnTo>
                      <a:pt x="567" y="1361"/>
                    </a:lnTo>
                    <a:lnTo>
                      <a:pt x="567" y="1248"/>
                    </a:lnTo>
                    <a:lnTo>
                      <a:pt x="680" y="1248"/>
                    </a:lnTo>
                    <a:lnTo>
                      <a:pt x="680" y="1134"/>
                    </a:lnTo>
                    <a:lnTo>
                      <a:pt x="793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8" name="Freeform 156"/>
              <p:cNvSpPr>
                <a:spLocks/>
              </p:cNvSpPr>
              <p:nvPr/>
            </p:nvSpPr>
            <p:spPr bwMode="auto">
              <a:xfrm>
                <a:off x="6413" y="2911"/>
                <a:ext cx="794" cy="793"/>
              </a:xfrm>
              <a:custGeom>
                <a:avLst/>
                <a:gdLst>
                  <a:gd name="T0" fmla="*/ 794 w 794"/>
                  <a:gd name="T1" fmla="*/ 113 h 793"/>
                  <a:gd name="T2" fmla="*/ 794 w 794"/>
                  <a:gd name="T3" fmla="*/ 567 h 793"/>
                  <a:gd name="T4" fmla="*/ 681 w 794"/>
                  <a:gd name="T5" fmla="*/ 567 h 793"/>
                  <a:gd name="T6" fmla="*/ 681 w 794"/>
                  <a:gd name="T7" fmla="*/ 793 h 793"/>
                  <a:gd name="T8" fmla="*/ 341 w 794"/>
                  <a:gd name="T9" fmla="*/ 793 h 793"/>
                  <a:gd name="T10" fmla="*/ 341 w 794"/>
                  <a:gd name="T11" fmla="*/ 567 h 793"/>
                  <a:gd name="T12" fmla="*/ 114 w 794"/>
                  <a:gd name="T13" fmla="*/ 567 h 793"/>
                  <a:gd name="T14" fmla="*/ 114 w 794"/>
                  <a:gd name="T15" fmla="*/ 453 h 793"/>
                  <a:gd name="T16" fmla="*/ 0 w 794"/>
                  <a:gd name="T17" fmla="*/ 453 h 793"/>
                  <a:gd name="T18" fmla="*/ 0 w 794"/>
                  <a:gd name="T19" fmla="*/ 0 h 793"/>
                  <a:gd name="T20" fmla="*/ 114 w 794"/>
                  <a:gd name="T21" fmla="*/ 0 h 793"/>
                  <a:gd name="T22" fmla="*/ 114 w 794"/>
                  <a:gd name="T23" fmla="*/ 113 h 793"/>
                  <a:gd name="T24" fmla="*/ 794 w 794"/>
                  <a:gd name="T25" fmla="*/ 113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4" h="793">
                    <a:moveTo>
                      <a:pt x="794" y="113"/>
                    </a:moveTo>
                    <a:lnTo>
                      <a:pt x="794" y="567"/>
                    </a:lnTo>
                    <a:lnTo>
                      <a:pt x="681" y="567"/>
                    </a:lnTo>
                    <a:lnTo>
                      <a:pt x="681" y="793"/>
                    </a:lnTo>
                    <a:lnTo>
                      <a:pt x="341" y="793"/>
                    </a:lnTo>
                    <a:lnTo>
                      <a:pt x="341" y="567"/>
                    </a:lnTo>
                    <a:lnTo>
                      <a:pt x="114" y="567"/>
                    </a:lnTo>
                    <a:lnTo>
                      <a:pt x="114" y="453"/>
                    </a:lnTo>
                    <a:lnTo>
                      <a:pt x="0" y="453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114" y="113"/>
                    </a:lnTo>
                    <a:lnTo>
                      <a:pt x="79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0" name="Freeform 158"/>
              <p:cNvSpPr>
                <a:spLocks/>
              </p:cNvSpPr>
              <p:nvPr/>
            </p:nvSpPr>
            <p:spPr bwMode="auto">
              <a:xfrm>
                <a:off x="6413" y="1890"/>
                <a:ext cx="1248" cy="907"/>
              </a:xfrm>
              <a:custGeom>
                <a:avLst/>
                <a:gdLst>
                  <a:gd name="T0" fmla="*/ 1248 w 1248"/>
                  <a:gd name="T1" fmla="*/ 680 h 907"/>
                  <a:gd name="T2" fmla="*/ 1021 w 1248"/>
                  <a:gd name="T3" fmla="*/ 680 h 907"/>
                  <a:gd name="T4" fmla="*/ 1021 w 1248"/>
                  <a:gd name="T5" fmla="*/ 794 h 907"/>
                  <a:gd name="T6" fmla="*/ 794 w 1248"/>
                  <a:gd name="T7" fmla="*/ 794 h 907"/>
                  <a:gd name="T8" fmla="*/ 681 w 1248"/>
                  <a:gd name="T9" fmla="*/ 794 h 907"/>
                  <a:gd name="T10" fmla="*/ 681 w 1248"/>
                  <a:gd name="T11" fmla="*/ 907 h 907"/>
                  <a:gd name="T12" fmla="*/ 567 w 1248"/>
                  <a:gd name="T13" fmla="*/ 907 h 907"/>
                  <a:gd name="T14" fmla="*/ 567 w 1248"/>
                  <a:gd name="T15" fmla="*/ 794 h 907"/>
                  <a:gd name="T16" fmla="*/ 454 w 1248"/>
                  <a:gd name="T17" fmla="*/ 794 h 907"/>
                  <a:gd name="T18" fmla="*/ 454 w 1248"/>
                  <a:gd name="T19" fmla="*/ 567 h 907"/>
                  <a:gd name="T20" fmla="*/ 567 w 1248"/>
                  <a:gd name="T21" fmla="*/ 567 h 907"/>
                  <a:gd name="T22" fmla="*/ 567 w 1248"/>
                  <a:gd name="T23" fmla="*/ 454 h 907"/>
                  <a:gd name="T24" fmla="*/ 454 w 1248"/>
                  <a:gd name="T25" fmla="*/ 454 h 907"/>
                  <a:gd name="T26" fmla="*/ 454 w 1248"/>
                  <a:gd name="T27" fmla="*/ 340 h 907"/>
                  <a:gd name="T28" fmla="*/ 0 w 1248"/>
                  <a:gd name="T29" fmla="*/ 340 h 907"/>
                  <a:gd name="T30" fmla="*/ 0 w 1248"/>
                  <a:gd name="T31" fmla="*/ 113 h 907"/>
                  <a:gd name="T32" fmla="*/ 341 w 1248"/>
                  <a:gd name="T33" fmla="*/ 113 h 907"/>
                  <a:gd name="T34" fmla="*/ 341 w 1248"/>
                  <a:gd name="T35" fmla="*/ 0 h 907"/>
                  <a:gd name="T36" fmla="*/ 454 w 1248"/>
                  <a:gd name="T37" fmla="*/ 0 h 907"/>
                  <a:gd name="T38" fmla="*/ 454 w 1248"/>
                  <a:gd name="T39" fmla="*/ 227 h 907"/>
                  <a:gd name="T40" fmla="*/ 567 w 1248"/>
                  <a:gd name="T41" fmla="*/ 227 h 907"/>
                  <a:gd name="T42" fmla="*/ 567 w 1248"/>
                  <a:gd name="T43" fmla="*/ 340 h 907"/>
                  <a:gd name="T44" fmla="*/ 681 w 1248"/>
                  <a:gd name="T45" fmla="*/ 340 h 907"/>
                  <a:gd name="T46" fmla="*/ 681 w 1248"/>
                  <a:gd name="T47" fmla="*/ 454 h 907"/>
                  <a:gd name="T48" fmla="*/ 1021 w 1248"/>
                  <a:gd name="T49" fmla="*/ 454 h 907"/>
                  <a:gd name="T50" fmla="*/ 1021 w 1248"/>
                  <a:gd name="T51" fmla="*/ 567 h 907"/>
                  <a:gd name="T52" fmla="*/ 1248 w 1248"/>
                  <a:gd name="T53" fmla="*/ 567 h 907"/>
                  <a:gd name="T54" fmla="*/ 1248 w 1248"/>
                  <a:gd name="T55" fmla="*/ 68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48" h="907">
                    <a:moveTo>
                      <a:pt x="1248" y="680"/>
                    </a:moveTo>
                    <a:lnTo>
                      <a:pt x="1021" y="680"/>
                    </a:lnTo>
                    <a:lnTo>
                      <a:pt x="1021" y="794"/>
                    </a:lnTo>
                    <a:lnTo>
                      <a:pt x="794" y="794"/>
                    </a:lnTo>
                    <a:lnTo>
                      <a:pt x="681" y="794"/>
                    </a:lnTo>
                    <a:lnTo>
                      <a:pt x="681" y="907"/>
                    </a:lnTo>
                    <a:lnTo>
                      <a:pt x="567" y="907"/>
                    </a:lnTo>
                    <a:lnTo>
                      <a:pt x="567" y="794"/>
                    </a:lnTo>
                    <a:lnTo>
                      <a:pt x="454" y="794"/>
                    </a:lnTo>
                    <a:lnTo>
                      <a:pt x="454" y="567"/>
                    </a:lnTo>
                    <a:lnTo>
                      <a:pt x="567" y="567"/>
                    </a:lnTo>
                    <a:lnTo>
                      <a:pt x="567" y="454"/>
                    </a:lnTo>
                    <a:lnTo>
                      <a:pt x="454" y="454"/>
                    </a:lnTo>
                    <a:lnTo>
                      <a:pt x="454" y="340"/>
                    </a:lnTo>
                    <a:lnTo>
                      <a:pt x="0" y="340"/>
                    </a:lnTo>
                    <a:lnTo>
                      <a:pt x="0" y="113"/>
                    </a:lnTo>
                    <a:lnTo>
                      <a:pt x="341" y="113"/>
                    </a:lnTo>
                    <a:lnTo>
                      <a:pt x="341" y="0"/>
                    </a:lnTo>
                    <a:lnTo>
                      <a:pt x="454" y="0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681" y="340"/>
                    </a:lnTo>
                    <a:lnTo>
                      <a:pt x="681" y="454"/>
                    </a:lnTo>
                    <a:lnTo>
                      <a:pt x="1021" y="454"/>
                    </a:lnTo>
                    <a:lnTo>
                      <a:pt x="1021" y="567"/>
                    </a:lnTo>
                    <a:lnTo>
                      <a:pt x="1248" y="567"/>
                    </a:lnTo>
                    <a:lnTo>
                      <a:pt x="1248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1" name="Freeform 159"/>
              <p:cNvSpPr>
                <a:spLocks/>
              </p:cNvSpPr>
              <p:nvPr/>
            </p:nvSpPr>
            <p:spPr bwMode="auto">
              <a:xfrm>
                <a:off x="7094" y="2570"/>
                <a:ext cx="567" cy="341"/>
              </a:xfrm>
              <a:custGeom>
                <a:avLst/>
                <a:gdLst>
                  <a:gd name="T0" fmla="*/ 567 w 567"/>
                  <a:gd name="T1" fmla="*/ 0 h 341"/>
                  <a:gd name="T2" fmla="*/ 567 w 567"/>
                  <a:gd name="T3" fmla="*/ 227 h 341"/>
                  <a:gd name="T4" fmla="*/ 340 w 567"/>
                  <a:gd name="T5" fmla="*/ 227 h 341"/>
                  <a:gd name="T6" fmla="*/ 340 w 567"/>
                  <a:gd name="T7" fmla="*/ 341 h 341"/>
                  <a:gd name="T8" fmla="*/ 113 w 567"/>
                  <a:gd name="T9" fmla="*/ 341 h 341"/>
                  <a:gd name="T10" fmla="*/ 113 w 567"/>
                  <a:gd name="T11" fmla="*/ 227 h 341"/>
                  <a:gd name="T12" fmla="*/ 0 w 567"/>
                  <a:gd name="T13" fmla="*/ 227 h 341"/>
                  <a:gd name="T14" fmla="*/ 0 w 567"/>
                  <a:gd name="T15" fmla="*/ 114 h 341"/>
                  <a:gd name="T16" fmla="*/ 340 w 567"/>
                  <a:gd name="T17" fmla="*/ 114 h 341"/>
                  <a:gd name="T18" fmla="*/ 340 w 567"/>
                  <a:gd name="T19" fmla="*/ 0 h 341"/>
                  <a:gd name="T20" fmla="*/ 567 w 567"/>
                  <a:gd name="T21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7" h="341">
                    <a:moveTo>
                      <a:pt x="567" y="0"/>
                    </a:moveTo>
                    <a:lnTo>
                      <a:pt x="567" y="227"/>
                    </a:lnTo>
                    <a:lnTo>
                      <a:pt x="340" y="227"/>
                    </a:lnTo>
                    <a:lnTo>
                      <a:pt x="340" y="341"/>
                    </a:lnTo>
                    <a:lnTo>
                      <a:pt x="113" y="341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2" name="Freeform 160"/>
              <p:cNvSpPr>
                <a:spLocks/>
              </p:cNvSpPr>
              <p:nvPr/>
            </p:nvSpPr>
            <p:spPr bwMode="auto">
              <a:xfrm>
                <a:off x="6300" y="2230"/>
                <a:ext cx="680" cy="340"/>
              </a:xfrm>
              <a:custGeom>
                <a:avLst/>
                <a:gdLst>
                  <a:gd name="T0" fmla="*/ 567 w 680"/>
                  <a:gd name="T1" fmla="*/ 0 h 340"/>
                  <a:gd name="T2" fmla="*/ 0 w 680"/>
                  <a:gd name="T3" fmla="*/ 0 h 340"/>
                  <a:gd name="T4" fmla="*/ 0 w 680"/>
                  <a:gd name="T5" fmla="*/ 114 h 340"/>
                  <a:gd name="T6" fmla="*/ 113 w 680"/>
                  <a:gd name="T7" fmla="*/ 114 h 340"/>
                  <a:gd name="T8" fmla="*/ 113 w 680"/>
                  <a:gd name="T9" fmla="*/ 227 h 340"/>
                  <a:gd name="T10" fmla="*/ 227 w 680"/>
                  <a:gd name="T11" fmla="*/ 227 h 340"/>
                  <a:gd name="T12" fmla="*/ 227 w 680"/>
                  <a:gd name="T13" fmla="*/ 340 h 340"/>
                  <a:gd name="T14" fmla="*/ 567 w 680"/>
                  <a:gd name="T15" fmla="*/ 340 h 340"/>
                  <a:gd name="T16" fmla="*/ 567 w 680"/>
                  <a:gd name="T17" fmla="*/ 227 h 340"/>
                  <a:gd name="T18" fmla="*/ 680 w 680"/>
                  <a:gd name="T19" fmla="*/ 227 h 340"/>
                  <a:gd name="T20" fmla="*/ 680 w 680"/>
                  <a:gd name="T21" fmla="*/ 114 h 340"/>
                  <a:gd name="T22" fmla="*/ 567 w 680"/>
                  <a:gd name="T23" fmla="*/ 114 h 340"/>
                  <a:gd name="T24" fmla="*/ 567 w 680"/>
                  <a:gd name="T2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0" h="340">
                    <a:moveTo>
                      <a:pt x="567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114"/>
                    </a:lnTo>
                    <a:lnTo>
                      <a:pt x="567" y="114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3" name="Freeform 161"/>
              <p:cNvSpPr>
                <a:spLocks/>
              </p:cNvSpPr>
              <p:nvPr/>
            </p:nvSpPr>
            <p:spPr bwMode="auto">
              <a:xfrm>
                <a:off x="7207" y="3024"/>
                <a:ext cx="454" cy="340"/>
              </a:xfrm>
              <a:custGeom>
                <a:avLst/>
                <a:gdLst>
                  <a:gd name="T0" fmla="*/ 454 w 454"/>
                  <a:gd name="T1" fmla="*/ 340 h 340"/>
                  <a:gd name="T2" fmla="*/ 114 w 454"/>
                  <a:gd name="T3" fmla="*/ 340 h 340"/>
                  <a:gd name="T4" fmla="*/ 114 w 454"/>
                  <a:gd name="T5" fmla="*/ 227 h 340"/>
                  <a:gd name="T6" fmla="*/ 0 w 454"/>
                  <a:gd name="T7" fmla="*/ 227 h 340"/>
                  <a:gd name="T8" fmla="*/ 0 w 454"/>
                  <a:gd name="T9" fmla="*/ 0 h 340"/>
                  <a:gd name="T10" fmla="*/ 340 w 454"/>
                  <a:gd name="T11" fmla="*/ 0 h 340"/>
                  <a:gd name="T12" fmla="*/ 340 w 454"/>
                  <a:gd name="T13" fmla="*/ 113 h 340"/>
                  <a:gd name="T14" fmla="*/ 454 w 454"/>
                  <a:gd name="T15" fmla="*/ 113 h 340"/>
                  <a:gd name="T16" fmla="*/ 454 w 454"/>
                  <a:gd name="T17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340">
                    <a:moveTo>
                      <a:pt x="454" y="340"/>
                    </a:moveTo>
                    <a:lnTo>
                      <a:pt x="114" y="340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454" y="113"/>
                    </a:lnTo>
                    <a:lnTo>
                      <a:pt x="454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4" name="Freeform 162"/>
              <p:cNvSpPr>
                <a:spLocks/>
              </p:cNvSpPr>
              <p:nvPr/>
            </p:nvSpPr>
            <p:spPr bwMode="auto">
              <a:xfrm>
                <a:off x="6980" y="2797"/>
                <a:ext cx="681" cy="340"/>
              </a:xfrm>
              <a:custGeom>
                <a:avLst/>
                <a:gdLst>
                  <a:gd name="T0" fmla="*/ 681 w 681"/>
                  <a:gd name="T1" fmla="*/ 340 h 340"/>
                  <a:gd name="T2" fmla="*/ 681 w 681"/>
                  <a:gd name="T3" fmla="*/ 0 h 340"/>
                  <a:gd name="T4" fmla="*/ 454 w 681"/>
                  <a:gd name="T5" fmla="*/ 0 h 340"/>
                  <a:gd name="T6" fmla="*/ 454 w 681"/>
                  <a:gd name="T7" fmla="*/ 114 h 340"/>
                  <a:gd name="T8" fmla="*/ 227 w 681"/>
                  <a:gd name="T9" fmla="*/ 114 h 340"/>
                  <a:gd name="T10" fmla="*/ 227 w 681"/>
                  <a:gd name="T11" fmla="*/ 0 h 340"/>
                  <a:gd name="T12" fmla="*/ 0 w 681"/>
                  <a:gd name="T13" fmla="*/ 0 h 340"/>
                  <a:gd name="T14" fmla="*/ 0 w 681"/>
                  <a:gd name="T15" fmla="*/ 227 h 340"/>
                  <a:gd name="T16" fmla="*/ 567 w 681"/>
                  <a:gd name="T17" fmla="*/ 227 h 340"/>
                  <a:gd name="T18" fmla="*/ 567 w 681"/>
                  <a:gd name="T19" fmla="*/ 340 h 340"/>
                  <a:gd name="T20" fmla="*/ 681 w 681"/>
                  <a:gd name="T21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1" h="340">
                    <a:moveTo>
                      <a:pt x="681" y="340"/>
                    </a:moveTo>
                    <a:lnTo>
                      <a:pt x="681" y="0"/>
                    </a:lnTo>
                    <a:lnTo>
                      <a:pt x="454" y="0"/>
                    </a:lnTo>
                    <a:lnTo>
                      <a:pt x="454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681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5" name="Freeform 163"/>
              <p:cNvSpPr>
                <a:spLocks/>
              </p:cNvSpPr>
              <p:nvPr/>
            </p:nvSpPr>
            <p:spPr bwMode="auto">
              <a:xfrm>
                <a:off x="7094" y="3251"/>
                <a:ext cx="567" cy="453"/>
              </a:xfrm>
              <a:custGeom>
                <a:avLst/>
                <a:gdLst>
                  <a:gd name="T0" fmla="*/ 453 w 567"/>
                  <a:gd name="T1" fmla="*/ 453 h 453"/>
                  <a:gd name="T2" fmla="*/ 0 w 567"/>
                  <a:gd name="T3" fmla="*/ 453 h 453"/>
                  <a:gd name="T4" fmla="*/ 0 w 567"/>
                  <a:gd name="T5" fmla="*/ 227 h 453"/>
                  <a:gd name="T6" fmla="*/ 113 w 567"/>
                  <a:gd name="T7" fmla="*/ 227 h 453"/>
                  <a:gd name="T8" fmla="*/ 113 w 567"/>
                  <a:gd name="T9" fmla="*/ 0 h 453"/>
                  <a:gd name="T10" fmla="*/ 227 w 567"/>
                  <a:gd name="T11" fmla="*/ 0 h 453"/>
                  <a:gd name="T12" fmla="*/ 227 w 567"/>
                  <a:gd name="T13" fmla="*/ 113 h 453"/>
                  <a:gd name="T14" fmla="*/ 567 w 567"/>
                  <a:gd name="T15" fmla="*/ 113 h 453"/>
                  <a:gd name="T16" fmla="*/ 567 w 567"/>
                  <a:gd name="T17" fmla="*/ 453 h 453"/>
                  <a:gd name="T18" fmla="*/ 453 w 567"/>
                  <a:gd name="T19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7" h="453">
                    <a:moveTo>
                      <a:pt x="453" y="453"/>
                    </a:moveTo>
                    <a:lnTo>
                      <a:pt x="0" y="453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567" y="113"/>
                    </a:lnTo>
                    <a:lnTo>
                      <a:pt x="567" y="453"/>
                    </a:lnTo>
                    <a:lnTo>
                      <a:pt x="453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6" name="Freeform 164"/>
              <p:cNvSpPr>
                <a:spLocks/>
              </p:cNvSpPr>
              <p:nvPr/>
            </p:nvSpPr>
            <p:spPr bwMode="auto">
              <a:xfrm>
                <a:off x="7094" y="3704"/>
                <a:ext cx="567" cy="341"/>
              </a:xfrm>
              <a:custGeom>
                <a:avLst/>
                <a:gdLst>
                  <a:gd name="T0" fmla="*/ 567 w 567"/>
                  <a:gd name="T1" fmla="*/ 0 h 341"/>
                  <a:gd name="T2" fmla="*/ 0 w 567"/>
                  <a:gd name="T3" fmla="*/ 0 h 341"/>
                  <a:gd name="T4" fmla="*/ 0 w 567"/>
                  <a:gd name="T5" fmla="*/ 114 h 341"/>
                  <a:gd name="T6" fmla="*/ 113 w 567"/>
                  <a:gd name="T7" fmla="*/ 114 h 341"/>
                  <a:gd name="T8" fmla="*/ 113 w 567"/>
                  <a:gd name="T9" fmla="*/ 227 h 341"/>
                  <a:gd name="T10" fmla="*/ 227 w 567"/>
                  <a:gd name="T11" fmla="*/ 227 h 341"/>
                  <a:gd name="T12" fmla="*/ 227 w 567"/>
                  <a:gd name="T13" fmla="*/ 341 h 341"/>
                  <a:gd name="T14" fmla="*/ 453 w 567"/>
                  <a:gd name="T15" fmla="*/ 341 h 341"/>
                  <a:gd name="T16" fmla="*/ 453 w 567"/>
                  <a:gd name="T17" fmla="*/ 114 h 341"/>
                  <a:gd name="T18" fmla="*/ 567 w 567"/>
                  <a:gd name="T19" fmla="*/ 114 h 341"/>
                  <a:gd name="T20" fmla="*/ 567 w 567"/>
                  <a:gd name="T21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7" h="341">
                    <a:moveTo>
                      <a:pt x="567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341"/>
                    </a:lnTo>
                    <a:lnTo>
                      <a:pt x="453" y="341"/>
                    </a:lnTo>
                    <a:lnTo>
                      <a:pt x="453" y="114"/>
                    </a:lnTo>
                    <a:lnTo>
                      <a:pt x="567" y="114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7" name="Freeform 165"/>
              <p:cNvSpPr>
                <a:spLocks/>
              </p:cNvSpPr>
              <p:nvPr/>
            </p:nvSpPr>
            <p:spPr bwMode="auto">
              <a:xfrm>
                <a:off x="4826" y="5292"/>
                <a:ext cx="907" cy="680"/>
              </a:xfrm>
              <a:custGeom>
                <a:avLst/>
                <a:gdLst>
                  <a:gd name="T0" fmla="*/ 907 w 907"/>
                  <a:gd name="T1" fmla="*/ 454 h 680"/>
                  <a:gd name="T2" fmla="*/ 794 w 907"/>
                  <a:gd name="T3" fmla="*/ 454 h 680"/>
                  <a:gd name="T4" fmla="*/ 794 w 907"/>
                  <a:gd name="T5" fmla="*/ 567 h 680"/>
                  <a:gd name="T6" fmla="*/ 680 w 907"/>
                  <a:gd name="T7" fmla="*/ 567 h 680"/>
                  <a:gd name="T8" fmla="*/ 680 w 907"/>
                  <a:gd name="T9" fmla="*/ 680 h 680"/>
                  <a:gd name="T10" fmla="*/ 567 w 907"/>
                  <a:gd name="T11" fmla="*/ 680 h 680"/>
                  <a:gd name="T12" fmla="*/ 567 w 907"/>
                  <a:gd name="T13" fmla="*/ 567 h 680"/>
                  <a:gd name="T14" fmla="*/ 453 w 907"/>
                  <a:gd name="T15" fmla="*/ 567 h 680"/>
                  <a:gd name="T16" fmla="*/ 453 w 907"/>
                  <a:gd name="T17" fmla="*/ 454 h 680"/>
                  <a:gd name="T18" fmla="*/ 227 w 907"/>
                  <a:gd name="T19" fmla="*/ 454 h 680"/>
                  <a:gd name="T20" fmla="*/ 227 w 907"/>
                  <a:gd name="T21" fmla="*/ 227 h 680"/>
                  <a:gd name="T22" fmla="*/ 0 w 907"/>
                  <a:gd name="T23" fmla="*/ 227 h 680"/>
                  <a:gd name="T24" fmla="*/ 0 w 907"/>
                  <a:gd name="T25" fmla="*/ 0 h 680"/>
                  <a:gd name="T26" fmla="*/ 113 w 907"/>
                  <a:gd name="T27" fmla="*/ 0 h 680"/>
                  <a:gd name="T28" fmla="*/ 113 w 907"/>
                  <a:gd name="T29" fmla="*/ 113 h 680"/>
                  <a:gd name="T30" fmla="*/ 340 w 907"/>
                  <a:gd name="T31" fmla="*/ 113 h 680"/>
                  <a:gd name="T32" fmla="*/ 340 w 907"/>
                  <a:gd name="T33" fmla="*/ 227 h 680"/>
                  <a:gd name="T34" fmla="*/ 453 w 907"/>
                  <a:gd name="T35" fmla="*/ 227 h 680"/>
                  <a:gd name="T36" fmla="*/ 453 w 907"/>
                  <a:gd name="T37" fmla="*/ 0 h 680"/>
                  <a:gd name="T38" fmla="*/ 567 w 907"/>
                  <a:gd name="T39" fmla="*/ 0 h 680"/>
                  <a:gd name="T40" fmla="*/ 567 w 907"/>
                  <a:gd name="T41" fmla="*/ 227 h 680"/>
                  <a:gd name="T42" fmla="*/ 794 w 907"/>
                  <a:gd name="T43" fmla="*/ 227 h 680"/>
                  <a:gd name="T44" fmla="*/ 794 w 907"/>
                  <a:gd name="T45" fmla="*/ 340 h 680"/>
                  <a:gd name="T46" fmla="*/ 907 w 907"/>
                  <a:gd name="T47" fmla="*/ 340 h 680"/>
                  <a:gd name="T48" fmla="*/ 907 w 907"/>
                  <a:gd name="T49" fmla="*/ 454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07" h="680">
                    <a:moveTo>
                      <a:pt x="907" y="454"/>
                    </a:moveTo>
                    <a:lnTo>
                      <a:pt x="794" y="454"/>
                    </a:lnTo>
                    <a:lnTo>
                      <a:pt x="794" y="567"/>
                    </a:lnTo>
                    <a:lnTo>
                      <a:pt x="680" y="567"/>
                    </a:lnTo>
                    <a:lnTo>
                      <a:pt x="680" y="680"/>
                    </a:lnTo>
                    <a:lnTo>
                      <a:pt x="567" y="680"/>
                    </a:lnTo>
                    <a:lnTo>
                      <a:pt x="567" y="567"/>
                    </a:lnTo>
                    <a:lnTo>
                      <a:pt x="453" y="567"/>
                    </a:lnTo>
                    <a:lnTo>
                      <a:pt x="453" y="454"/>
                    </a:lnTo>
                    <a:lnTo>
                      <a:pt x="227" y="454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340" y="113"/>
                    </a:lnTo>
                    <a:lnTo>
                      <a:pt x="340" y="227"/>
                    </a:lnTo>
                    <a:lnTo>
                      <a:pt x="453" y="227"/>
                    </a:lnTo>
                    <a:lnTo>
                      <a:pt x="453" y="0"/>
                    </a:lnTo>
                    <a:lnTo>
                      <a:pt x="567" y="0"/>
                    </a:lnTo>
                    <a:lnTo>
                      <a:pt x="567" y="227"/>
                    </a:lnTo>
                    <a:lnTo>
                      <a:pt x="794" y="227"/>
                    </a:lnTo>
                    <a:lnTo>
                      <a:pt x="794" y="340"/>
                    </a:lnTo>
                    <a:lnTo>
                      <a:pt x="907" y="340"/>
                    </a:lnTo>
                    <a:lnTo>
                      <a:pt x="907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8" name="Freeform 166"/>
              <p:cNvSpPr>
                <a:spLocks/>
              </p:cNvSpPr>
              <p:nvPr/>
            </p:nvSpPr>
            <p:spPr bwMode="auto">
              <a:xfrm>
                <a:off x="4712" y="4838"/>
                <a:ext cx="1248" cy="794"/>
              </a:xfrm>
              <a:custGeom>
                <a:avLst/>
                <a:gdLst>
                  <a:gd name="T0" fmla="*/ 0 w 1248"/>
                  <a:gd name="T1" fmla="*/ 454 h 794"/>
                  <a:gd name="T2" fmla="*/ 227 w 1248"/>
                  <a:gd name="T3" fmla="*/ 454 h 794"/>
                  <a:gd name="T4" fmla="*/ 227 w 1248"/>
                  <a:gd name="T5" fmla="*/ 567 h 794"/>
                  <a:gd name="T6" fmla="*/ 454 w 1248"/>
                  <a:gd name="T7" fmla="*/ 567 h 794"/>
                  <a:gd name="T8" fmla="*/ 454 w 1248"/>
                  <a:gd name="T9" fmla="*/ 681 h 794"/>
                  <a:gd name="T10" fmla="*/ 567 w 1248"/>
                  <a:gd name="T11" fmla="*/ 681 h 794"/>
                  <a:gd name="T12" fmla="*/ 567 w 1248"/>
                  <a:gd name="T13" fmla="*/ 454 h 794"/>
                  <a:gd name="T14" fmla="*/ 681 w 1248"/>
                  <a:gd name="T15" fmla="*/ 454 h 794"/>
                  <a:gd name="T16" fmla="*/ 681 w 1248"/>
                  <a:gd name="T17" fmla="*/ 681 h 794"/>
                  <a:gd name="T18" fmla="*/ 908 w 1248"/>
                  <a:gd name="T19" fmla="*/ 681 h 794"/>
                  <a:gd name="T20" fmla="*/ 908 w 1248"/>
                  <a:gd name="T21" fmla="*/ 794 h 794"/>
                  <a:gd name="T22" fmla="*/ 1248 w 1248"/>
                  <a:gd name="T23" fmla="*/ 794 h 794"/>
                  <a:gd name="T24" fmla="*/ 1248 w 1248"/>
                  <a:gd name="T25" fmla="*/ 567 h 794"/>
                  <a:gd name="T26" fmla="*/ 1134 w 1248"/>
                  <a:gd name="T27" fmla="*/ 567 h 794"/>
                  <a:gd name="T28" fmla="*/ 1134 w 1248"/>
                  <a:gd name="T29" fmla="*/ 341 h 794"/>
                  <a:gd name="T30" fmla="*/ 794 w 1248"/>
                  <a:gd name="T31" fmla="*/ 341 h 794"/>
                  <a:gd name="T32" fmla="*/ 794 w 1248"/>
                  <a:gd name="T33" fmla="*/ 227 h 794"/>
                  <a:gd name="T34" fmla="*/ 681 w 1248"/>
                  <a:gd name="T35" fmla="*/ 227 h 794"/>
                  <a:gd name="T36" fmla="*/ 681 w 1248"/>
                  <a:gd name="T37" fmla="*/ 114 h 794"/>
                  <a:gd name="T38" fmla="*/ 794 w 1248"/>
                  <a:gd name="T39" fmla="*/ 114 h 794"/>
                  <a:gd name="T40" fmla="*/ 794 w 1248"/>
                  <a:gd name="T41" fmla="*/ 0 h 794"/>
                  <a:gd name="T42" fmla="*/ 454 w 1248"/>
                  <a:gd name="T43" fmla="*/ 0 h 794"/>
                  <a:gd name="T44" fmla="*/ 454 w 1248"/>
                  <a:gd name="T45" fmla="*/ 227 h 794"/>
                  <a:gd name="T46" fmla="*/ 341 w 1248"/>
                  <a:gd name="T47" fmla="*/ 227 h 794"/>
                  <a:gd name="T48" fmla="*/ 341 w 1248"/>
                  <a:gd name="T49" fmla="*/ 341 h 794"/>
                  <a:gd name="T50" fmla="*/ 0 w 1248"/>
                  <a:gd name="T51" fmla="*/ 341 h 794"/>
                  <a:gd name="T52" fmla="*/ 0 w 1248"/>
                  <a:gd name="T53" fmla="*/ 45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48" h="794">
                    <a:moveTo>
                      <a:pt x="0" y="454"/>
                    </a:moveTo>
                    <a:lnTo>
                      <a:pt x="227" y="454"/>
                    </a:lnTo>
                    <a:lnTo>
                      <a:pt x="227" y="567"/>
                    </a:lnTo>
                    <a:lnTo>
                      <a:pt x="454" y="567"/>
                    </a:lnTo>
                    <a:lnTo>
                      <a:pt x="454" y="681"/>
                    </a:lnTo>
                    <a:lnTo>
                      <a:pt x="567" y="681"/>
                    </a:lnTo>
                    <a:lnTo>
                      <a:pt x="567" y="454"/>
                    </a:lnTo>
                    <a:lnTo>
                      <a:pt x="681" y="454"/>
                    </a:lnTo>
                    <a:lnTo>
                      <a:pt x="681" y="681"/>
                    </a:lnTo>
                    <a:lnTo>
                      <a:pt x="908" y="681"/>
                    </a:lnTo>
                    <a:lnTo>
                      <a:pt x="908" y="794"/>
                    </a:lnTo>
                    <a:lnTo>
                      <a:pt x="1248" y="794"/>
                    </a:lnTo>
                    <a:lnTo>
                      <a:pt x="1248" y="567"/>
                    </a:lnTo>
                    <a:lnTo>
                      <a:pt x="1134" y="567"/>
                    </a:lnTo>
                    <a:lnTo>
                      <a:pt x="1134" y="341"/>
                    </a:lnTo>
                    <a:lnTo>
                      <a:pt x="794" y="341"/>
                    </a:lnTo>
                    <a:lnTo>
                      <a:pt x="794" y="227"/>
                    </a:lnTo>
                    <a:lnTo>
                      <a:pt x="681" y="227"/>
                    </a:lnTo>
                    <a:lnTo>
                      <a:pt x="681" y="114"/>
                    </a:lnTo>
                    <a:lnTo>
                      <a:pt x="794" y="114"/>
                    </a:lnTo>
                    <a:lnTo>
                      <a:pt x="794" y="0"/>
                    </a:lnTo>
                    <a:lnTo>
                      <a:pt x="454" y="0"/>
                    </a:lnTo>
                    <a:lnTo>
                      <a:pt x="454" y="227"/>
                    </a:lnTo>
                    <a:lnTo>
                      <a:pt x="341" y="227"/>
                    </a:lnTo>
                    <a:lnTo>
                      <a:pt x="341" y="341"/>
                    </a:lnTo>
                    <a:lnTo>
                      <a:pt x="0" y="341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9" name="Freeform 167"/>
              <p:cNvSpPr>
                <a:spLocks/>
              </p:cNvSpPr>
              <p:nvPr/>
            </p:nvSpPr>
            <p:spPr bwMode="auto">
              <a:xfrm>
                <a:off x="5393" y="4498"/>
                <a:ext cx="453" cy="681"/>
              </a:xfrm>
              <a:custGeom>
                <a:avLst/>
                <a:gdLst>
                  <a:gd name="T0" fmla="*/ 453 w 453"/>
                  <a:gd name="T1" fmla="*/ 681 h 681"/>
                  <a:gd name="T2" fmla="*/ 453 w 453"/>
                  <a:gd name="T3" fmla="*/ 114 h 681"/>
                  <a:gd name="T4" fmla="*/ 227 w 453"/>
                  <a:gd name="T5" fmla="*/ 114 h 681"/>
                  <a:gd name="T6" fmla="*/ 227 w 453"/>
                  <a:gd name="T7" fmla="*/ 0 h 681"/>
                  <a:gd name="T8" fmla="*/ 0 w 453"/>
                  <a:gd name="T9" fmla="*/ 0 h 681"/>
                  <a:gd name="T10" fmla="*/ 0 w 453"/>
                  <a:gd name="T11" fmla="*/ 340 h 681"/>
                  <a:gd name="T12" fmla="*/ 113 w 453"/>
                  <a:gd name="T13" fmla="*/ 340 h 681"/>
                  <a:gd name="T14" fmla="*/ 113 w 453"/>
                  <a:gd name="T15" fmla="*/ 454 h 681"/>
                  <a:gd name="T16" fmla="*/ 0 w 453"/>
                  <a:gd name="T17" fmla="*/ 454 h 681"/>
                  <a:gd name="T18" fmla="*/ 0 w 453"/>
                  <a:gd name="T19" fmla="*/ 567 h 681"/>
                  <a:gd name="T20" fmla="*/ 113 w 453"/>
                  <a:gd name="T21" fmla="*/ 567 h 681"/>
                  <a:gd name="T22" fmla="*/ 113 w 453"/>
                  <a:gd name="T23" fmla="*/ 681 h 681"/>
                  <a:gd name="T24" fmla="*/ 453 w 453"/>
                  <a:gd name="T25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3" h="681">
                    <a:moveTo>
                      <a:pt x="453" y="681"/>
                    </a:moveTo>
                    <a:lnTo>
                      <a:pt x="453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0" y="0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681"/>
                    </a:lnTo>
                    <a:lnTo>
                      <a:pt x="453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0" name="Freeform 168"/>
              <p:cNvSpPr>
                <a:spLocks/>
              </p:cNvSpPr>
              <p:nvPr/>
            </p:nvSpPr>
            <p:spPr bwMode="auto">
              <a:xfrm>
                <a:off x="5053" y="4385"/>
                <a:ext cx="340" cy="453"/>
              </a:xfrm>
              <a:custGeom>
                <a:avLst/>
                <a:gdLst>
                  <a:gd name="T0" fmla="*/ 340 w 340"/>
                  <a:gd name="T1" fmla="*/ 113 h 453"/>
                  <a:gd name="T2" fmla="*/ 340 w 340"/>
                  <a:gd name="T3" fmla="*/ 0 h 453"/>
                  <a:gd name="T4" fmla="*/ 113 w 340"/>
                  <a:gd name="T5" fmla="*/ 0 h 453"/>
                  <a:gd name="T6" fmla="*/ 113 w 340"/>
                  <a:gd name="T7" fmla="*/ 113 h 453"/>
                  <a:gd name="T8" fmla="*/ 0 w 340"/>
                  <a:gd name="T9" fmla="*/ 113 h 453"/>
                  <a:gd name="T10" fmla="*/ 0 w 340"/>
                  <a:gd name="T11" fmla="*/ 227 h 453"/>
                  <a:gd name="T12" fmla="*/ 113 w 340"/>
                  <a:gd name="T13" fmla="*/ 227 h 453"/>
                  <a:gd name="T14" fmla="*/ 113 w 340"/>
                  <a:gd name="T15" fmla="*/ 340 h 453"/>
                  <a:gd name="T16" fmla="*/ 226 w 340"/>
                  <a:gd name="T17" fmla="*/ 340 h 453"/>
                  <a:gd name="T18" fmla="*/ 226 w 340"/>
                  <a:gd name="T19" fmla="*/ 453 h 453"/>
                  <a:gd name="T20" fmla="*/ 340 w 340"/>
                  <a:gd name="T21" fmla="*/ 453 h 453"/>
                  <a:gd name="T22" fmla="*/ 340 w 340"/>
                  <a:gd name="T23" fmla="*/ 11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0" h="453">
                    <a:moveTo>
                      <a:pt x="340" y="113"/>
                    </a:moveTo>
                    <a:lnTo>
                      <a:pt x="340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226" y="340"/>
                    </a:lnTo>
                    <a:lnTo>
                      <a:pt x="226" y="453"/>
                    </a:lnTo>
                    <a:lnTo>
                      <a:pt x="340" y="453"/>
                    </a:lnTo>
                    <a:lnTo>
                      <a:pt x="34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1" name="Freeform 169"/>
              <p:cNvSpPr>
                <a:spLocks/>
              </p:cNvSpPr>
              <p:nvPr/>
            </p:nvSpPr>
            <p:spPr bwMode="auto">
              <a:xfrm>
                <a:off x="4599" y="4612"/>
                <a:ext cx="680" cy="680"/>
              </a:xfrm>
              <a:custGeom>
                <a:avLst/>
                <a:gdLst>
                  <a:gd name="T0" fmla="*/ 567 w 680"/>
                  <a:gd name="T1" fmla="*/ 0 h 680"/>
                  <a:gd name="T2" fmla="*/ 340 w 680"/>
                  <a:gd name="T3" fmla="*/ 0 h 680"/>
                  <a:gd name="T4" fmla="*/ 340 w 680"/>
                  <a:gd name="T5" fmla="*/ 113 h 680"/>
                  <a:gd name="T6" fmla="*/ 227 w 680"/>
                  <a:gd name="T7" fmla="*/ 113 h 680"/>
                  <a:gd name="T8" fmla="*/ 227 w 680"/>
                  <a:gd name="T9" fmla="*/ 226 h 680"/>
                  <a:gd name="T10" fmla="*/ 0 w 680"/>
                  <a:gd name="T11" fmla="*/ 226 h 680"/>
                  <a:gd name="T12" fmla="*/ 0 w 680"/>
                  <a:gd name="T13" fmla="*/ 680 h 680"/>
                  <a:gd name="T14" fmla="*/ 113 w 680"/>
                  <a:gd name="T15" fmla="*/ 680 h 680"/>
                  <a:gd name="T16" fmla="*/ 113 w 680"/>
                  <a:gd name="T17" fmla="*/ 567 h 680"/>
                  <a:gd name="T18" fmla="*/ 454 w 680"/>
                  <a:gd name="T19" fmla="*/ 567 h 680"/>
                  <a:gd name="T20" fmla="*/ 454 w 680"/>
                  <a:gd name="T21" fmla="*/ 453 h 680"/>
                  <a:gd name="T22" fmla="*/ 567 w 680"/>
                  <a:gd name="T23" fmla="*/ 453 h 680"/>
                  <a:gd name="T24" fmla="*/ 567 w 680"/>
                  <a:gd name="T25" fmla="*/ 226 h 680"/>
                  <a:gd name="T26" fmla="*/ 680 w 680"/>
                  <a:gd name="T27" fmla="*/ 226 h 680"/>
                  <a:gd name="T28" fmla="*/ 680 w 680"/>
                  <a:gd name="T29" fmla="*/ 113 h 680"/>
                  <a:gd name="T30" fmla="*/ 567 w 680"/>
                  <a:gd name="T31" fmla="*/ 113 h 680"/>
                  <a:gd name="T32" fmla="*/ 567 w 680"/>
                  <a:gd name="T33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0" h="680">
                    <a:moveTo>
                      <a:pt x="567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226"/>
                    </a:lnTo>
                    <a:lnTo>
                      <a:pt x="0" y="226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567"/>
                    </a:lnTo>
                    <a:lnTo>
                      <a:pt x="454" y="567"/>
                    </a:lnTo>
                    <a:lnTo>
                      <a:pt x="454" y="453"/>
                    </a:lnTo>
                    <a:lnTo>
                      <a:pt x="567" y="453"/>
                    </a:lnTo>
                    <a:lnTo>
                      <a:pt x="567" y="226"/>
                    </a:lnTo>
                    <a:lnTo>
                      <a:pt x="680" y="226"/>
                    </a:lnTo>
                    <a:lnTo>
                      <a:pt x="680" y="113"/>
                    </a:lnTo>
                    <a:lnTo>
                      <a:pt x="567" y="113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2" name="Freeform 170"/>
              <p:cNvSpPr>
                <a:spLocks/>
              </p:cNvSpPr>
              <p:nvPr/>
            </p:nvSpPr>
            <p:spPr bwMode="auto">
              <a:xfrm>
                <a:off x="5506" y="4158"/>
                <a:ext cx="681" cy="794"/>
              </a:xfrm>
              <a:custGeom>
                <a:avLst/>
                <a:gdLst>
                  <a:gd name="T0" fmla="*/ 681 w 681"/>
                  <a:gd name="T1" fmla="*/ 0 h 794"/>
                  <a:gd name="T2" fmla="*/ 227 w 681"/>
                  <a:gd name="T3" fmla="*/ 0 h 794"/>
                  <a:gd name="T4" fmla="*/ 227 w 681"/>
                  <a:gd name="T5" fmla="*/ 113 h 794"/>
                  <a:gd name="T6" fmla="*/ 114 w 681"/>
                  <a:gd name="T7" fmla="*/ 113 h 794"/>
                  <a:gd name="T8" fmla="*/ 114 w 681"/>
                  <a:gd name="T9" fmla="*/ 227 h 794"/>
                  <a:gd name="T10" fmla="*/ 0 w 681"/>
                  <a:gd name="T11" fmla="*/ 227 h 794"/>
                  <a:gd name="T12" fmla="*/ 0 w 681"/>
                  <a:gd name="T13" fmla="*/ 340 h 794"/>
                  <a:gd name="T14" fmla="*/ 114 w 681"/>
                  <a:gd name="T15" fmla="*/ 340 h 794"/>
                  <a:gd name="T16" fmla="*/ 114 w 681"/>
                  <a:gd name="T17" fmla="*/ 454 h 794"/>
                  <a:gd name="T18" fmla="*/ 340 w 681"/>
                  <a:gd name="T19" fmla="*/ 454 h 794"/>
                  <a:gd name="T20" fmla="*/ 340 w 681"/>
                  <a:gd name="T21" fmla="*/ 794 h 794"/>
                  <a:gd name="T22" fmla="*/ 454 w 681"/>
                  <a:gd name="T23" fmla="*/ 794 h 794"/>
                  <a:gd name="T24" fmla="*/ 454 w 681"/>
                  <a:gd name="T25" fmla="*/ 680 h 794"/>
                  <a:gd name="T26" fmla="*/ 567 w 681"/>
                  <a:gd name="T27" fmla="*/ 680 h 794"/>
                  <a:gd name="T28" fmla="*/ 567 w 681"/>
                  <a:gd name="T29" fmla="*/ 454 h 794"/>
                  <a:gd name="T30" fmla="*/ 681 w 681"/>
                  <a:gd name="T31" fmla="*/ 454 h 794"/>
                  <a:gd name="T32" fmla="*/ 681 w 681"/>
                  <a:gd name="T33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1" h="794">
                    <a:moveTo>
                      <a:pt x="681" y="0"/>
                    </a:moveTo>
                    <a:lnTo>
                      <a:pt x="227" y="0"/>
                    </a:lnTo>
                    <a:lnTo>
                      <a:pt x="227" y="113"/>
                    </a:lnTo>
                    <a:lnTo>
                      <a:pt x="114" y="113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454"/>
                    </a:lnTo>
                    <a:lnTo>
                      <a:pt x="340" y="454"/>
                    </a:lnTo>
                    <a:lnTo>
                      <a:pt x="340" y="794"/>
                    </a:lnTo>
                    <a:lnTo>
                      <a:pt x="454" y="794"/>
                    </a:lnTo>
                    <a:lnTo>
                      <a:pt x="454" y="680"/>
                    </a:lnTo>
                    <a:lnTo>
                      <a:pt x="567" y="680"/>
                    </a:lnTo>
                    <a:lnTo>
                      <a:pt x="567" y="454"/>
                    </a:lnTo>
                    <a:lnTo>
                      <a:pt x="681" y="454"/>
                    </a:lnTo>
                    <a:lnTo>
                      <a:pt x="68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3" name="Freeform 171"/>
              <p:cNvSpPr>
                <a:spLocks/>
              </p:cNvSpPr>
              <p:nvPr/>
            </p:nvSpPr>
            <p:spPr bwMode="auto">
              <a:xfrm>
                <a:off x="5620" y="3591"/>
                <a:ext cx="340" cy="567"/>
              </a:xfrm>
              <a:custGeom>
                <a:avLst/>
                <a:gdLst>
                  <a:gd name="T0" fmla="*/ 0 w 340"/>
                  <a:gd name="T1" fmla="*/ 0 h 567"/>
                  <a:gd name="T2" fmla="*/ 0 w 340"/>
                  <a:gd name="T3" fmla="*/ 567 h 567"/>
                  <a:gd name="T4" fmla="*/ 340 w 340"/>
                  <a:gd name="T5" fmla="*/ 567 h 567"/>
                  <a:gd name="T6" fmla="*/ 340 w 340"/>
                  <a:gd name="T7" fmla="*/ 113 h 567"/>
                  <a:gd name="T8" fmla="*/ 226 w 340"/>
                  <a:gd name="T9" fmla="*/ 113 h 567"/>
                  <a:gd name="T10" fmla="*/ 226 w 340"/>
                  <a:gd name="T11" fmla="*/ 0 h 567"/>
                  <a:gd name="T12" fmla="*/ 0 w 340"/>
                  <a:gd name="T1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0" h="567">
                    <a:moveTo>
                      <a:pt x="0" y="0"/>
                    </a:moveTo>
                    <a:lnTo>
                      <a:pt x="0" y="567"/>
                    </a:lnTo>
                    <a:lnTo>
                      <a:pt x="340" y="567"/>
                    </a:lnTo>
                    <a:lnTo>
                      <a:pt x="340" y="113"/>
                    </a:lnTo>
                    <a:lnTo>
                      <a:pt x="226" y="113"/>
                    </a:lnTo>
                    <a:lnTo>
                      <a:pt x="226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4" name="Freeform 172"/>
              <p:cNvSpPr>
                <a:spLocks/>
              </p:cNvSpPr>
              <p:nvPr/>
            </p:nvSpPr>
            <p:spPr bwMode="auto">
              <a:xfrm>
                <a:off x="5053" y="3931"/>
                <a:ext cx="680" cy="567"/>
              </a:xfrm>
              <a:custGeom>
                <a:avLst/>
                <a:gdLst>
                  <a:gd name="T0" fmla="*/ 0 w 680"/>
                  <a:gd name="T1" fmla="*/ 454 h 567"/>
                  <a:gd name="T2" fmla="*/ 0 w 680"/>
                  <a:gd name="T3" fmla="*/ 340 h 567"/>
                  <a:gd name="T4" fmla="*/ 113 w 680"/>
                  <a:gd name="T5" fmla="*/ 340 h 567"/>
                  <a:gd name="T6" fmla="*/ 113 w 680"/>
                  <a:gd name="T7" fmla="*/ 114 h 567"/>
                  <a:gd name="T8" fmla="*/ 226 w 680"/>
                  <a:gd name="T9" fmla="*/ 114 h 567"/>
                  <a:gd name="T10" fmla="*/ 226 w 680"/>
                  <a:gd name="T11" fmla="*/ 0 h 567"/>
                  <a:gd name="T12" fmla="*/ 567 w 680"/>
                  <a:gd name="T13" fmla="*/ 0 h 567"/>
                  <a:gd name="T14" fmla="*/ 567 w 680"/>
                  <a:gd name="T15" fmla="*/ 227 h 567"/>
                  <a:gd name="T16" fmla="*/ 680 w 680"/>
                  <a:gd name="T17" fmla="*/ 227 h 567"/>
                  <a:gd name="T18" fmla="*/ 680 w 680"/>
                  <a:gd name="T19" fmla="*/ 340 h 567"/>
                  <a:gd name="T20" fmla="*/ 567 w 680"/>
                  <a:gd name="T21" fmla="*/ 340 h 567"/>
                  <a:gd name="T22" fmla="*/ 567 w 680"/>
                  <a:gd name="T23" fmla="*/ 454 h 567"/>
                  <a:gd name="T24" fmla="*/ 453 w 680"/>
                  <a:gd name="T25" fmla="*/ 454 h 567"/>
                  <a:gd name="T26" fmla="*/ 453 w 680"/>
                  <a:gd name="T27" fmla="*/ 567 h 567"/>
                  <a:gd name="T28" fmla="*/ 340 w 680"/>
                  <a:gd name="T29" fmla="*/ 567 h 567"/>
                  <a:gd name="T30" fmla="*/ 340 w 680"/>
                  <a:gd name="T31" fmla="*/ 454 h 567"/>
                  <a:gd name="T32" fmla="*/ 0 w 680"/>
                  <a:gd name="T33" fmla="*/ 45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0" h="567">
                    <a:moveTo>
                      <a:pt x="0" y="454"/>
                    </a:move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114"/>
                    </a:lnTo>
                    <a:lnTo>
                      <a:pt x="226" y="114"/>
                    </a:lnTo>
                    <a:lnTo>
                      <a:pt x="226" y="0"/>
                    </a:lnTo>
                    <a:lnTo>
                      <a:pt x="567" y="0"/>
                    </a:ln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340"/>
                    </a:lnTo>
                    <a:lnTo>
                      <a:pt x="567" y="340"/>
                    </a:lnTo>
                    <a:lnTo>
                      <a:pt x="567" y="454"/>
                    </a:lnTo>
                    <a:lnTo>
                      <a:pt x="453" y="454"/>
                    </a:lnTo>
                    <a:lnTo>
                      <a:pt x="453" y="567"/>
                    </a:lnTo>
                    <a:lnTo>
                      <a:pt x="340" y="567"/>
                    </a:lnTo>
                    <a:lnTo>
                      <a:pt x="340" y="454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5" name="Freeform 173"/>
              <p:cNvSpPr>
                <a:spLocks/>
              </p:cNvSpPr>
              <p:nvPr/>
            </p:nvSpPr>
            <p:spPr bwMode="auto">
              <a:xfrm>
                <a:off x="4032" y="3704"/>
                <a:ext cx="1134" cy="1134"/>
              </a:xfrm>
              <a:custGeom>
                <a:avLst/>
                <a:gdLst>
                  <a:gd name="T0" fmla="*/ 1134 w 1134"/>
                  <a:gd name="T1" fmla="*/ 681 h 1134"/>
                  <a:gd name="T2" fmla="*/ 907 w 1134"/>
                  <a:gd name="T3" fmla="*/ 681 h 1134"/>
                  <a:gd name="T4" fmla="*/ 907 w 1134"/>
                  <a:gd name="T5" fmla="*/ 567 h 1134"/>
                  <a:gd name="T6" fmla="*/ 680 w 1134"/>
                  <a:gd name="T7" fmla="*/ 567 h 1134"/>
                  <a:gd name="T8" fmla="*/ 680 w 1134"/>
                  <a:gd name="T9" fmla="*/ 454 h 1134"/>
                  <a:gd name="T10" fmla="*/ 567 w 1134"/>
                  <a:gd name="T11" fmla="*/ 454 h 1134"/>
                  <a:gd name="T12" fmla="*/ 567 w 1134"/>
                  <a:gd name="T13" fmla="*/ 227 h 1134"/>
                  <a:gd name="T14" fmla="*/ 680 w 1134"/>
                  <a:gd name="T15" fmla="*/ 227 h 1134"/>
                  <a:gd name="T16" fmla="*/ 680 w 1134"/>
                  <a:gd name="T17" fmla="*/ 114 h 1134"/>
                  <a:gd name="T18" fmla="*/ 340 w 1134"/>
                  <a:gd name="T19" fmla="*/ 114 h 1134"/>
                  <a:gd name="T20" fmla="*/ 340 w 1134"/>
                  <a:gd name="T21" fmla="*/ 0 h 1134"/>
                  <a:gd name="T22" fmla="*/ 0 w 1134"/>
                  <a:gd name="T23" fmla="*/ 0 h 1134"/>
                  <a:gd name="T24" fmla="*/ 0 w 1134"/>
                  <a:gd name="T25" fmla="*/ 114 h 1134"/>
                  <a:gd name="T26" fmla="*/ 113 w 1134"/>
                  <a:gd name="T27" fmla="*/ 114 h 1134"/>
                  <a:gd name="T28" fmla="*/ 113 w 1134"/>
                  <a:gd name="T29" fmla="*/ 227 h 1134"/>
                  <a:gd name="T30" fmla="*/ 227 w 1134"/>
                  <a:gd name="T31" fmla="*/ 227 h 1134"/>
                  <a:gd name="T32" fmla="*/ 227 w 1134"/>
                  <a:gd name="T33" fmla="*/ 341 h 1134"/>
                  <a:gd name="T34" fmla="*/ 340 w 1134"/>
                  <a:gd name="T35" fmla="*/ 341 h 1134"/>
                  <a:gd name="T36" fmla="*/ 340 w 1134"/>
                  <a:gd name="T37" fmla="*/ 681 h 1134"/>
                  <a:gd name="T38" fmla="*/ 227 w 1134"/>
                  <a:gd name="T39" fmla="*/ 681 h 1134"/>
                  <a:gd name="T40" fmla="*/ 227 w 1134"/>
                  <a:gd name="T41" fmla="*/ 908 h 1134"/>
                  <a:gd name="T42" fmla="*/ 340 w 1134"/>
                  <a:gd name="T43" fmla="*/ 908 h 1134"/>
                  <a:gd name="T44" fmla="*/ 340 w 1134"/>
                  <a:gd name="T45" fmla="*/ 1134 h 1134"/>
                  <a:gd name="T46" fmla="*/ 794 w 1134"/>
                  <a:gd name="T47" fmla="*/ 1134 h 1134"/>
                  <a:gd name="T48" fmla="*/ 794 w 1134"/>
                  <a:gd name="T49" fmla="*/ 1021 h 1134"/>
                  <a:gd name="T50" fmla="*/ 907 w 1134"/>
                  <a:gd name="T51" fmla="*/ 1021 h 1134"/>
                  <a:gd name="T52" fmla="*/ 907 w 1134"/>
                  <a:gd name="T53" fmla="*/ 908 h 1134"/>
                  <a:gd name="T54" fmla="*/ 1021 w 1134"/>
                  <a:gd name="T55" fmla="*/ 908 h 1134"/>
                  <a:gd name="T56" fmla="*/ 1021 w 1134"/>
                  <a:gd name="T57" fmla="*/ 794 h 1134"/>
                  <a:gd name="T58" fmla="*/ 1134 w 1134"/>
                  <a:gd name="T59" fmla="*/ 794 h 1134"/>
                  <a:gd name="T60" fmla="*/ 1134 w 1134"/>
                  <a:gd name="T61" fmla="*/ 681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34" h="1134">
                    <a:moveTo>
                      <a:pt x="1134" y="681"/>
                    </a:moveTo>
                    <a:lnTo>
                      <a:pt x="907" y="681"/>
                    </a:lnTo>
                    <a:lnTo>
                      <a:pt x="907" y="567"/>
                    </a:lnTo>
                    <a:lnTo>
                      <a:pt x="680" y="567"/>
                    </a:lnTo>
                    <a:lnTo>
                      <a:pt x="680" y="454"/>
                    </a:lnTo>
                    <a:lnTo>
                      <a:pt x="567" y="454"/>
                    </a:ln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0" y="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341"/>
                    </a:lnTo>
                    <a:lnTo>
                      <a:pt x="340" y="341"/>
                    </a:lnTo>
                    <a:lnTo>
                      <a:pt x="340" y="681"/>
                    </a:lnTo>
                    <a:lnTo>
                      <a:pt x="227" y="681"/>
                    </a:lnTo>
                    <a:lnTo>
                      <a:pt x="227" y="908"/>
                    </a:lnTo>
                    <a:lnTo>
                      <a:pt x="340" y="908"/>
                    </a:lnTo>
                    <a:lnTo>
                      <a:pt x="340" y="1134"/>
                    </a:lnTo>
                    <a:lnTo>
                      <a:pt x="794" y="1134"/>
                    </a:lnTo>
                    <a:lnTo>
                      <a:pt x="794" y="1021"/>
                    </a:lnTo>
                    <a:lnTo>
                      <a:pt x="907" y="1021"/>
                    </a:lnTo>
                    <a:lnTo>
                      <a:pt x="907" y="908"/>
                    </a:lnTo>
                    <a:lnTo>
                      <a:pt x="1021" y="908"/>
                    </a:lnTo>
                    <a:lnTo>
                      <a:pt x="1021" y="794"/>
                    </a:lnTo>
                    <a:lnTo>
                      <a:pt x="1134" y="794"/>
                    </a:lnTo>
                    <a:lnTo>
                      <a:pt x="1134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6" name="Freeform 174"/>
              <p:cNvSpPr>
                <a:spLocks/>
              </p:cNvSpPr>
              <p:nvPr/>
            </p:nvSpPr>
            <p:spPr bwMode="auto">
              <a:xfrm>
                <a:off x="4599" y="3931"/>
                <a:ext cx="340" cy="340"/>
              </a:xfrm>
              <a:custGeom>
                <a:avLst/>
                <a:gdLst>
                  <a:gd name="T0" fmla="*/ 0 w 340"/>
                  <a:gd name="T1" fmla="*/ 0 h 340"/>
                  <a:gd name="T2" fmla="*/ 227 w 340"/>
                  <a:gd name="T3" fmla="*/ 0 h 340"/>
                  <a:gd name="T4" fmla="*/ 227 w 340"/>
                  <a:gd name="T5" fmla="*/ 227 h 340"/>
                  <a:gd name="T6" fmla="*/ 340 w 340"/>
                  <a:gd name="T7" fmla="*/ 227 h 340"/>
                  <a:gd name="T8" fmla="*/ 340 w 340"/>
                  <a:gd name="T9" fmla="*/ 340 h 340"/>
                  <a:gd name="T10" fmla="*/ 113 w 340"/>
                  <a:gd name="T11" fmla="*/ 340 h 340"/>
                  <a:gd name="T12" fmla="*/ 113 w 340"/>
                  <a:gd name="T13" fmla="*/ 227 h 340"/>
                  <a:gd name="T14" fmla="*/ 0 w 340"/>
                  <a:gd name="T15" fmla="*/ 227 h 340"/>
                  <a:gd name="T16" fmla="*/ 0 w 340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340">
                    <a:moveTo>
                      <a:pt x="0" y="0"/>
                    </a:moveTo>
                    <a:lnTo>
                      <a:pt x="227" y="0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113" y="34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7" name="Freeform 175"/>
              <p:cNvSpPr>
                <a:spLocks/>
              </p:cNvSpPr>
              <p:nvPr/>
            </p:nvSpPr>
            <p:spPr bwMode="auto">
              <a:xfrm>
                <a:off x="4939" y="4045"/>
                <a:ext cx="227" cy="340"/>
              </a:xfrm>
              <a:custGeom>
                <a:avLst/>
                <a:gdLst>
                  <a:gd name="T0" fmla="*/ 227 w 227"/>
                  <a:gd name="T1" fmla="*/ 0 h 340"/>
                  <a:gd name="T2" fmla="*/ 114 w 227"/>
                  <a:gd name="T3" fmla="*/ 0 h 340"/>
                  <a:gd name="T4" fmla="*/ 114 w 227"/>
                  <a:gd name="T5" fmla="*/ 113 h 340"/>
                  <a:gd name="T6" fmla="*/ 0 w 227"/>
                  <a:gd name="T7" fmla="*/ 113 h 340"/>
                  <a:gd name="T8" fmla="*/ 0 w 227"/>
                  <a:gd name="T9" fmla="*/ 340 h 340"/>
                  <a:gd name="T10" fmla="*/ 114 w 227"/>
                  <a:gd name="T11" fmla="*/ 340 h 340"/>
                  <a:gd name="T12" fmla="*/ 114 w 227"/>
                  <a:gd name="T13" fmla="*/ 226 h 340"/>
                  <a:gd name="T14" fmla="*/ 227 w 227"/>
                  <a:gd name="T15" fmla="*/ 226 h 340"/>
                  <a:gd name="T16" fmla="*/ 227 w 227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340">
                    <a:moveTo>
                      <a:pt x="227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26"/>
                    </a:lnTo>
                    <a:lnTo>
                      <a:pt x="227" y="226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8" name="Freeform 176"/>
              <p:cNvSpPr>
                <a:spLocks/>
              </p:cNvSpPr>
              <p:nvPr/>
            </p:nvSpPr>
            <p:spPr bwMode="auto">
              <a:xfrm>
                <a:off x="5166" y="3704"/>
                <a:ext cx="454" cy="341"/>
              </a:xfrm>
              <a:custGeom>
                <a:avLst/>
                <a:gdLst>
                  <a:gd name="T0" fmla="*/ 0 w 454"/>
                  <a:gd name="T1" fmla="*/ 341 h 341"/>
                  <a:gd name="T2" fmla="*/ 0 w 454"/>
                  <a:gd name="T3" fmla="*/ 0 h 341"/>
                  <a:gd name="T4" fmla="*/ 113 w 454"/>
                  <a:gd name="T5" fmla="*/ 0 h 341"/>
                  <a:gd name="T6" fmla="*/ 113 w 454"/>
                  <a:gd name="T7" fmla="*/ 114 h 341"/>
                  <a:gd name="T8" fmla="*/ 340 w 454"/>
                  <a:gd name="T9" fmla="*/ 114 h 341"/>
                  <a:gd name="T10" fmla="*/ 340 w 454"/>
                  <a:gd name="T11" fmla="*/ 0 h 341"/>
                  <a:gd name="T12" fmla="*/ 454 w 454"/>
                  <a:gd name="T13" fmla="*/ 0 h 341"/>
                  <a:gd name="T14" fmla="*/ 454 w 454"/>
                  <a:gd name="T15" fmla="*/ 227 h 341"/>
                  <a:gd name="T16" fmla="*/ 113 w 454"/>
                  <a:gd name="T17" fmla="*/ 227 h 341"/>
                  <a:gd name="T18" fmla="*/ 113 w 454"/>
                  <a:gd name="T19" fmla="*/ 341 h 341"/>
                  <a:gd name="T20" fmla="*/ 0 w 454"/>
                  <a:gd name="T21" fmla="*/ 34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341">
                    <a:moveTo>
                      <a:pt x="0" y="341"/>
                    </a:moveTo>
                    <a:lnTo>
                      <a:pt x="0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454" y="0"/>
                    </a:lnTo>
                    <a:lnTo>
                      <a:pt x="454" y="227"/>
                    </a:lnTo>
                    <a:lnTo>
                      <a:pt x="113" y="227"/>
                    </a:lnTo>
                    <a:lnTo>
                      <a:pt x="113" y="341"/>
                    </a:lnTo>
                    <a:lnTo>
                      <a:pt x="0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9" name="Freeform 177"/>
              <p:cNvSpPr>
                <a:spLocks/>
              </p:cNvSpPr>
              <p:nvPr/>
            </p:nvSpPr>
            <p:spPr bwMode="auto">
              <a:xfrm>
                <a:off x="4712" y="3818"/>
                <a:ext cx="454" cy="340"/>
              </a:xfrm>
              <a:custGeom>
                <a:avLst/>
                <a:gdLst>
                  <a:gd name="T0" fmla="*/ 454 w 454"/>
                  <a:gd name="T1" fmla="*/ 0 h 340"/>
                  <a:gd name="T2" fmla="*/ 114 w 454"/>
                  <a:gd name="T3" fmla="*/ 0 h 340"/>
                  <a:gd name="T4" fmla="*/ 0 w 454"/>
                  <a:gd name="T5" fmla="*/ 0 h 340"/>
                  <a:gd name="T6" fmla="*/ 0 w 454"/>
                  <a:gd name="T7" fmla="*/ 113 h 340"/>
                  <a:gd name="T8" fmla="*/ 114 w 454"/>
                  <a:gd name="T9" fmla="*/ 113 h 340"/>
                  <a:gd name="T10" fmla="*/ 114 w 454"/>
                  <a:gd name="T11" fmla="*/ 340 h 340"/>
                  <a:gd name="T12" fmla="*/ 341 w 454"/>
                  <a:gd name="T13" fmla="*/ 340 h 340"/>
                  <a:gd name="T14" fmla="*/ 341 w 454"/>
                  <a:gd name="T15" fmla="*/ 227 h 340"/>
                  <a:gd name="T16" fmla="*/ 454 w 454"/>
                  <a:gd name="T17" fmla="*/ 227 h 340"/>
                  <a:gd name="T18" fmla="*/ 454 w 454"/>
                  <a:gd name="T1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4" h="340">
                    <a:moveTo>
                      <a:pt x="454" y="0"/>
                    </a:moveTo>
                    <a:lnTo>
                      <a:pt x="114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340"/>
                    </a:lnTo>
                    <a:lnTo>
                      <a:pt x="341" y="340"/>
                    </a:lnTo>
                    <a:lnTo>
                      <a:pt x="341" y="227"/>
                    </a:lnTo>
                    <a:lnTo>
                      <a:pt x="454" y="227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90" name="Freeform 178"/>
              <p:cNvSpPr>
                <a:spLocks/>
              </p:cNvSpPr>
              <p:nvPr/>
            </p:nvSpPr>
            <p:spPr bwMode="auto">
              <a:xfrm>
                <a:off x="4826" y="3591"/>
                <a:ext cx="340" cy="227"/>
              </a:xfrm>
              <a:custGeom>
                <a:avLst/>
                <a:gdLst>
                  <a:gd name="T0" fmla="*/ 340 w 340"/>
                  <a:gd name="T1" fmla="*/ 0 h 227"/>
                  <a:gd name="T2" fmla="*/ 113 w 340"/>
                  <a:gd name="T3" fmla="*/ 0 h 227"/>
                  <a:gd name="T4" fmla="*/ 113 w 340"/>
                  <a:gd name="T5" fmla="*/ 113 h 227"/>
                  <a:gd name="T6" fmla="*/ 0 w 340"/>
                  <a:gd name="T7" fmla="*/ 113 h 227"/>
                  <a:gd name="T8" fmla="*/ 0 w 340"/>
                  <a:gd name="T9" fmla="*/ 227 h 227"/>
                  <a:gd name="T10" fmla="*/ 340 w 340"/>
                  <a:gd name="T11" fmla="*/ 227 h 227"/>
                  <a:gd name="T12" fmla="*/ 340 w 340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0" h="227">
                    <a:moveTo>
                      <a:pt x="340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340" y="227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91" name="Freeform 179"/>
              <p:cNvSpPr>
                <a:spLocks/>
              </p:cNvSpPr>
              <p:nvPr/>
            </p:nvSpPr>
            <p:spPr bwMode="auto">
              <a:xfrm>
                <a:off x="4032" y="3137"/>
                <a:ext cx="1588" cy="681"/>
              </a:xfrm>
              <a:custGeom>
                <a:avLst/>
                <a:gdLst>
                  <a:gd name="T0" fmla="*/ 0 w 1588"/>
                  <a:gd name="T1" fmla="*/ 227 h 681"/>
                  <a:gd name="T2" fmla="*/ 0 w 1588"/>
                  <a:gd name="T3" fmla="*/ 114 h 681"/>
                  <a:gd name="T4" fmla="*/ 227 w 1588"/>
                  <a:gd name="T5" fmla="*/ 114 h 681"/>
                  <a:gd name="T6" fmla="*/ 227 w 1588"/>
                  <a:gd name="T7" fmla="*/ 0 h 681"/>
                  <a:gd name="T8" fmla="*/ 454 w 1588"/>
                  <a:gd name="T9" fmla="*/ 0 h 681"/>
                  <a:gd name="T10" fmla="*/ 454 w 1588"/>
                  <a:gd name="T11" fmla="*/ 114 h 681"/>
                  <a:gd name="T12" fmla="*/ 1134 w 1588"/>
                  <a:gd name="T13" fmla="*/ 114 h 681"/>
                  <a:gd name="T14" fmla="*/ 1134 w 1588"/>
                  <a:gd name="T15" fmla="*/ 227 h 681"/>
                  <a:gd name="T16" fmla="*/ 1361 w 1588"/>
                  <a:gd name="T17" fmla="*/ 227 h 681"/>
                  <a:gd name="T18" fmla="*/ 1361 w 1588"/>
                  <a:gd name="T19" fmla="*/ 341 h 681"/>
                  <a:gd name="T20" fmla="*/ 1588 w 1588"/>
                  <a:gd name="T21" fmla="*/ 341 h 681"/>
                  <a:gd name="T22" fmla="*/ 1588 w 1588"/>
                  <a:gd name="T23" fmla="*/ 567 h 681"/>
                  <a:gd name="T24" fmla="*/ 1474 w 1588"/>
                  <a:gd name="T25" fmla="*/ 567 h 681"/>
                  <a:gd name="T26" fmla="*/ 1474 w 1588"/>
                  <a:gd name="T27" fmla="*/ 681 h 681"/>
                  <a:gd name="T28" fmla="*/ 1247 w 1588"/>
                  <a:gd name="T29" fmla="*/ 681 h 681"/>
                  <a:gd name="T30" fmla="*/ 1247 w 1588"/>
                  <a:gd name="T31" fmla="*/ 567 h 681"/>
                  <a:gd name="T32" fmla="*/ 1134 w 1588"/>
                  <a:gd name="T33" fmla="*/ 567 h 681"/>
                  <a:gd name="T34" fmla="*/ 1134 w 1588"/>
                  <a:gd name="T35" fmla="*/ 454 h 681"/>
                  <a:gd name="T36" fmla="*/ 907 w 1588"/>
                  <a:gd name="T37" fmla="*/ 454 h 681"/>
                  <a:gd name="T38" fmla="*/ 907 w 1588"/>
                  <a:gd name="T39" fmla="*/ 567 h 681"/>
                  <a:gd name="T40" fmla="*/ 567 w 1588"/>
                  <a:gd name="T41" fmla="*/ 567 h 681"/>
                  <a:gd name="T42" fmla="*/ 567 w 1588"/>
                  <a:gd name="T43" fmla="*/ 454 h 681"/>
                  <a:gd name="T44" fmla="*/ 227 w 1588"/>
                  <a:gd name="T45" fmla="*/ 454 h 681"/>
                  <a:gd name="T46" fmla="*/ 227 w 1588"/>
                  <a:gd name="T47" fmla="*/ 341 h 681"/>
                  <a:gd name="T48" fmla="*/ 0 w 1588"/>
                  <a:gd name="T49" fmla="*/ 341 h 681"/>
                  <a:gd name="T50" fmla="*/ 0 w 1588"/>
                  <a:gd name="T51" fmla="*/ 22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88" h="681">
                    <a:moveTo>
                      <a:pt x="0" y="227"/>
                    </a:moveTo>
                    <a:lnTo>
                      <a:pt x="0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454" y="0"/>
                    </a:lnTo>
                    <a:lnTo>
                      <a:pt x="454" y="114"/>
                    </a:lnTo>
                    <a:lnTo>
                      <a:pt x="1134" y="114"/>
                    </a:lnTo>
                    <a:lnTo>
                      <a:pt x="1134" y="227"/>
                    </a:lnTo>
                    <a:lnTo>
                      <a:pt x="1361" y="227"/>
                    </a:lnTo>
                    <a:lnTo>
                      <a:pt x="1361" y="341"/>
                    </a:lnTo>
                    <a:lnTo>
                      <a:pt x="1588" y="341"/>
                    </a:lnTo>
                    <a:lnTo>
                      <a:pt x="1588" y="567"/>
                    </a:lnTo>
                    <a:lnTo>
                      <a:pt x="1474" y="567"/>
                    </a:lnTo>
                    <a:lnTo>
                      <a:pt x="1474" y="681"/>
                    </a:lnTo>
                    <a:lnTo>
                      <a:pt x="1247" y="681"/>
                    </a:lnTo>
                    <a:lnTo>
                      <a:pt x="1247" y="567"/>
                    </a:lnTo>
                    <a:lnTo>
                      <a:pt x="1134" y="567"/>
                    </a:lnTo>
                    <a:lnTo>
                      <a:pt x="1134" y="454"/>
                    </a:lnTo>
                    <a:lnTo>
                      <a:pt x="907" y="454"/>
                    </a:lnTo>
                    <a:lnTo>
                      <a:pt x="907" y="567"/>
                    </a:lnTo>
                    <a:lnTo>
                      <a:pt x="567" y="567"/>
                    </a:lnTo>
                    <a:lnTo>
                      <a:pt x="567" y="454"/>
                    </a:lnTo>
                    <a:lnTo>
                      <a:pt x="227" y="454"/>
                    </a:lnTo>
                    <a:lnTo>
                      <a:pt x="227" y="341"/>
                    </a:lnTo>
                    <a:lnTo>
                      <a:pt x="0" y="341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92" name="Freeform 180"/>
              <p:cNvSpPr>
                <a:spLocks/>
              </p:cNvSpPr>
              <p:nvPr/>
            </p:nvSpPr>
            <p:spPr bwMode="auto">
              <a:xfrm>
                <a:off x="3465" y="3251"/>
                <a:ext cx="1361" cy="680"/>
              </a:xfrm>
              <a:custGeom>
                <a:avLst/>
                <a:gdLst>
                  <a:gd name="T0" fmla="*/ 1361 w 1361"/>
                  <a:gd name="T1" fmla="*/ 453 h 680"/>
                  <a:gd name="T2" fmla="*/ 1134 w 1361"/>
                  <a:gd name="T3" fmla="*/ 453 h 680"/>
                  <a:gd name="T4" fmla="*/ 1134 w 1361"/>
                  <a:gd name="T5" fmla="*/ 340 h 680"/>
                  <a:gd name="T6" fmla="*/ 794 w 1361"/>
                  <a:gd name="T7" fmla="*/ 340 h 680"/>
                  <a:gd name="T8" fmla="*/ 794 w 1361"/>
                  <a:gd name="T9" fmla="*/ 227 h 680"/>
                  <a:gd name="T10" fmla="*/ 567 w 1361"/>
                  <a:gd name="T11" fmla="*/ 227 h 680"/>
                  <a:gd name="T12" fmla="*/ 567 w 1361"/>
                  <a:gd name="T13" fmla="*/ 113 h 680"/>
                  <a:gd name="T14" fmla="*/ 340 w 1361"/>
                  <a:gd name="T15" fmla="*/ 113 h 680"/>
                  <a:gd name="T16" fmla="*/ 340 w 1361"/>
                  <a:gd name="T17" fmla="*/ 0 h 680"/>
                  <a:gd name="T18" fmla="*/ 227 w 1361"/>
                  <a:gd name="T19" fmla="*/ 0 h 680"/>
                  <a:gd name="T20" fmla="*/ 227 w 1361"/>
                  <a:gd name="T21" fmla="*/ 113 h 680"/>
                  <a:gd name="T22" fmla="*/ 113 w 1361"/>
                  <a:gd name="T23" fmla="*/ 113 h 680"/>
                  <a:gd name="T24" fmla="*/ 113 w 1361"/>
                  <a:gd name="T25" fmla="*/ 227 h 680"/>
                  <a:gd name="T26" fmla="*/ 0 w 1361"/>
                  <a:gd name="T27" fmla="*/ 227 h 680"/>
                  <a:gd name="T28" fmla="*/ 0 w 1361"/>
                  <a:gd name="T29" fmla="*/ 680 h 680"/>
                  <a:gd name="T30" fmla="*/ 454 w 1361"/>
                  <a:gd name="T31" fmla="*/ 680 h 680"/>
                  <a:gd name="T32" fmla="*/ 454 w 1361"/>
                  <a:gd name="T33" fmla="*/ 453 h 680"/>
                  <a:gd name="T34" fmla="*/ 907 w 1361"/>
                  <a:gd name="T35" fmla="*/ 453 h 680"/>
                  <a:gd name="T36" fmla="*/ 907 w 1361"/>
                  <a:gd name="T37" fmla="*/ 567 h 680"/>
                  <a:gd name="T38" fmla="*/ 1361 w 1361"/>
                  <a:gd name="T39" fmla="*/ 567 h 680"/>
                  <a:gd name="T40" fmla="*/ 1361 w 1361"/>
                  <a:gd name="T41" fmla="*/ 45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61" h="680">
                    <a:moveTo>
                      <a:pt x="1361" y="453"/>
                    </a:moveTo>
                    <a:lnTo>
                      <a:pt x="1134" y="453"/>
                    </a:lnTo>
                    <a:lnTo>
                      <a:pt x="1134" y="340"/>
                    </a:lnTo>
                    <a:lnTo>
                      <a:pt x="794" y="340"/>
                    </a:lnTo>
                    <a:lnTo>
                      <a:pt x="794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680"/>
                    </a:lnTo>
                    <a:lnTo>
                      <a:pt x="454" y="680"/>
                    </a:lnTo>
                    <a:lnTo>
                      <a:pt x="454" y="453"/>
                    </a:lnTo>
                    <a:lnTo>
                      <a:pt x="907" y="453"/>
                    </a:lnTo>
                    <a:lnTo>
                      <a:pt x="907" y="567"/>
                    </a:lnTo>
                    <a:lnTo>
                      <a:pt x="1361" y="567"/>
                    </a:lnTo>
                    <a:lnTo>
                      <a:pt x="1361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93" name="Freeform 181"/>
              <p:cNvSpPr>
                <a:spLocks/>
              </p:cNvSpPr>
              <p:nvPr/>
            </p:nvSpPr>
            <p:spPr bwMode="auto">
              <a:xfrm>
                <a:off x="3465" y="3704"/>
                <a:ext cx="907" cy="794"/>
              </a:xfrm>
              <a:custGeom>
                <a:avLst/>
                <a:gdLst>
                  <a:gd name="T0" fmla="*/ 0 w 907"/>
                  <a:gd name="T1" fmla="*/ 227 h 794"/>
                  <a:gd name="T2" fmla="*/ 0 w 907"/>
                  <a:gd name="T3" fmla="*/ 454 h 794"/>
                  <a:gd name="T4" fmla="*/ 113 w 907"/>
                  <a:gd name="T5" fmla="*/ 454 h 794"/>
                  <a:gd name="T6" fmla="*/ 113 w 907"/>
                  <a:gd name="T7" fmla="*/ 567 h 794"/>
                  <a:gd name="T8" fmla="*/ 454 w 907"/>
                  <a:gd name="T9" fmla="*/ 567 h 794"/>
                  <a:gd name="T10" fmla="*/ 454 w 907"/>
                  <a:gd name="T11" fmla="*/ 681 h 794"/>
                  <a:gd name="T12" fmla="*/ 680 w 907"/>
                  <a:gd name="T13" fmla="*/ 681 h 794"/>
                  <a:gd name="T14" fmla="*/ 680 w 907"/>
                  <a:gd name="T15" fmla="*/ 794 h 794"/>
                  <a:gd name="T16" fmla="*/ 794 w 907"/>
                  <a:gd name="T17" fmla="*/ 794 h 794"/>
                  <a:gd name="T18" fmla="*/ 794 w 907"/>
                  <a:gd name="T19" fmla="*/ 681 h 794"/>
                  <a:gd name="T20" fmla="*/ 907 w 907"/>
                  <a:gd name="T21" fmla="*/ 681 h 794"/>
                  <a:gd name="T22" fmla="*/ 907 w 907"/>
                  <a:gd name="T23" fmla="*/ 341 h 794"/>
                  <a:gd name="T24" fmla="*/ 794 w 907"/>
                  <a:gd name="T25" fmla="*/ 341 h 794"/>
                  <a:gd name="T26" fmla="*/ 794 w 907"/>
                  <a:gd name="T27" fmla="*/ 227 h 794"/>
                  <a:gd name="T28" fmla="*/ 680 w 907"/>
                  <a:gd name="T29" fmla="*/ 227 h 794"/>
                  <a:gd name="T30" fmla="*/ 680 w 907"/>
                  <a:gd name="T31" fmla="*/ 114 h 794"/>
                  <a:gd name="T32" fmla="*/ 567 w 907"/>
                  <a:gd name="T33" fmla="*/ 114 h 794"/>
                  <a:gd name="T34" fmla="*/ 567 w 907"/>
                  <a:gd name="T35" fmla="*/ 0 h 794"/>
                  <a:gd name="T36" fmla="*/ 454 w 907"/>
                  <a:gd name="T37" fmla="*/ 0 h 794"/>
                  <a:gd name="T38" fmla="*/ 454 w 907"/>
                  <a:gd name="T39" fmla="*/ 227 h 794"/>
                  <a:gd name="T40" fmla="*/ 0 w 907"/>
                  <a:gd name="T41" fmla="*/ 22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07" h="794">
                    <a:moveTo>
                      <a:pt x="0" y="227"/>
                    </a:move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454" y="567"/>
                    </a:lnTo>
                    <a:lnTo>
                      <a:pt x="454" y="681"/>
                    </a:lnTo>
                    <a:lnTo>
                      <a:pt x="680" y="681"/>
                    </a:lnTo>
                    <a:lnTo>
                      <a:pt x="680" y="794"/>
                    </a:lnTo>
                    <a:lnTo>
                      <a:pt x="794" y="794"/>
                    </a:lnTo>
                    <a:lnTo>
                      <a:pt x="794" y="681"/>
                    </a:lnTo>
                    <a:lnTo>
                      <a:pt x="907" y="681"/>
                    </a:lnTo>
                    <a:lnTo>
                      <a:pt x="907" y="341"/>
                    </a:lnTo>
                    <a:lnTo>
                      <a:pt x="794" y="341"/>
                    </a:lnTo>
                    <a:lnTo>
                      <a:pt x="794" y="227"/>
                    </a:lnTo>
                    <a:lnTo>
                      <a:pt x="680" y="227"/>
                    </a:lnTo>
                    <a:lnTo>
                      <a:pt x="680" y="114"/>
                    </a:lnTo>
                    <a:lnTo>
                      <a:pt x="567" y="114"/>
                    </a:lnTo>
                    <a:lnTo>
                      <a:pt x="567" y="0"/>
                    </a:lnTo>
                    <a:lnTo>
                      <a:pt x="454" y="0"/>
                    </a:lnTo>
                    <a:lnTo>
                      <a:pt x="454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95" name="Freeform 183"/>
              <p:cNvSpPr>
                <a:spLocks/>
              </p:cNvSpPr>
              <p:nvPr/>
            </p:nvSpPr>
            <p:spPr bwMode="auto">
              <a:xfrm>
                <a:off x="2444" y="3137"/>
                <a:ext cx="1248" cy="1134"/>
              </a:xfrm>
              <a:custGeom>
                <a:avLst/>
                <a:gdLst>
                  <a:gd name="T0" fmla="*/ 1248 w 1248"/>
                  <a:gd name="T1" fmla="*/ 114 h 1134"/>
                  <a:gd name="T2" fmla="*/ 1021 w 1248"/>
                  <a:gd name="T3" fmla="*/ 114 h 1134"/>
                  <a:gd name="T4" fmla="*/ 1021 w 1248"/>
                  <a:gd name="T5" fmla="*/ 227 h 1134"/>
                  <a:gd name="T6" fmla="*/ 794 w 1248"/>
                  <a:gd name="T7" fmla="*/ 227 h 1134"/>
                  <a:gd name="T8" fmla="*/ 794 w 1248"/>
                  <a:gd name="T9" fmla="*/ 114 h 1134"/>
                  <a:gd name="T10" fmla="*/ 681 w 1248"/>
                  <a:gd name="T11" fmla="*/ 114 h 1134"/>
                  <a:gd name="T12" fmla="*/ 681 w 1248"/>
                  <a:gd name="T13" fmla="*/ 0 h 1134"/>
                  <a:gd name="T14" fmla="*/ 567 w 1248"/>
                  <a:gd name="T15" fmla="*/ 0 h 1134"/>
                  <a:gd name="T16" fmla="*/ 567 w 1248"/>
                  <a:gd name="T17" fmla="*/ 114 h 1134"/>
                  <a:gd name="T18" fmla="*/ 454 w 1248"/>
                  <a:gd name="T19" fmla="*/ 114 h 1134"/>
                  <a:gd name="T20" fmla="*/ 454 w 1248"/>
                  <a:gd name="T21" fmla="*/ 227 h 1134"/>
                  <a:gd name="T22" fmla="*/ 341 w 1248"/>
                  <a:gd name="T23" fmla="*/ 227 h 1134"/>
                  <a:gd name="T24" fmla="*/ 341 w 1248"/>
                  <a:gd name="T25" fmla="*/ 341 h 1134"/>
                  <a:gd name="T26" fmla="*/ 114 w 1248"/>
                  <a:gd name="T27" fmla="*/ 341 h 1134"/>
                  <a:gd name="T28" fmla="*/ 114 w 1248"/>
                  <a:gd name="T29" fmla="*/ 454 h 1134"/>
                  <a:gd name="T30" fmla="*/ 0 w 1248"/>
                  <a:gd name="T31" fmla="*/ 454 h 1134"/>
                  <a:gd name="T32" fmla="*/ 0 w 1248"/>
                  <a:gd name="T33" fmla="*/ 567 h 1134"/>
                  <a:gd name="T34" fmla="*/ 227 w 1248"/>
                  <a:gd name="T35" fmla="*/ 567 h 1134"/>
                  <a:gd name="T36" fmla="*/ 227 w 1248"/>
                  <a:gd name="T37" fmla="*/ 681 h 1134"/>
                  <a:gd name="T38" fmla="*/ 567 w 1248"/>
                  <a:gd name="T39" fmla="*/ 681 h 1134"/>
                  <a:gd name="T40" fmla="*/ 567 w 1248"/>
                  <a:gd name="T41" fmla="*/ 1021 h 1134"/>
                  <a:gd name="T42" fmla="*/ 681 w 1248"/>
                  <a:gd name="T43" fmla="*/ 1021 h 1134"/>
                  <a:gd name="T44" fmla="*/ 681 w 1248"/>
                  <a:gd name="T45" fmla="*/ 1134 h 1134"/>
                  <a:gd name="T46" fmla="*/ 908 w 1248"/>
                  <a:gd name="T47" fmla="*/ 1134 h 1134"/>
                  <a:gd name="T48" fmla="*/ 908 w 1248"/>
                  <a:gd name="T49" fmla="*/ 1021 h 1134"/>
                  <a:gd name="T50" fmla="*/ 1021 w 1248"/>
                  <a:gd name="T51" fmla="*/ 1021 h 1134"/>
                  <a:gd name="T52" fmla="*/ 1021 w 1248"/>
                  <a:gd name="T53" fmla="*/ 341 h 1134"/>
                  <a:gd name="T54" fmla="*/ 1134 w 1248"/>
                  <a:gd name="T55" fmla="*/ 341 h 1134"/>
                  <a:gd name="T56" fmla="*/ 1134 w 1248"/>
                  <a:gd name="T57" fmla="*/ 227 h 1134"/>
                  <a:gd name="T58" fmla="*/ 1248 w 1248"/>
                  <a:gd name="T59" fmla="*/ 227 h 1134"/>
                  <a:gd name="T60" fmla="*/ 1248 w 1248"/>
                  <a:gd name="T61" fmla="*/ 11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48" h="1134">
                    <a:moveTo>
                      <a:pt x="1248" y="114"/>
                    </a:moveTo>
                    <a:lnTo>
                      <a:pt x="1021" y="114"/>
                    </a:lnTo>
                    <a:lnTo>
                      <a:pt x="1021" y="227"/>
                    </a:lnTo>
                    <a:lnTo>
                      <a:pt x="794" y="227"/>
                    </a:lnTo>
                    <a:lnTo>
                      <a:pt x="794" y="114"/>
                    </a:lnTo>
                    <a:lnTo>
                      <a:pt x="681" y="114"/>
                    </a:lnTo>
                    <a:lnTo>
                      <a:pt x="681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454" y="114"/>
                    </a:lnTo>
                    <a:lnTo>
                      <a:pt x="454" y="227"/>
                    </a:lnTo>
                    <a:lnTo>
                      <a:pt x="341" y="227"/>
                    </a:lnTo>
                    <a:lnTo>
                      <a:pt x="341" y="341"/>
                    </a:lnTo>
                    <a:lnTo>
                      <a:pt x="114" y="341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681"/>
                    </a:lnTo>
                    <a:lnTo>
                      <a:pt x="567" y="681"/>
                    </a:lnTo>
                    <a:lnTo>
                      <a:pt x="567" y="1021"/>
                    </a:lnTo>
                    <a:lnTo>
                      <a:pt x="681" y="1021"/>
                    </a:lnTo>
                    <a:lnTo>
                      <a:pt x="681" y="1134"/>
                    </a:lnTo>
                    <a:lnTo>
                      <a:pt x="908" y="1134"/>
                    </a:lnTo>
                    <a:lnTo>
                      <a:pt x="908" y="1021"/>
                    </a:lnTo>
                    <a:lnTo>
                      <a:pt x="1021" y="1021"/>
                    </a:lnTo>
                    <a:lnTo>
                      <a:pt x="1021" y="341"/>
                    </a:lnTo>
                    <a:lnTo>
                      <a:pt x="1134" y="341"/>
                    </a:lnTo>
                    <a:lnTo>
                      <a:pt x="1134" y="227"/>
                    </a:lnTo>
                    <a:lnTo>
                      <a:pt x="1248" y="227"/>
                    </a:lnTo>
                    <a:lnTo>
                      <a:pt x="1248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96" name="Rectangle 184"/>
              <p:cNvSpPr>
                <a:spLocks noChangeArrowheads="1"/>
              </p:cNvSpPr>
              <p:nvPr/>
            </p:nvSpPr>
            <p:spPr bwMode="auto">
              <a:xfrm>
                <a:off x="3011" y="2003"/>
                <a:ext cx="227" cy="22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97" name="Freeform 185"/>
              <p:cNvSpPr>
                <a:spLocks/>
              </p:cNvSpPr>
              <p:nvPr/>
            </p:nvSpPr>
            <p:spPr bwMode="auto">
              <a:xfrm>
                <a:off x="3011" y="2003"/>
                <a:ext cx="1021" cy="1361"/>
              </a:xfrm>
              <a:custGeom>
                <a:avLst/>
                <a:gdLst>
                  <a:gd name="T0" fmla="*/ 227 w 1021"/>
                  <a:gd name="T1" fmla="*/ 0 h 1361"/>
                  <a:gd name="T2" fmla="*/ 341 w 1021"/>
                  <a:gd name="T3" fmla="*/ 0 h 1361"/>
                  <a:gd name="T4" fmla="*/ 341 w 1021"/>
                  <a:gd name="T5" fmla="*/ 114 h 1361"/>
                  <a:gd name="T6" fmla="*/ 454 w 1021"/>
                  <a:gd name="T7" fmla="*/ 114 h 1361"/>
                  <a:gd name="T8" fmla="*/ 454 w 1021"/>
                  <a:gd name="T9" fmla="*/ 227 h 1361"/>
                  <a:gd name="T10" fmla="*/ 681 w 1021"/>
                  <a:gd name="T11" fmla="*/ 227 h 1361"/>
                  <a:gd name="T12" fmla="*/ 681 w 1021"/>
                  <a:gd name="T13" fmla="*/ 454 h 1361"/>
                  <a:gd name="T14" fmla="*/ 908 w 1021"/>
                  <a:gd name="T15" fmla="*/ 454 h 1361"/>
                  <a:gd name="T16" fmla="*/ 908 w 1021"/>
                  <a:gd name="T17" fmla="*/ 567 h 1361"/>
                  <a:gd name="T18" fmla="*/ 1021 w 1021"/>
                  <a:gd name="T19" fmla="*/ 567 h 1361"/>
                  <a:gd name="T20" fmla="*/ 1021 w 1021"/>
                  <a:gd name="T21" fmla="*/ 681 h 1361"/>
                  <a:gd name="T22" fmla="*/ 908 w 1021"/>
                  <a:gd name="T23" fmla="*/ 681 h 1361"/>
                  <a:gd name="T24" fmla="*/ 908 w 1021"/>
                  <a:gd name="T25" fmla="*/ 794 h 1361"/>
                  <a:gd name="T26" fmla="*/ 794 w 1021"/>
                  <a:gd name="T27" fmla="*/ 794 h 1361"/>
                  <a:gd name="T28" fmla="*/ 794 w 1021"/>
                  <a:gd name="T29" fmla="*/ 1248 h 1361"/>
                  <a:gd name="T30" fmla="*/ 454 w 1021"/>
                  <a:gd name="T31" fmla="*/ 1248 h 1361"/>
                  <a:gd name="T32" fmla="*/ 454 w 1021"/>
                  <a:gd name="T33" fmla="*/ 1361 h 1361"/>
                  <a:gd name="T34" fmla="*/ 227 w 1021"/>
                  <a:gd name="T35" fmla="*/ 1361 h 1361"/>
                  <a:gd name="T36" fmla="*/ 227 w 1021"/>
                  <a:gd name="T37" fmla="*/ 1248 h 1361"/>
                  <a:gd name="T38" fmla="*/ 114 w 1021"/>
                  <a:gd name="T39" fmla="*/ 1248 h 1361"/>
                  <a:gd name="T40" fmla="*/ 114 w 1021"/>
                  <a:gd name="T41" fmla="*/ 1021 h 1361"/>
                  <a:gd name="T42" fmla="*/ 341 w 1021"/>
                  <a:gd name="T43" fmla="*/ 1021 h 1361"/>
                  <a:gd name="T44" fmla="*/ 341 w 1021"/>
                  <a:gd name="T45" fmla="*/ 908 h 1361"/>
                  <a:gd name="T46" fmla="*/ 227 w 1021"/>
                  <a:gd name="T47" fmla="*/ 908 h 1361"/>
                  <a:gd name="T48" fmla="*/ 227 w 1021"/>
                  <a:gd name="T49" fmla="*/ 681 h 1361"/>
                  <a:gd name="T50" fmla="*/ 114 w 1021"/>
                  <a:gd name="T51" fmla="*/ 681 h 1361"/>
                  <a:gd name="T52" fmla="*/ 114 w 1021"/>
                  <a:gd name="T53" fmla="*/ 567 h 1361"/>
                  <a:gd name="T54" fmla="*/ 0 w 1021"/>
                  <a:gd name="T55" fmla="*/ 567 h 1361"/>
                  <a:gd name="T56" fmla="*/ 0 w 1021"/>
                  <a:gd name="T57" fmla="*/ 341 h 1361"/>
                  <a:gd name="T58" fmla="*/ 114 w 1021"/>
                  <a:gd name="T59" fmla="*/ 341 h 1361"/>
                  <a:gd name="T60" fmla="*/ 114 w 1021"/>
                  <a:gd name="T61" fmla="*/ 227 h 1361"/>
                  <a:gd name="T62" fmla="*/ 227 w 1021"/>
                  <a:gd name="T63" fmla="*/ 227 h 1361"/>
                  <a:gd name="T64" fmla="*/ 227 w 1021"/>
                  <a:gd name="T65" fmla="*/ 0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21" h="1361">
                    <a:moveTo>
                      <a:pt x="227" y="0"/>
                    </a:moveTo>
                    <a:lnTo>
                      <a:pt x="341" y="0"/>
                    </a:lnTo>
                    <a:lnTo>
                      <a:pt x="341" y="114"/>
                    </a:lnTo>
                    <a:lnTo>
                      <a:pt x="454" y="114"/>
                    </a:lnTo>
                    <a:lnTo>
                      <a:pt x="454" y="227"/>
                    </a:lnTo>
                    <a:lnTo>
                      <a:pt x="681" y="227"/>
                    </a:lnTo>
                    <a:lnTo>
                      <a:pt x="681" y="454"/>
                    </a:lnTo>
                    <a:lnTo>
                      <a:pt x="908" y="454"/>
                    </a:lnTo>
                    <a:lnTo>
                      <a:pt x="908" y="567"/>
                    </a:lnTo>
                    <a:lnTo>
                      <a:pt x="1021" y="567"/>
                    </a:lnTo>
                    <a:lnTo>
                      <a:pt x="1021" y="681"/>
                    </a:lnTo>
                    <a:lnTo>
                      <a:pt x="908" y="681"/>
                    </a:lnTo>
                    <a:lnTo>
                      <a:pt x="908" y="794"/>
                    </a:lnTo>
                    <a:lnTo>
                      <a:pt x="794" y="794"/>
                    </a:lnTo>
                    <a:lnTo>
                      <a:pt x="794" y="1248"/>
                    </a:lnTo>
                    <a:lnTo>
                      <a:pt x="454" y="1248"/>
                    </a:lnTo>
                    <a:lnTo>
                      <a:pt x="454" y="1361"/>
                    </a:lnTo>
                    <a:lnTo>
                      <a:pt x="227" y="1361"/>
                    </a:lnTo>
                    <a:lnTo>
                      <a:pt x="227" y="1248"/>
                    </a:lnTo>
                    <a:lnTo>
                      <a:pt x="114" y="1248"/>
                    </a:lnTo>
                    <a:lnTo>
                      <a:pt x="114" y="1021"/>
                    </a:lnTo>
                    <a:lnTo>
                      <a:pt x="341" y="1021"/>
                    </a:lnTo>
                    <a:lnTo>
                      <a:pt x="341" y="908"/>
                    </a:lnTo>
                    <a:lnTo>
                      <a:pt x="227" y="908"/>
                    </a:lnTo>
                    <a:lnTo>
                      <a:pt x="227" y="681"/>
                    </a:lnTo>
                    <a:lnTo>
                      <a:pt x="114" y="681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341"/>
                    </a:lnTo>
                    <a:lnTo>
                      <a:pt x="114" y="341"/>
                    </a:lnTo>
                    <a:lnTo>
                      <a:pt x="114" y="227"/>
                    </a:lnTo>
                    <a:lnTo>
                      <a:pt x="227" y="22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98" name="Freeform 186"/>
              <p:cNvSpPr>
                <a:spLocks/>
              </p:cNvSpPr>
              <p:nvPr/>
            </p:nvSpPr>
            <p:spPr bwMode="auto">
              <a:xfrm>
                <a:off x="3352" y="1890"/>
                <a:ext cx="567" cy="454"/>
              </a:xfrm>
              <a:custGeom>
                <a:avLst/>
                <a:gdLst>
                  <a:gd name="T0" fmla="*/ 567 w 567"/>
                  <a:gd name="T1" fmla="*/ 0 h 454"/>
                  <a:gd name="T2" fmla="*/ 113 w 567"/>
                  <a:gd name="T3" fmla="*/ 0 h 454"/>
                  <a:gd name="T4" fmla="*/ 113 w 567"/>
                  <a:gd name="T5" fmla="*/ 113 h 454"/>
                  <a:gd name="T6" fmla="*/ 0 w 567"/>
                  <a:gd name="T7" fmla="*/ 113 h 454"/>
                  <a:gd name="T8" fmla="*/ 0 w 567"/>
                  <a:gd name="T9" fmla="*/ 227 h 454"/>
                  <a:gd name="T10" fmla="*/ 113 w 567"/>
                  <a:gd name="T11" fmla="*/ 227 h 454"/>
                  <a:gd name="T12" fmla="*/ 113 w 567"/>
                  <a:gd name="T13" fmla="*/ 340 h 454"/>
                  <a:gd name="T14" fmla="*/ 340 w 567"/>
                  <a:gd name="T15" fmla="*/ 340 h 454"/>
                  <a:gd name="T16" fmla="*/ 340 w 567"/>
                  <a:gd name="T17" fmla="*/ 454 h 454"/>
                  <a:gd name="T18" fmla="*/ 453 w 567"/>
                  <a:gd name="T19" fmla="*/ 454 h 454"/>
                  <a:gd name="T20" fmla="*/ 453 w 567"/>
                  <a:gd name="T21" fmla="*/ 113 h 454"/>
                  <a:gd name="T22" fmla="*/ 567 w 567"/>
                  <a:gd name="T23" fmla="*/ 113 h 454"/>
                  <a:gd name="T24" fmla="*/ 567 w 567"/>
                  <a:gd name="T25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454">
                    <a:moveTo>
                      <a:pt x="567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340" y="340"/>
                    </a:lnTo>
                    <a:lnTo>
                      <a:pt x="340" y="454"/>
                    </a:lnTo>
                    <a:lnTo>
                      <a:pt x="453" y="454"/>
                    </a:lnTo>
                    <a:lnTo>
                      <a:pt x="453" y="113"/>
                    </a:lnTo>
                    <a:lnTo>
                      <a:pt x="567" y="113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99" name="Freeform 187"/>
              <p:cNvSpPr>
                <a:spLocks/>
              </p:cNvSpPr>
              <p:nvPr/>
            </p:nvSpPr>
            <p:spPr bwMode="auto">
              <a:xfrm>
                <a:off x="3692" y="1210"/>
                <a:ext cx="1020" cy="1474"/>
              </a:xfrm>
              <a:custGeom>
                <a:avLst/>
                <a:gdLst>
                  <a:gd name="T0" fmla="*/ 794 w 1020"/>
                  <a:gd name="T1" fmla="*/ 0 h 1474"/>
                  <a:gd name="T2" fmla="*/ 567 w 1020"/>
                  <a:gd name="T3" fmla="*/ 0 h 1474"/>
                  <a:gd name="T4" fmla="*/ 567 w 1020"/>
                  <a:gd name="T5" fmla="*/ 340 h 1474"/>
                  <a:gd name="T6" fmla="*/ 453 w 1020"/>
                  <a:gd name="T7" fmla="*/ 340 h 1474"/>
                  <a:gd name="T8" fmla="*/ 453 w 1020"/>
                  <a:gd name="T9" fmla="*/ 453 h 1474"/>
                  <a:gd name="T10" fmla="*/ 340 w 1020"/>
                  <a:gd name="T11" fmla="*/ 453 h 1474"/>
                  <a:gd name="T12" fmla="*/ 340 w 1020"/>
                  <a:gd name="T13" fmla="*/ 567 h 1474"/>
                  <a:gd name="T14" fmla="*/ 227 w 1020"/>
                  <a:gd name="T15" fmla="*/ 567 h 1474"/>
                  <a:gd name="T16" fmla="*/ 227 w 1020"/>
                  <a:gd name="T17" fmla="*/ 793 h 1474"/>
                  <a:gd name="T18" fmla="*/ 113 w 1020"/>
                  <a:gd name="T19" fmla="*/ 793 h 1474"/>
                  <a:gd name="T20" fmla="*/ 113 w 1020"/>
                  <a:gd name="T21" fmla="*/ 1134 h 1474"/>
                  <a:gd name="T22" fmla="*/ 0 w 1020"/>
                  <a:gd name="T23" fmla="*/ 1134 h 1474"/>
                  <a:gd name="T24" fmla="*/ 0 w 1020"/>
                  <a:gd name="T25" fmla="*/ 1247 h 1474"/>
                  <a:gd name="T26" fmla="*/ 227 w 1020"/>
                  <a:gd name="T27" fmla="*/ 1247 h 1474"/>
                  <a:gd name="T28" fmla="*/ 227 w 1020"/>
                  <a:gd name="T29" fmla="*/ 1360 h 1474"/>
                  <a:gd name="T30" fmla="*/ 340 w 1020"/>
                  <a:gd name="T31" fmla="*/ 1360 h 1474"/>
                  <a:gd name="T32" fmla="*/ 340 w 1020"/>
                  <a:gd name="T33" fmla="*/ 1474 h 1474"/>
                  <a:gd name="T34" fmla="*/ 680 w 1020"/>
                  <a:gd name="T35" fmla="*/ 1474 h 1474"/>
                  <a:gd name="T36" fmla="*/ 680 w 1020"/>
                  <a:gd name="T37" fmla="*/ 1247 h 1474"/>
                  <a:gd name="T38" fmla="*/ 567 w 1020"/>
                  <a:gd name="T39" fmla="*/ 1247 h 1474"/>
                  <a:gd name="T40" fmla="*/ 567 w 1020"/>
                  <a:gd name="T41" fmla="*/ 1020 h 1474"/>
                  <a:gd name="T42" fmla="*/ 680 w 1020"/>
                  <a:gd name="T43" fmla="*/ 1020 h 1474"/>
                  <a:gd name="T44" fmla="*/ 680 w 1020"/>
                  <a:gd name="T45" fmla="*/ 907 h 1474"/>
                  <a:gd name="T46" fmla="*/ 907 w 1020"/>
                  <a:gd name="T47" fmla="*/ 907 h 1474"/>
                  <a:gd name="T48" fmla="*/ 907 w 1020"/>
                  <a:gd name="T49" fmla="*/ 680 h 1474"/>
                  <a:gd name="T50" fmla="*/ 1020 w 1020"/>
                  <a:gd name="T51" fmla="*/ 680 h 1474"/>
                  <a:gd name="T52" fmla="*/ 1020 w 1020"/>
                  <a:gd name="T53" fmla="*/ 453 h 1474"/>
                  <a:gd name="T54" fmla="*/ 907 w 1020"/>
                  <a:gd name="T55" fmla="*/ 453 h 1474"/>
                  <a:gd name="T56" fmla="*/ 907 w 1020"/>
                  <a:gd name="T57" fmla="*/ 340 h 1474"/>
                  <a:gd name="T58" fmla="*/ 794 w 1020"/>
                  <a:gd name="T59" fmla="*/ 340 h 1474"/>
                  <a:gd name="T60" fmla="*/ 794 w 1020"/>
                  <a:gd name="T61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20" h="1474">
                    <a:moveTo>
                      <a:pt x="794" y="0"/>
                    </a:moveTo>
                    <a:lnTo>
                      <a:pt x="567" y="0"/>
                    </a:lnTo>
                    <a:lnTo>
                      <a:pt x="567" y="340"/>
                    </a:lnTo>
                    <a:lnTo>
                      <a:pt x="453" y="340"/>
                    </a:lnTo>
                    <a:lnTo>
                      <a:pt x="453" y="453"/>
                    </a:lnTo>
                    <a:lnTo>
                      <a:pt x="340" y="453"/>
                    </a:lnTo>
                    <a:lnTo>
                      <a:pt x="340" y="567"/>
                    </a:lnTo>
                    <a:lnTo>
                      <a:pt x="227" y="567"/>
                    </a:lnTo>
                    <a:lnTo>
                      <a:pt x="227" y="793"/>
                    </a:lnTo>
                    <a:lnTo>
                      <a:pt x="113" y="793"/>
                    </a:lnTo>
                    <a:lnTo>
                      <a:pt x="113" y="1134"/>
                    </a:lnTo>
                    <a:lnTo>
                      <a:pt x="0" y="1134"/>
                    </a:lnTo>
                    <a:lnTo>
                      <a:pt x="0" y="1247"/>
                    </a:lnTo>
                    <a:lnTo>
                      <a:pt x="227" y="1247"/>
                    </a:lnTo>
                    <a:lnTo>
                      <a:pt x="227" y="1360"/>
                    </a:lnTo>
                    <a:lnTo>
                      <a:pt x="340" y="1360"/>
                    </a:lnTo>
                    <a:lnTo>
                      <a:pt x="340" y="1474"/>
                    </a:lnTo>
                    <a:lnTo>
                      <a:pt x="680" y="1474"/>
                    </a:lnTo>
                    <a:lnTo>
                      <a:pt x="680" y="1247"/>
                    </a:lnTo>
                    <a:lnTo>
                      <a:pt x="567" y="1247"/>
                    </a:lnTo>
                    <a:lnTo>
                      <a:pt x="567" y="1020"/>
                    </a:lnTo>
                    <a:lnTo>
                      <a:pt x="680" y="1020"/>
                    </a:lnTo>
                    <a:lnTo>
                      <a:pt x="680" y="907"/>
                    </a:lnTo>
                    <a:lnTo>
                      <a:pt x="907" y="907"/>
                    </a:lnTo>
                    <a:lnTo>
                      <a:pt x="907" y="680"/>
                    </a:lnTo>
                    <a:lnTo>
                      <a:pt x="1020" y="680"/>
                    </a:lnTo>
                    <a:lnTo>
                      <a:pt x="1020" y="453"/>
                    </a:lnTo>
                    <a:lnTo>
                      <a:pt x="907" y="453"/>
                    </a:lnTo>
                    <a:lnTo>
                      <a:pt x="907" y="340"/>
                    </a:lnTo>
                    <a:lnTo>
                      <a:pt x="794" y="340"/>
                    </a:lnTo>
                    <a:lnTo>
                      <a:pt x="79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01" name="Freeform 189"/>
              <p:cNvSpPr>
                <a:spLocks/>
              </p:cNvSpPr>
              <p:nvPr/>
            </p:nvSpPr>
            <p:spPr bwMode="auto">
              <a:xfrm>
                <a:off x="3238" y="1096"/>
                <a:ext cx="1021" cy="794"/>
              </a:xfrm>
              <a:custGeom>
                <a:avLst/>
                <a:gdLst>
                  <a:gd name="T0" fmla="*/ 1021 w 1021"/>
                  <a:gd name="T1" fmla="*/ 114 h 794"/>
                  <a:gd name="T2" fmla="*/ 1021 w 1021"/>
                  <a:gd name="T3" fmla="*/ 454 h 794"/>
                  <a:gd name="T4" fmla="*/ 907 w 1021"/>
                  <a:gd name="T5" fmla="*/ 454 h 794"/>
                  <a:gd name="T6" fmla="*/ 907 w 1021"/>
                  <a:gd name="T7" fmla="*/ 567 h 794"/>
                  <a:gd name="T8" fmla="*/ 794 w 1021"/>
                  <a:gd name="T9" fmla="*/ 567 h 794"/>
                  <a:gd name="T10" fmla="*/ 794 w 1021"/>
                  <a:gd name="T11" fmla="*/ 681 h 794"/>
                  <a:gd name="T12" fmla="*/ 681 w 1021"/>
                  <a:gd name="T13" fmla="*/ 681 h 794"/>
                  <a:gd name="T14" fmla="*/ 681 w 1021"/>
                  <a:gd name="T15" fmla="*/ 794 h 794"/>
                  <a:gd name="T16" fmla="*/ 340 w 1021"/>
                  <a:gd name="T17" fmla="*/ 794 h 794"/>
                  <a:gd name="T18" fmla="*/ 340 w 1021"/>
                  <a:gd name="T19" fmla="*/ 681 h 794"/>
                  <a:gd name="T20" fmla="*/ 0 w 1021"/>
                  <a:gd name="T21" fmla="*/ 681 h 794"/>
                  <a:gd name="T22" fmla="*/ 0 w 1021"/>
                  <a:gd name="T23" fmla="*/ 567 h 794"/>
                  <a:gd name="T24" fmla="*/ 114 w 1021"/>
                  <a:gd name="T25" fmla="*/ 567 h 794"/>
                  <a:gd name="T26" fmla="*/ 114 w 1021"/>
                  <a:gd name="T27" fmla="*/ 454 h 794"/>
                  <a:gd name="T28" fmla="*/ 227 w 1021"/>
                  <a:gd name="T29" fmla="*/ 454 h 794"/>
                  <a:gd name="T30" fmla="*/ 227 w 1021"/>
                  <a:gd name="T31" fmla="*/ 340 h 794"/>
                  <a:gd name="T32" fmla="*/ 340 w 1021"/>
                  <a:gd name="T33" fmla="*/ 340 h 794"/>
                  <a:gd name="T34" fmla="*/ 340 w 1021"/>
                  <a:gd name="T35" fmla="*/ 114 h 794"/>
                  <a:gd name="T36" fmla="*/ 454 w 1021"/>
                  <a:gd name="T37" fmla="*/ 114 h 794"/>
                  <a:gd name="T38" fmla="*/ 454 w 1021"/>
                  <a:gd name="T39" fmla="*/ 0 h 794"/>
                  <a:gd name="T40" fmla="*/ 681 w 1021"/>
                  <a:gd name="T41" fmla="*/ 0 h 794"/>
                  <a:gd name="T42" fmla="*/ 681 w 1021"/>
                  <a:gd name="T43" fmla="*/ 114 h 794"/>
                  <a:gd name="T44" fmla="*/ 794 w 1021"/>
                  <a:gd name="T45" fmla="*/ 114 h 794"/>
                  <a:gd name="T46" fmla="*/ 794 w 1021"/>
                  <a:gd name="T47" fmla="*/ 227 h 794"/>
                  <a:gd name="T48" fmla="*/ 907 w 1021"/>
                  <a:gd name="T49" fmla="*/ 227 h 794"/>
                  <a:gd name="T50" fmla="*/ 907 w 1021"/>
                  <a:gd name="T51" fmla="*/ 114 h 794"/>
                  <a:gd name="T52" fmla="*/ 1021 w 1021"/>
                  <a:gd name="T53" fmla="*/ 11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21" h="794">
                    <a:moveTo>
                      <a:pt x="1021" y="114"/>
                    </a:moveTo>
                    <a:lnTo>
                      <a:pt x="1021" y="454"/>
                    </a:lnTo>
                    <a:lnTo>
                      <a:pt x="907" y="454"/>
                    </a:lnTo>
                    <a:lnTo>
                      <a:pt x="907" y="567"/>
                    </a:lnTo>
                    <a:lnTo>
                      <a:pt x="794" y="567"/>
                    </a:lnTo>
                    <a:lnTo>
                      <a:pt x="794" y="681"/>
                    </a:lnTo>
                    <a:lnTo>
                      <a:pt x="681" y="681"/>
                    </a:lnTo>
                    <a:lnTo>
                      <a:pt x="681" y="794"/>
                    </a:lnTo>
                    <a:lnTo>
                      <a:pt x="340" y="794"/>
                    </a:lnTo>
                    <a:lnTo>
                      <a:pt x="340" y="681"/>
                    </a:lnTo>
                    <a:lnTo>
                      <a:pt x="0" y="681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454"/>
                    </a:lnTo>
                    <a:lnTo>
                      <a:pt x="227" y="454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681" y="0"/>
                    </a:lnTo>
                    <a:lnTo>
                      <a:pt x="681" y="114"/>
                    </a:lnTo>
                    <a:lnTo>
                      <a:pt x="794" y="114"/>
                    </a:lnTo>
                    <a:lnTo>
                      <a:pt x="794" y="227"/>
                    </a:lnTo>
                    <a:lnTo>
                      <a:pt x="907" y="227"/>
                    </a:lnTo>
                    <a:lnTo>
                      <a:pt x="907" y="114"/>
                    </a:lnTo>
                    <a:lnTo>
                      <a:pt x="1021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03" name="Freeform 191"/>
              <p:cNvSpPr>
                <a:spLocks/>
              </p:cNvSpPr>
              <p:nvPr/>
            </p:nvSpPr>
            <p:spPr bwMode="auto">
              <a:xfrm>
                <a:off x="2558" y="1777"/>
                <a:ext cx="567" cy="567"/>
              </a:xfrm>
              <a:custGeom>
                <a:avLst/>
                <a:gdLst>
                  <a:gd name="T0" fmla="*/ 227 w 567"/>
                  <a:gd name="T1" fmla="*/ 0 h 567"/>
                  <a:gd name="T2" fmla="*/ 227 w 567"/>
                  <a:gd name="T3" fmla="*/ 226 h 567"/>
                  <a:gd name="T4" fmla="*/ 0 w 567"/>
                  <a:gd name="T5" fmla="*/ 226 h 567"/>
                  <a:gd name="T6" fmla="*/ 0 w 567"/>
                  <a:gd name="T7" fmla="*/ 340 h 567"/>
                  <a:gd name="T8" fmla="*/ 113 w 567"/>
                  <a:gd name="T9" fmla="*/ 340 h 567"/>
                  <a:gd name="T10" fmla="*/ 113 w 567"/>
                  <a:gd name="T11" fmla="*/ 567 h 567"/>
                  <a:gd name="T12" fmla="*/ 567 w 567"/>
                  <a:gd name="T13" fmla="*/ 567 h 567"/>
                  <a:gd name="T14" fmla="*/ 567 w 567"/>
                  <a:gd name="T15" fmla="*/ 453 h 567"/>
                  <a:gd name="T16" fmla="*/ 453 w 567"/>
                  <a:gd name="T17" fmla="*/ 453 h 567"/>
                  <a:gd name="T18" fmla="*/ 453 w 567"/>
                  <a:gd name="T19" fmla="*/ 113 h 567"/>
                  <a:gd name="T20" fmla="*/ 340 w 567"/>
                  <a:gd name="T21" fmla="*/ 113 h 567"/>
                  <a:gd name="T22" fmla="*/ 340 w 567"/>
                  <a:gd name="T23" fmla="*/ 0 h 567"/>
                  <a:gd name="T24" fmla="*/ 227 w 567"/>
                  <a:gd name="T2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567">
                    <a:moveTo>
                      <a:pt x="227" y="0"/>
                    </a:moveTo>
                    <a:lnTo>
                      <a:pt x="227" y="226"/>
                    </a:lnTo>
                    <a:lnTo>
                      <a:pt x="0" y="226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567"/>
                    </a:lnTo>
                    <a:lnTo>
                      <a:pt x="567" y="567"/>
                    </a:lnTo>
                    <a:lnTo>
                      <a:pt x="567" y="453"/>
                    </a:lnTo>
                    <a:lnTo>
                      <a:pt x="453" y="453"/>
                    </a:lnTo>
                    <a:lnTo>
                      <a:pt x="453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04" name="Freeform 192"/>
              <p:cNvSpPr>
                <a:spLocks/>
              </p:cNvSpPr>
              <p:nvPr/>
            </p:nvSpPr>
            <p:spPr bwMode="auto">
              <a:xfrm>
                <a:off x="2331" y="869"/>
                <a:ext cx="1247" cy="1134"/>
              </a:xfrm>
              <a:custGeom>
                <a:avLst/>
                <a:gdLst>
                  <a:gd name="T0" fmla="*/ 1021 w 1247"/>
                  <a:gd name="T1" fmla="*/ 1134 h 1134"/>
                  <a:gd name="T2" fmla="*/ 680 w 1247"/>
                  <a:gd name="T3" fmla="*/ 1134 h 1134"/>
                  <a:gd name="T4" fmla="*/ 680 w 1247"/>
                  <a:gd name="T5" fmla="*/ 1021 h 1134"/>
                  <a:gd name="T6" fmla="*/ 567 w 1247"/>
                  <a:gd name="T7" fmla="*/ 1021 h 1134"/>
                  <a:gd name="T8" fmla="*/ 567 w 1247"/>
                  <a:gd name="T9" fmla="*/ 908 h 1134"/>
                  <a:gd name="T10" fmla="*/ 454 w 1247"/>
                  <a:gd name="T11" fmla="*/ 908 h 1134"/>
                  <a:gd name="T12" fmla="*/ 454 w 1247"/>
                  <a:gd name="T13" fmla="*/ 1134 h 1134"/>
                  <a:gd name="T14" fmla="*/ 113 w 1247"/>
                  <a:gd name="T15" fmla="*/ 1134 h 1134"/>
                  <a:gd name="T16" fmla="*/ 113 w 1247"/>
                  <a:gd name="T17" fmla="*/ 1021 h 1134"/>
                  <a:gd name="T18" fmla="*/ 0 w 1247"/>
                  <a:gd name="T19" fmla="*/ 1021 h 1134"/>
                  <a:gd name="T20" fmla="*/ 0 w 1247"/>
                  <a:gd name="T21" fmla="*/ 908 h 1134"/>
                  <a:gd name="T22" fmla="*/ 113 w 1247"/>
                  <a:gd name="T23" fmla="*/ 908 h 1134"/>
                  <a:gd name="T24" fmla="*/ 113 w 1247"/>
                  <a:gd name="T25" fmla="*/ 567 h 1134"/>
                  <a:gd name="T26" fmla="*/ 227 w 1247"/>
                  <a:gd name="T27" fmla="*/ 567 h 1134"/>
                  <a:gd name="T28" fmla="*/ 227 w 1247"/>
                  <a:gd name="T29" fmla="*/ 0 h 1134"/>
                  <a:gd name="T30" fmla="*/ 454 w 1247"/>
                  <a:gd name="T31" fmla="*/ 0 h 1134"/>
                  <a:gd name="T32" fmla="*/ 454 w 1247"/>
                  <a:gd name="T33" fmla="*/ 114 h 1134"/>
                  <a:gd name="T34" fmla="*/ 567 w 1247"/>
                  <a:gd name="T35" fmla="*/ 114 h 1134"/>
                  <a:gd name="T36" fmla="*/ 567 w 1247"/>
                  <a:gd name="T37" fmla="*/ 0 h 1134"/>
                  <a:gd name="T38" fmla="*/ 794 w 1247"/>
                  <a:gd name="T39" fmla="*/ 0 h 1134"/>
                  <a:gd name="T40" fmla="*/ 794 w 1247"/>
                  <a:gd name="T41" fmla="*/ 114 h 1134"/>
                  <a:gd name="T42" fmla="*/ 1021 w 1247"/>
                  <a:gd name="T43" fmla="*/ 114 h 1134"/>
                  <a:gd name="T44" fmla="*/ 1021 w 1247"/>
                  <a:gd name="T45" fmla="*/ 0 h 1134"/>
                  <a:gd name="T46" fmla="*/ 1134 w 1247"/>
                  <a:gd name="T47" fmla="*/ 0 h 1134"/>
                  <a:gd name="T48" fmla="*/ 1134 w 1247"/>
                  <a:gd name="T49" fmla="*/ 227 h 1134"/>
                  <a:gd name="T50" fmla="*/ 1247 w 1247"/>
                  <a:gd name="T51" fmla="*/ 227 h 1134"/>
                  <a:gd name="T52" fmla="*/ 1247 w 1247"/>
                  <a:gd name="T53" fmla="*/ 567 h 1134"/>
                  <a:gd name="T54" fmla="*/ 1134 w 1247"/>
                  <a:gd name="T55" fmla="*/ 567 h 1134"/>
                  <a:gd name="T56" fmla="*/ 1134 w 1247"/>
                  <a:gd name="T57" fmla="*/ 681 h 1134"/>
                  <a:gd name="T58" fmla="*/ 1021 w 1247"/>
                  <a:gd name="T59" fmla="*/ 681 h 1134"/>
                  <a:gd name="T60" fmla="*/ 1021 w 1247"/>
                  <a:gd name="T61" fmla="*/ 794 h 1134"/>
                  <a:gd name="T62" fmla="*/ 907 w 1247"/>
                  <a:gd name="T63" fmla="*/ 794 h 1134"/>
                  <a:gd name="T64" fmla="*/ 907 w 1247"/>
                  <a:gd name="T65" fmla="*/ 908 h 1134"/>
                  <a:gd name="T66" fmla="*/ 1247 w 1247"/>
                  <a:gd name="T67" fmla="*/ 908 h 1134"/>
                  <a:gd name="T68" fmla="*/ 1247 w 1247"/>
                  <a:gd name="T69" fmla="*/ 1021 h 1134"/>
                  <a:gd name="T70" fmla="*/ 1134 w 1247"/>
                  <a:gd name="T71" fmla="*/ 1021 h 1134"/>
                  <a:gd name="T72" fmla="*/ 1134 w 1247"/>
                  <a:gd name="T73" fmla="*/ 1134 h 1134"/>
                  <a:gd name="T74" fmla="*/ 1021 w 1247"/>
                  <a:gd name="T75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47" h="1134">
                    <a:moveTo>
                      <a:pt x="1021" y="1134"/>
                    </a:moveTo>
                    <a:lnTo>
                      <a:pt x="680" y="1134"/>
                    </a:lnTo>
                    <a:lnTo>
                      <a:pt x="680" y="1021"/>
                    </a:lnTo>
                    <a:lnTo>
                      <a:pt x="567" y="1021"/>
                    </a:lnTo>
                    <a:lnTo>
                      <a:pt x="567" y="908"/>
                    </a:lnTo>
                    <a:lnTo>
                      <a:pt x="454" y="908"/>
                    </a:lnTo>
                    <a:lnTo>
                      <a:pt x="454" y="1134"/>
                    </a:lnTo>
                    <a:lnTo>
                      <a:pt x="113" y="1134"/>
                    </a:lnTo>
                    <a:lnTo>
                      <a:pt x="113" y="1021"/>
                    </a:lnTo>
                    <a:lnTo>
                      <a:pt x="0" y="1021"/>
                    </a:lnTo>
                    <a:lnTo>
                      <a:pt x="0" y="908"/>
                    </a:lnTo>
                    <a:lnTo>
                      <a:pt x="113" y="908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0"/>
                    </a:lnTo>
                    <a:lnTo>
                      <a:pt x="454" y="0"/>
                    </a:lnTo>
                    <a:lnTo>
                      <a:pt x="454" y="114"/>
                    </a:lnTo>
                    <a:lnTo>
                      <a:pt x="567" y="114"/>
                    </a:lnTo>
                    <a:lnTo>
                      <a:pt x="567" y="0"/>
                    </a:lnTo>
                    <a:lnTo>
                      <a:pt x="794" y="0"/>
                    </a:lnTo>
                    <a:lnTo>
                      <a:pt x="794" y="114"/>
                    </a:lnTo>
                    <a:lnTo>
                      <a:pt x="1021" y="114"/>
                    </a:lnTo>
                    <a:lnTo>
                      <a:pt x="1021" y="0"/>
                    </a:lnTo>
                    <a:lnTo>
                      <a:pt x="1134" y="0"/>
                    </a:lnTo>
                    <a:lnTo>
                      <a:pt x="1134" y="227"/>
                    </a:lnTo>
                    <a:lnTo>
                      <a:pt x="1247" y="227"/>
                    </a:lnTo>
                    <a:lnTo>
                      <a:pt x="1247" y="567"/>
                    </a:lnTo>
                    <a:lnTo>
                      <a:pt x="1134" y="567"/>
                    </a:lnTo>
                    <a:lnTo>
                      <a:pt x="1134" y="681"/>
                    </a:lnTo>
                    <a:lnTo>
                      <a:pt x="1021" y="681"/>
                    </a:lnTo>
                    <a:lnTo>
                      <a:pt x="1021" y="794"/>
                    </a:lnTo>
                    <a:lnTo>
                      <a:pt x="907" y="794"/>
                    </a:lnTo>
                    <a:lnTo>
                      <a:pt x="907" y="908"/>
                    </a:lnTo>
                    <a:lnTo>
                      <a:pt x="1247" y="908"/>
                    </a:lnTo>
                    <a:lnTo>
                      <a:pt x="1247" y="1021"/>
                    </a:lnTo>
                    <a:lnTo>
                      <a:pt x="1134" y="1021"/>
                    </a:lnTo>
                    <a:lnTo>
                      <a:pt x="1134" y="1134"/>
                    </a:lnTo>
                    <a:lnTo>
                      <a:pt x="1021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05" name="Freeform 193"/>
              <p:cNvSpPr>
                <a:spLocks/>
              </p:cNvSpPr>
              <p:nvPr/>
            </p:nvSpPr>
            <p:spPr bwMode="auto">
              <a:xfrm>
                <a:off x="2558" y="2344"/>
                <a:ext cx="794" cy="1134"/>
              </a:xfrm>
              <a:custGeom>
                <a:avLst/>
                <a:gdLst>
                  <a:gd name="T0" fmla="*/ 113 w 794"/>
                  <a:gd name="T1" fmla="*/ 0 h 1134"/>
                  <a:gd name="T2" fmla="*/ 113 w 794"/>
                  <a:gd name="T3" fmla="*/ 226 h 1134"/>
                  <a:gd name="T4" fmla="*/ 113 w 794"/>
                  <a:gd name="T5" fmla="*/ 340 h 1134"/>
                  <a:gd name="T6" fmla="*/ 0 w 794"/>
                  <a:gd name="T7" fmla="*/ 340 h 1134"/>
                  <a:gd name="T8" fmla="*/ 0 w 794"/>
                  <a:gd name="T9" fmla="*/ 453 h 1134"/>
                  <a:gd name="T10" fmla="*/ 113 w 794"/>
                  <a:gd name="T11" fmla="*/ 453 h 1134"/>
                  <a:gd name="T12" fmla="*/ 113 w 794"/>
                  <a:gd name="T13" fmla="*/ 793 h 1134"/>
                  <a:gd name="T14" fmla="*/ 0 w 794"/>
                  <a:gd name="T15" fmla="*/ 793 h 1134"/>
                  <a:gd name="T16" fmla="*/ 0 w 794"/>
                  <a:gd name="T17" fmla="*/ 1134 h 1134"/>
                  <a:gd name="T18" fmla="*/ 227 w 794"/>
                  <a:gd name="T19" fmla="*/ 1134 h 1134"/>
                  <a:gd name="T20" fmla="*/ 227 w 794"/>
                  <a:gd name="T21" fmla="*/ 1020 h 1134"/>
                  <a:gd name="T22" fmla="*/ 340 w 794"/>
                  <a:gd name="T23" fmla="*/ 1020 h 1134"/>
                  <a:gd name="T24" fmla="*/ 340 w 794"/>
                  <a:gd name="T25" fmla="*/ 907 h 1134"/>
                  <a:gd name="T26" fmla="*/ 453 w 794"/>
                  <a:gd name="T27" fmla="*/ 907 h 1134"/>
                  <a:gd name="T28" fmla="*/ 453 w 794"/>
                  <a:gd name="T29" fmla="*/ 793 h 1134"/>
                  <a:gd name="T30" fmla="*/ 567 w 794"/>
                  <a:gd name="T31" fmla="*/ 793 h 1134"/>
                  <a:gd name="T32" fmla="*/ 567 w 794"/>
                  <a:gd name="T33" fmla="*/ 680 h 1134"/>
                  <a:gd name="T34" fmla="*/ 794 w 794"/>
                  <a:gd name="T35" fmla="*/ 680 h 1134"/>
                  <a:gd name="T36" fmla="*/ 794 w 794"/>
                  <a:gd name="T37" fmla="*/ 567 h 1134"/>
                  <a:gd name="T38" fmla="*/ 680 w 794"/>
                  <a:gd name="T39" fmla="*/ 567 h 1134"/>
                  <a:gd name="T40" fmla="*/ 680 w 794"/>
                  <a:gd name="T41" fmla="*/ 340 h 1134"/>
                  <a:gd name="T42" fmla="*/ 567 w 794"/>
                  <a:gd name="T43" fmla="*/ 340 h 1134"/>
                  <a:gd name="T44" fmla="*/ 567 w 794"/>
                  <a:gd name="T45" fmla="*/ 226 h 1134"/>
                  <a:gd name="T46" fmla="*/ 453 w 794"/>
                  <a:gd name="T47" fmla="*/ 226 h 1134"/>
                  <a:gd name="T48" fmla="*/ 453 w 794"/>
                  <a:gd name="T49" fmla="*/ 0 h 1134"/>
                  <a:gd name="T50" fmla="*/ 113 w 794"/>
                  <a:gd name="T51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94" h="1134">
                    <a:moveTo>
                      <a:pt x="113" y="0"/>
                    </a:moveTo>
                    <a:lnTo>
                      <a:pt x="113" y="226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793"/>
                    </a:lnTo>
                    <a:lnTo>
                      <a:pt x="0" y="793"/>
                    </a:lnTo>
                    <a:lnTo>
                      <a:pt x="0" y="1134"/>
                    </a:lnTo>
                    <a:lnTo>
                      <a:pt x="227" y="1134"/>
                    </a:lnTo>
                    <a:lnTo>
                      <a:pt x="227" y="1020"/>
                    </a:lnTo>
                    <a:lnTo>
                      <a:pt x="340" y="1020"/>
                    </a:lnTo>
                    <a:lnTo>
                      <a:pt x="340" y="907"/>
                    </a:lnTo>
                    <a:lnTo>
                      <a:pt x="453" y="907"/>
                    </a:lnTo>
                    <a:lnTo>
                      <a:pt x="453" y="793"/>
                    </a:lnTo>
                    <a:lnTo>
                      <a:pt x="567" y="793"/>
                    </a:lnTo>
                    <a:lnTo>
                      <a:pt x="567" y="680"/>
                    </a:lnTo>
                    <a:lnTo>
                      <a:pt x="794" y="680"/>
                    </a:lnTo>
                    <a:lnTo>
                      <a:pt x="794" y="567"/>
                    </a:lnTo>
                    <a:lnTo>
                      <a:pt x="680" y="567"/>
                    </a:lnTo>
                    <a:lnTo>
                      <a:pt x="680" y="340"/>
                    </a:lnTo>
                    <a:lnTo>
                      <a:pt x="567" y="340"/>
                    </a:lnTo>
                    <a:lnTo>
                      <a:pt x="567" y="226"/>
                    </a:lnTo>
                    <a:lnTo>
                      <a:pt x="453" y="226"/>
                    </a:lnTo>
                    <a:lnTo>
                      <a:pt x="453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06" name="Freeform 194"/>
              <p:cNvSpPr>
                <a:spLocks/>
              </p:cNvSpPr>
              <p:nvPr/>
            </p:nvSpPr>
            <p:spPr bwMode="auto">
              <a:xfrm>
                <a:off x="1991" y="2117"/>
                <a:ext cx="680" cy="1134"/>
              </a:xfrm>
              <a:custGeom>
                <a:avLst/>
                <a:gdLst>
                  <a:gd name="T0" fmla="*/ 567 w 680"/>
                  <a:gd name="T1" fmla="*/ 0 h 1134"/>
                  <a:gd name="T2" fmla="*/ 453 w 680"/>
                  <a:gd name="T3" fmla="*/ 0 h 1134"/>
                  <a:gd name="T4" fmla="*/ 453 w 680"/>
                  <a:gd name="T5" fmla="*/ 113 h 1134"/>
                  <a:gd name="T6" fmla="*/ 340 w 680"/>
                  <a:gd name="T7" fmla="*/ 113 h 1134"/>
                  <a:gd name="T8" fmla="*/ 340 w 680"/>
                  <a:gd name="T9" fmla="*/ 227 h 1134"/>
                  <a:gd name="T10" fmla="*/ 0 w 680"/>
                  <a:gd name="T11" fmla="*/ 227 h 1134"/>
                  <a:gd name="T12" fmla="*/ 0 w 680"/>
                  <a:gd name="T13" fmla="*/ 340 h 1134"/>
                  <a:gd name="T14" fmla="*/ 453 w 680"/>
                  <a:gd name="T15" fmla="*/ 340 h 1134"/>
                  <a:gd name="T16" fmla="*/ 453 w 680"/>
                  <a:gd name="T17" fmla="*/ 453 h 1134"/>
                  <a:gd name="T18" fmla="*/ 340 w 680"/>
                  <a:gd name="T19" fmla="*/ 453 h 1134"/>
                  <a:gd name="T20" fmla="*/ 340 w 680"/>
                  <a:gd name="T21" fmla="*/ 680 h 1134"/>
                  <a:gd name="T22" fmla="*/ 340 w 680"/>
                  <a:gd name="T23" fmla="*/ 907 h 1134"/>
                  <a:gd name="T24" fmla="*/ 227 w 680"/>
                  <a:gd name="T25" fmla="*/ 907 h 1134"/>
                  <a:gd name="T26" fmla="*/ 227 w 680"/>
                  <a:gd name="T27" fmla="*/ 1134 h 1134"/>
                  <a:gd name="T28" fmla="*/ 453 w 680"/>
                  <a:gd name="T29" fmla="*/ 1134 h 1134"/>
                  <a:gd name="T30" fmla="*/ 453 w 680"/>
                  <a:gd name="T31" fmla="*/ 1020 h 1134"/>
                  <a:gd name="T32" fmla="*/ 680 w 680"/>
                  <a:gd name="T33" fmla="*/ 1020 h 1134"/>
                  <a:gd name="T34" fmla="*/ 680 w 680"/>
                  <a:gd name="T35" fmla="*/ 680 h 1134"/>
                  <a:gd name="T36" fmla="*/ 567 w 680"/>
                  <a:gd name="T37" fmla="*/ 680 h 1134"/>
                  <a:gd name="T38" fmla="*/ 567 w 680"/>
                  <a:gd name="T39" fmla="*/ 567 h 1134"/>
                  <a:gd name="T40" fmla="*/ 680 w 680"/>
                  <a:gd name="T41" fmla="*/ 567 h 1134"/>
                  <a:gd name="T42" fmla="*/ 680 w 680"/>
                  <a:gd name="T43" fmla="*/ 0 h 1134"/>
                  <a:gd name="T44" fmla="*/ 567 w 680"/>
                  <a:gd name="T45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0" h="1134">
                    <a:moveTo>
                      <a:pt x="567" y="0"/>
                    </a:moveTo>
                    <a:lnTo>
                      <a:pt x="453" y="0"/>
                    </a:lnTo>
                    <a:lnTo>
                      <a:pt x="453" y="113"/>
                    </a:lnTo>
                    <a:lnTo>
                      <a:pt x="340" y="113"/>
                    </a:lnTo>
                    <a:lnTo>
                      <a:pt x="340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453" y="340"/>
                    </a:lnTo>
                    <a:lnTo>
                      <a:pt x="453" y="453"/>
                    </a:lnTo>
                    <a:lnTo>
                      <a:pt x="340" y="453"/>
                    </a:lnTo>
                    <a:lnTo>
                      <a:pt x="340" y="680"/>
                    </a:lnTo>
                    <a:lnTo>
                      <a:pt x="340" y="907"/>
                    </a:lnTo>
                    <a:lnTo>
                      <a:pt x="227" y="907"/>
                    </a:lnTo>
                    <a:lnTo>
                      <a:pt x="227" y="1134"/>
                    </a:lnTo>
                    <a:lnTo>
                      <a:pt x="453" y="1134"/>
                    </a:lnTo>
                    <a:lnTo>
                      <a:pt x="453" y="1020"/>
                    </a:lnTo>
                    <a:lnTo>
                      <a:pt x="680" y="1020"/>
                    </a:lnTo>
                    <a:lnTo>
                      <a:pt x="680" y="680"/>
                    </a:lnTo>
                    <a:lnTo>
                      <a:pt x="567" y="680"/>
                    </a:lnTo>
                    <a:lnTo>
                      <a:pt x="567" y="567"/>
                    </a:lnTo>
                    <a:lnTo>
                      <a:pt x="680" y="567"/>
                    </a:lnTo>
                    <a:lnTo>
                      <a:pt x="680" y="0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07" name="Freeform 195"/>
              <p:cNvSpPr>
                <a:spLocks/>
              </p:cNvSpPr>
              <p:nvPr/>
            </p:nvSpPr>
            <p:spPr bwMode="auto">
              <a:xfrm>
                <a:off x="1877" y="869"/>
                <a:ext cx="681" cy="1475"/>
              </a:xfrm>
              <a:custGeom>
                <a:avLst/>
                <a:gdLst>
                  <a:gd name="T0" fmla="*/ 0 w 681"/>
                  <a:gd name="T1" fmla="*/ 1475 h 1475"/>
                  <a:gd name="T2" fmla="*/ 454 w 681"/>
                  <a:gd name="T3" fmla="*/ 1475 h 1475"/>
                  <a:gd name="T4" fmla="*/ 454 w 681"/>
                  <a:gd name="T5" fmla="*/ 1361 h 1475"/>
                  <a:gd name="T6" fmla="*/ 567 w 681"/>
                  <a:gd name="T7" fmla="*/ 1361 h 1475"/>
                  <a:gd name="T8" fmla="*/ 567 w 681"/>
                  <a:gd name="T9" fmla="*/ 1248 h 1475"/>
                  <a:gd name="T10" fmla="*/ 681 w 681"/>
                  <a:gd name="T11" fmla="*/ 1248 h 1475"/>
                  <a:gd name="T12" fmla="*/ 681 w 681"/>
                  <a:gd name="T13" fmla="*/ 1134 h 1475"/>
                  <a:gd name="T14" fmla="*/ 567 w 681"/>
                  <a:gd name="T15" fmla="*/ 1134 h 1475"/>
                  <a:gd name="T16" fmla="*/ 567 w 681"/>
                  <a:gd name="T17" fmla="*/ 1021 h 1475"/>
                  <a:gd name="T18" fmla="*/ 454 w 681"/>
                  <a:gd name="T19" fmla="*/ 1021 h 1475"/>
                  <a:gd name="T20" fmla="*/ 454 w 681"/>
                  <a:gd name="T21" fmla="*/ 908 h 1475"/>
                  <a:gd name="T22" fmla="*/ 567 w 681"/>
                  <a:gd name="T23" fmla="*/ 908 h 1475"/>
                  <a:gd name="T24" fmla="*/ 567 w 681"/>
                  <a:gd name="T25" fmla="*/ 567 h 1475"/>
                  <a:gd name="T26" fmla="*/ 681 w 681"/>
                  <a:gd name="T27" fmla="*/ 567 h 1475"/>
                  <a:gd name="T28" fmla="*/ 681 w 681"/>
                  <a:gd name="T29" fmla="*/ 0 h 1475"/>
                  <a:gd name="T30" fmla="*/ 567 w 681"/>
                  <a:gd name="T31" fmla="*/ 0 h 1475"/>
                  <a:gd name="T32" fmla="*/ 567 w 681"/>
                  <a:gd name="T33" fmla="*/ 227 h 1475"/>
                  <a:gd name="T34" fmla="*/ 454 w 681"/>
                  <a:gd name="T35" fmla="*/ 227 h 1475"/>
                  <a:gd name="T36" fmla="*/ 454 w 681"/>
                  <a:gd name="T37" fmla="*/ 341 h 1475"/>
                  <a:gd name="T38" fmla="*/ 341 w 681"/>
                  <a:gd name="T39" fmla="*/ 341 h 1475"/>
                  <a:gd name="T40" fmla="*/ 341 w 681"/>
                  <a:gd name="T41" fmla="*/ 567 h 1475"/>
                  <a:gd name="T42" fmla="*/ 227 w 681"/>
                  <a:gd name="T43" fmla="*/ 567 h 1475"/>
                  <a:gd name="T44" fmla="*/ 227 w 681"/>
                  <a:gd name="T45" fmla="*/ 681 h 1475"/>
                  <a:gd name="T46" fmla="*/ 114 w 681"/>
                  <a:gd name="T47" fmla="*/ 681 h 1475"/>
                  <a:gd name="T48" fmla="*/ 114 w 681"/>
                  <a:gd name="T49" fmla="*/ 794 h 1475"/>
                  <a:gd name="T50" fmla="*/ 0 w 681"/>
                  <a:gd name="T51" fmla="*/ 794 h 1475"/>
                  <a:gd name="T52" fmla="*/ 0 w 681"/>
                  <a:gd name="T53" fmla="*/ 1475 h 1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1" h="1475">
                    <a:moveTo>
                      <a:pt x="0" y="1475"/>
                    </a:moveTo>
                    <a:lnTo>
                      <a:pt x="454" y="1475"/>
                    </a:lnTo>
                    <a:lnTo>
                      <a:pt x="454" y="1361"/>
                    </a:lnTo>
                    <a:lnTo>
                      <a:pt x="567" y="1361"/>
                    </a:lnTo>
                    <a:lnTo>
                      <a:pt x="567" y="1248"/>
                    </a:lnTo>
                    <a:lnTo>
                      <a:pt x="681" y="1248"/>
                    </a:lnTo>
                    <a:lnTo>
                      <a:pt x="681" y="1134"/>
                    </a:lnTo>
                    <a:lnTo>
                      <a:pt x="567" y="1134"/>
                    </a:lnTo>
                    <a:lnTo>
                      <a:pt x="567" y="1021"/>
                    </a:lnTo>
                    <a:lnTo>
                      <a:pt x="454" y="1021"/>
                    </a:lnTo>
                    <a:lnTo>
                      <a:pt x="454" y="908"/>
                    </a:lnTo>
                    <a:lnTo>
                      <a:pt x="567" y="908"/>
                    </a:lnTo>
                    <a:lnTo>
                      <a:pt x="567" y="567"/>
                    </a:lnTo>
                    <a:lnTo>
                      <a:pt x="681" y="567"/>
                    </a:lnTo>
                    <a:lnTo>
                      <a:pt x="681" y="0"/>
                    </a:lnTo>
                    <a:lnTo>
                      <a:pt x="567" y="0"/>
                    </a:ln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341"/>
                    </a:lnTo>
                    <a:lnTo>
                      <a:pt x="341" y="341"/>
                    </a:lnTo>
                    <a:lnTo>
                      <a:pt x="341" y="567"/>
                    </a:lnTo>
                    <a:lnTo>
                      <a:pt x="227" y="567"/>
                    </a:lnTo>
                    <a:lnTo>
                      <a:pt x="227" y="681"/>
                    </a:lnTo>
                    <a:lnTo>
                      <a:pt x="114" y="681"/>
                    </a:lnTo>
                    <a:lnTo>
                      <a:pt x="114" y="794"/>
                    </a:lnTo>
                    <a:lnTo>
                      <a:pt x="0" y="794"/>
                    </a:lnTo>
                    <a:lnTo>
                      <a:pt x="0" y="147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08" name="Freeform 196"/>
              <p:cNvSpPr>
                <a:spLocks/>
              </p:cNvSpPr>
              <p:nvPr/>
            </p:nvSpPr>
            <p:spPr bwMode="auto">
              <a:xfrm>
                <a:off x="1991" y="2457"/>
                <a:ext cx="453" cy="680"/>
              </a:xfrm>
              <a:custGeom>
                <a:avLst/>
                <a:gdLst>
                  <a:gd name="T0" fmla="*/ 0 w 453"/>
                  <a:gd name="T1" fmla="*/ 0 h 680"/>
                  <a:gd name="T2" fmla="*/ 0 w 453"/>
                  <a:gd name="T3" fmla="*/ 227 h 680"/>
                  <a:gd name="T4" fmla="*/ 113 w 453"/>
                  <a:gd name="T5" fmla="*/ 227 h 680"/>
                  <a:gd name="T6" fmla="*/ 113 w 453"/>
                  <a:gd name="T7" fmla="*/ 340 h 680"/>
                  <a:gd name="T8" fmla="*/ 0 w 453"/>
                  <a:gd name="T9" fmla="*/ 340 h 680"/>
                  <a:gd name="T10" fmla="*/ 0 w 453"/>
                  <a:gd name="T11" fmla="*/ 567 h 680"/>
                  <a:gd name="T12" fmla="*/ 113 w 453"/>
                  <a:gd name="T13" fmla="*/ 567 h 680"/>
                  <a:gd name="T14" fmla="*/ 113 w 453"/>
                  <a:gd name="T15" fmla="*/ 680 h 680"/>
                  <a:gd name="T16" fmla="*/ 227 w 453"/>
                  <a:gd name="T17" fmla="*/ 680 h 680"/>
                  <a:gd name="T18" fmla="*/ 227 w 453"/>
                  <a:gd name="T19" fmla="*/ 567 h 680"/>
                  <a:gd name="T20" fmla="*/ 340 w 453"/>
                  <a:gd name="T21" fmla="*/ 567 h 680"/>
                  <a:gd name="T22" fmla="*/ 340 w 453"/>
                  <a:gd name="T23" fmla="*/ 113 h 680"/>
                  <a:gd name="T24" fmla="*/ 453 w 453"/>
                  <a:gd name="T25" fmla="*/ 113 h 680"/>
                  <a:gd name="T26" fmla="*/ 453 w 453"/>
                  <a:gd name="T27" fmla="*/ 0 h 680"/>
                  <a:gd name="T28" fmla="*/ 0 w 453"/>
                  <a:gd name="T2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3" h="680">
                    <a:moveTo>
                      <a:pt x="0" y="0"/>
                    </a:move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113"/>
                    </a:lnTo>
                    <a:lnTo>
                      <a:pt x="453" y="113"/>
                    </a:lnTo>
                    <a:lnTo>
                      <a:pt x="45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09" name="Freeform 197"/>
              <p:cNvSpPr>
                <a:spLocks/>
              </p:cNvSpPr>
              <p:nvPr/>
            </p:nvSpPr>
            <p:spPr bwMode="auto">
              <a:xfrm>
                <a:off x="1764" y="3024"/>
                <a:ext cx="794" cy="907"/>
              </a:xfrm>
              <a:custGeom>
                <a:avLst/>
                <a:gdLst>
                  <a:gd name="T0" fmla="*/ 0 w 794"/>
                  <a:gd name="T1" fmla="*/ 0 h 907"/>
                  <a:gd name="T2" fmla="*/ 340 w 794"/>
                  <a:gd name="T3" fmla="*/ 0 h 907"/>
                  <a:gd name="T4" fmla="*/ 340 w 794"/>
                  <a:gd name="T5" fmla="*/ 113 h 907"/>
                  <a:gd name="T6" fmla="*/ 454 w 794"/>
                  <a:gd name="T7" fmla="*/ 113 h 907"/>
                  <a:gd name="T8" fmla="*/ 454 w 794"/>
                  <a:gd name="T9" fmla="*/ 227 h 907"/>
                  <a:gd name="T10" fmla="*/ 680 w 794"/>
                  <a:gd name="T11" fmla="*/ 227 h 907"/>
                  <a:gd name="T12" fmla="*/ 680 w 794"/>
                  <a:gd name="T13" fmla="*/ 113 h 907"/>
                  <a:gd name="T14" fmla="*/ 794 w 794"/>
                  <a:gd name="T15" fmla="*/ 113 h 907"/>
                  <a:gd name="T16" fmla="*/ 794 w 794"/>
                  <a:gd name="T17" fmla="*/ 567 h 907"/>
                  <a:gd name="T18" fmla="*/ 680 w 794"/>
                  <a:gd name="T19" fmla="*/ 567 h 907"/>
                  <a:gd name="T20" fmla="*/ 680 w 794"/>
                  <a:gd name="T21" fmla="*/ 680 h 907"/>
                  <a:gd name="T22" fmla="*/ 567 w 794"/>
                  <a:gd name="T23" fmla="*/ 680 h 907"/>
                  <a:gd name="T24" fmla="*/ 567 w 794"/>
                  <a:gd name="T25" fmla="*/ 794 h 907"/>
                  <a:gd name="T26" fmla="*/ 340 w 794"/>
                  <a:gd name="T27" fmla="*/ 794 h 907"/>
                  <a:gd name="T28" fmla="*/ 340 w 794"/>
                  <a:gd name="T29" fmla="*/ 907 h 907"/>
                  <a:gd name="T30" fmla="*/ 227 w 794"/>
                  <a:gd name="T31" fmla="*/ 907 h 907"/>
                  <a:gd name="T32" fmla="*/ 227 w 794"/>
                  <a:gd name="T33" fmla="*/ 340 h 907"/>
                  <a:gd name="T34" fmla="*/ 113 w 794"/>
                  <a:gd name="T35" fmla="*/ 340 h 907"/>
                  <a:gd name="T36" fmla="*/ 113 w 794"/>
                  <a:gd name="T37" fmla="*/ 113 h 907"/>
                  <a:gd name="T38" fmla="*/ 0 w 794"/>
                  <a:gd name="T39" fmla="*/ 113 h 907"/>
                  <a:gd name="T40" fmla="*/ 0 w 794"/>
                  <a:gd name="T41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94" h="907">
                    <a:moveTo>
                      <a:pt x="0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454" y="113"/>
                    </a:lnTo>
                    <a:lnTo>
                      <a:pt x="454" y="227"/>
                    </a:lnTo>
                    <a:lnTo>
                      <a:pt x="680" y="227"/>
                    </a:lnTo>
                    <a:lnTo>
                      <a:pt x="680" y="113"/>
                    </a:lnTo>
                    <a:lnTo>
                      <a:pt x="794" y="113"/>
                    </a:lnTo>
                    <a:lnTo>
                      <a:pt x="794" y="567"/>
                    </a:lnTo>
                    <a:lnTo>
                      <a:pt x="680" y="567"/>
                    </a:lnTo>
                    <a:lnTo>
                      <a:pt x="680" y="680"/>
                    </a:lnTo>
                    <a:lnTo>
                      <a:pt x="567" y="680"/>
                    </a:lnTo>
                    <a:lnTo>
                      <a:pt x="567" y="794"/>
                    </a:lnTo>
                    <a:lnTo>
                      <a:pt x="340" y="794"/>
                    </a:lnTo>
                    <a:lnTo>
                      <a:pt x="340" y="907"/>
                    </a:lnTo>
                    <a:lnTo>
                      <a:pt x="227" y="907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10" name="Freeform 198"/>
              <p:cNvSpPr>
                <a:spLocks/>
              </p:cNvSpPr>
              <p:nvPr/>
            </p:nvSpPr>
            <p:spPr bwMode="auto">
              <a:xfrm>
                <a:off x="1197" y="2344"/>
                <a:ext cx="907" cy="907"/>
              </a:xfrm>
              <a:custGeom>
                <a:avLst/>
                <a:gdLst>
                  <a:gd name="T0" fmla="*/ 680 w 907"/>
                  <a:gd name="T1" fmla="*/ 0 h 907"/>
                  <a:gd name="T2" fmla="*/ 680 w 907"/>
                  <a:gd name="T3" fmla="*/ 113 h 907"/>
                  <a:gd name="T4" fmla="*/ 567 w 907"/>
                  <a:gd name="T5" fmla="*/ 113 h 907"/>
                  <a:gd name="T6" fmla="*/ 567 w 907"/>
                  <a:gd name="T7" fmla="*/ 0 h 907"/>
                  <a:gd name="T8" fmla="*/ 454 w 907"/>
                  <a:gd name="T9" fmla="*/ 0 h 907"/>
                  <a:gd name="T10" fmla="*/ 454 w 907"/>
                  <a:gd name="T11" fmla="*/ 113 h 907"/>
                  <a:gd name="T12" fmla="*/ 340 w 907"/>
                  <a:gd name="T13" fmla="*/ 113 h 907"/>
                  <a:gd name="T14" fmla="*/ 340 w 907"/>
                  <a:gd name="T15" fmla="*/ 0 h 907"/>
                  <a:gd name="T16" fmla="*/ 113 w 907"/>
                  <a:gd name="T17" fmla="*/ 0 h 907"/>
                  <a:gd name="T18" fmla="*/ 113 w 907"/>
                  <a:gd name="T19" fmla="*/ 453 h 907"/>
                  <a:gd name="T20" fmla="*/ 0 w 907"/>
                  <a:gd name="T21" fmla="*/ 453 h 907"/>
                  <a:gd name="T22" fmla="*/ 0 w 907"/>
                  <a:gd name="T23" fmla="*/ 793 h 907"/>
                  <a:gd name="T24" fmla="*/ 113 w 907"/>
                  <a:gd name="T25" fmla="*/ 793 h 907"/>
                  <a:gd name="T26" fmla="*/ 113 w 907"/>
                  <a:gd name="T27" fmla="*/ 907 h 907"/>
                  <a:gd name="T28" fmla="*/ 340 w 907"/>
                  <a:gd name="T29" fmla="*/ 907 h 907"/>
                  <a:gd name="T30" fmla="*/ 454 w 907"/>
                  <a:gd name="T31" fmla="*/ 907 h 907"/>
                  <a:gd name="T32" fmla="*/ 454 w 907"/>
                  <a:gd name="T33" fmla="*/ 680 h 907"/>
                  <a:gd name="T34" fmla="*/ 794 w 907"/>
                  <a:gd name="T35" fmla="*/ 680 h 907"/>
                  <a:gd name="T36" fmla="*/ 794 w 907"/>
                  <a:gd name="T37" fmla="*/ 453 h 907"/>
                  <a:gd name="T38" fmla="*/ 907 w 907"/>
                  <a:gd name="T39" fmla="*/ 453 h 907"/>
                  <a:gd name="T40" fmla="*/ 907 w 907"/>
                  <a:gd name="T41" fmla="*/ 340 h 907"/>
                  <a:gd name="T42" fmla="*/ 794 w 907"/>
                  <a:gd name="T43" fmla="*/ 340 h 907"/>
                  <a:gd name="T44" fmla="*/ 794 w 907"/>
                  <a:gd name="T45" fmla="*/ 0 h 907"/>
                  <a:gd name="T46" fmla="*/ 680 w 907"/>
                  <a:gd name="T4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07" h="907">
                    <a:moveTo>
                      <a:pt x="680" y="0"/>
                    </a:moveTo>
                    <a:lnTo>
                      <a:pt x="680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113" y="0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793"/>
                    </a:lnTo>
                    <a:lnTo>
                      <a:pt x="113" y="793"/>
                    </a:lnTo>
                    <a:lnTo>
                      <a:pt x="113" y="907"/>
                    </a:lnTo>
                    <a:lnTo>
                      <a:pt x="340" y="907"/>
                    </a:lnTo>
                    <a:lnTo>
                      <a:pt x="454" y="907"/>
                    </a:lnTo>
                    <a:lnTo>
                      <a:pt x="454" y="680"/>
                    </a:lnTo>
                    <a:lnTo>
                      <a:pt x="794" y="680"/>
                    </a:lnTo>
                    <a:lnTo>
                      <a:pt x="794" y="453"/>
                    </a:lnTo>
                    <a:lnTo>
                      <a:pt x="907" y="453"/>
                    </a:lnTo>
                    <a:lnTo>
                      <a:pt x="907" y="340"/>
                    </a:lnTo>
                    <a:lnTo>
                      <a:pt x="794" y="340"/>
                    </a:lnTo>
                    <a:lnTo>
                      <a:pt x="794" y="0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11" name="Freeform 199"/>
              <p:cNvSpPr>
                <a:spLocks/>
              </p:cNvSpPr>
              <p:nvPr/>
            </p:nvSpPr>
            <p:spPr bwMode="auto">
              <a:xfrm>
                <a:off x="290" y="2570"/>
                <a:ext cx="1701" cy="1815"/>
              </a:xfrm>
              <a:custGeom>
                <a:avLst/>
                <a:gdLst>
                  <a:gd name="T0" fmla="*/ 907 w 1701"/>
                  <a:gd name="T1" fmla="*/ 1815 h 1815"/>
                  <a:gd name="T2" fmla="*/ 794 w 1701"/>
                  <a:gd name="T3" fmla="*/ 1815 h 1815"/>
                  <a:gd name="T4" fmla="*/ 794 w 1701"/>
                  <a:gd name="T5" fmla="*/ 1701 h 1815"/>
                  <a:gd name="T6" fmla="*/ 680 w 1701"/>
                  <a:gd name="T7" fmla="*/ 1701 h 1815"/>
                  <a:gd name="T8" fmla="*/ 680 w 1701"/>
                  <a:gd name="T9" fmla="*/ 1588 h 1815"/>
                  <a:gd name="T10" fmla="*/ 794 w 1701"/>
                  <a:gd name="T11" fmla="*/ 1588 h 1815"/>
                  <a:gd name="T12" fmla="*/ 794 w 1701"/>
                  <a:gd name="T13" fmla="*/ 1475 h 1815"/>
                  <a:gd name="T14" fmla="*/ 567 w 1701"/>
                  <a:gd name="T15" fmla="*/ 1475 h 1815"/>
                  <a:gd name="T16" fmla="*/ 567 w 1701"/>
                  <a:gd name="T17" fmla="*/ 1588 h 1815"/>
                  <a:gd name="T18" fmla="*/ 453 w 1701"/>
                  <a:gd name="T19" fmla="*/ 1588 h 1815"/>
                  <a:gd name="T20" fmla="*/ 453 w 1701"/>
                  <a:gd name="T21" fmla="*/ 1361 h 1815"/>
                  <a:gd name="T22" fmla="*/ 113 w 1701"/>
                  <a:gd name="T23" fmla="*/ 1361 h 1815"/>
                  <a:gd name="T24" fmla="*/ 113 w 1701"/>
                  <a:gd name="T25" fmla="*/ 1248 h 1815"/>
                  <a:gd name="T26" fmla="*/ 0 w 1701"/>
                  <a:gd name="T27" fmla="*/ 1248 h 1815"/>
                  <a:gd name="T28" fmla="*/ 0 w 1701"/>
                  <a:gd name="T29" fmla="*/ 1134 h 1815"/>
                  <a:gd name="T30" fmla="*/ 113 w 1701"/>
                  <a:gd name="T31" fmla="*/ 1134 h 1815"/>
                  <a:gd name="T32" fmla="*/ 113 w 1701"/>
                  <a:gd name="T33" fmla="*/ 1021 h 1815"/>
                  <a:gd name="T34" fmla="*/ 227 w 1701"/>
                  <a:gd name="T35" fmla="*/ 1021 h 1815"/>
                  <a:gd name="T36" fmla="*/ 227 w 1701"/>
                  <a:gd name="T37" fmla="*/ 681 h 1815"/>
                  <a:gd name="T38" fmla="*/ 340 w 1701"/>
                  <a:gd name="T39" fmla="*/ 681 h 1815"/>
                  <a:gd name="T40" fmla="*/ 340 w 1701"/>
                  <a:gd name="T41" fmla="*/ 454 h 1815"/>
                  <a:gd name="T42" fmla="*/ 227 w 1701"/>
                  <a:gd name="T43" fmla="*/ 454 h 1815"/>
                  <a:gd name="T44" fmla="*/ 227 w 1701"/>
                  <a:gd name="T45" fmla="*/ 114 h 1815"/>
                  <a:gd name="T46" fmla="*/ 680 w 1701"/>
                  <a:gd name="T47" fmla="*/ 114 h 1815"/>
                  <a:gd name="T48" fmla="*/ 680 w 1701"/>
                  <a:gd name="T49" fmla="*/ 0 h 1815"/>
                  <a:gd name="T50" fmla="*/ 1020 w 1701"/>
                  <a:gd name="T51" fmla="*/ 0 h 1815"/>
                  <a:gd name="T52" fmla="*/ 1020 w 1701"/>
                  <a:gd name="T53" fmla="*/ 227 h 1815"/>
                  <a:gd name="T54" fmla="*/ 907 w 1701"/>
                  <a:gd name="T55" fmla="*/ 227 h 1815"/>
                  <a:gd name="T56" fmla="*/ 907 w 1701"/>
                  <a:gd name="T57" fmla="*/ 567 h 1815"/>
                  <a:gd name="T58" fmla="*/ 1020 w 1701"/>
                  <a:gd name="T59" fmla="*/ 567 h 1815"/>
                  <a:gd name="T60" fmla="*/ 1020 w 1701"/>
                  <a:gd name="T61" fmla="*/ 681 h 1815"/>
                  <a:gd name="T62" fmla="*/ 1361 w 1701"/>
                  <a:gd name="T63" fmla="*/ 681 h 1815"/>
                  <a:gd name="T64" fmla="*/ 1361 w 1701"/>
                  <a:gd name="T65" fmla="*/ 454 h 1815"/>
                  <a:gd name="T66" fmla="*/ 1474 w 1701"/>
                  <a:gd name="T67" fmla="*/ 454 h 1815"/>
                  <a:gd name="T68" fmla="*/ 1474 w 1701"/>
                  <a:gd name="T69" fmla="*/ 567 h 1815"/>
                  <a:gd name="T70" fmla="*/ 1587 w 1701"/>
                  <a:gd name="T71" fmla="*/ 567 h 1815"/>
                  <a:gd name="T72" fmla="*/ 1587 w 1701"/>
                  <a:gd name="T73" fmla="*/ 794 h 1815"/>
                  <a:gd name="T74" fmla="*/ 1701 w 1701"/>
                  <a:gd name="T75" fmla="*/ 794 h 1815"/>
                  <a:gd name="T76" fmla="*/ 1701 w 1701"/>
                  <a:gd name="T77" fmla="*/ 908 h 1815"/>
                  <a:gd name="T78" fmla="*/ 1247 w 1701"/>
                  <a:gd name="T79" fmla="*/ 908 h 1815"/>
                  <a:gd name="T80" fmla="*/ 1247 w 1701"/>
                  <a:gd name="T81" fmla="*/ 1021 h 1815"/>
                  <a:gd name="T82" fmla="*/ 1361 w 1701"/>
                  <a:gd name="T83" fmla="*/ 1021 h 1815"/>
                  <a:gd name="T84" fmla="*/ 1361 w 1701"/>
                  <a:gd name="T85" fmla="*/ 1361 h 1815"/>
                  <a:gd name="T86" fmla="*/ 1247 w 1701"/>
                  <a:gd name="T87" fmla="*/ 1361 h 1815"/>
                  <a:gd name="T88" fmla="*/ 1247 w 1701"/>
                  <a:gd name="T89" fmla="*/ 1588 h 1815"/>
                  <a:gd name="T90" fmla="*/ 1134 w 1701"/>
                  <a:gd name="T91" fmla="*/ 1588 h 1815"/>
                  <a:gd name="T92" fmla="*/ 1134 w 1701"/>
                  <a:gd name="T93" fmla="*/ 1701 h 1815"/>
                  <a:gd name="T94" fmla="*/ 907 w 1701"/>
                  <a:gd name="T95" fmla="*/ 1701 h 1815"/>
                  <a:gd name="T96" fmla="*/ 907 w 1701"/>
                  <a:gd name="T97" fmla="*/ 1815 h 18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01" h="1815">
                    <a:moveTo>
                      <a:pt x="907" y="1815"/>
                    </a:moveTo>
                    <a:lnTo>
                      <a:pt x="794" y="1815"/>
                    </a:lnTo>
                    <a:lnTo>
                      <a:pt x="794" y="1701"/>
                    </a:lnTo>
                    <a:lnTo>
                      <a:pt x="680" y="1701"/>
                    </a:lnTo>
                    <a:lnTo>
                      <a:pt x="680" y="1588"/>
                    </a:lnTo>
                    <a:lnTo>
                      <a:pt x="794" y="1588"/>
                    </a:lnTo>
                    <a:lnTo>
                      <a:pt x="794" y="1475"/>
                    </a:lnTo>
                    <a:lnTo>
                      <a:pt x="567" y="1475"/>
                    </a:lnTo>
                    <a:lnTo>
                      <a:pt x="567" y="1588"/>
                    </a:lnTo>
                    <a:lnTo>
                      <a:pt x="453" y="1588"/>
                    </a:lnTo>
                    <a:lnTo>
                      <a:pt x="453" y="1361"/>
                    </a:lnTo>
                    <a:lnTo>
                      <a:pt x="113" y="1361"/>
                    </a:lnTo>
                    <a:lnTo>
                      <a:pt x="113" y="1248"/>
                    </a:lnTo>
                    <a:lnTo>
                      <a:pt x="0" y="1248"/>
                    </a:lnTo>
                    <a:lnTo>
                      <a:pt x="0" y="1134"/>
                    </a:lnTo>
                    <a:lnTo>
                      <a:pt x="113" y="1134"/>
                    </a:lnTo>
                    <a:lnTo>
                      <a:pt x="113" y="1021"/>
                    </a:lnTo>
                    <a:lnTo>
                      <a:pt x="227" y="1021"/>
                    </a:lnTo>
                    <a:lnTo>
                      <a:pt x="227" y="681"/>
                    </a:lnTo>
                    <a:lnTo>
                      <a:pt x="340" y="681"/>
                    </a:lnTo>
                    <a:lnTo>
                      <a:pt x="340" y="454"/>
                    </a:lnTo>
                    <a:lnTo>
                      <a:pt x="227" y="454"/>
                    </a:lnTo>
                    <a:lnTo>
                      <a:pt x="227" y="114"/>
                    </a:lnTo>
                    <a:lnTo>
                      <a:pt x="680" y="114"/>
                    </a:lnTo>
                    <a:lnTo>
                      <a:pt x="680" y="0"/>
                    </a:lnTo>
                    <a:lnTo>
                      <a:pt x="1020" y="0"/>
                    </a:lnTo>
                    <a:lnTo>
                      <a:pt x="1020" y="227"/>
                    </a:lnTo>
                    <a:lnTo>
                      <a:pt x="907" y="227"/>
                    </a:lnTo>
                    <a:lnTo>
                      <a:pt x="907" y="567"/>
                    </a:lnTo>
                    <a:lnTo>
                      <a:pt x="1020" y="567"/>
                    </a:lnTo>
                    <a:lnTo>
                      <a:pt x="1020" y="681"/>
                    </a:lnTo>
                    <a:lnTo>
                      <a:pt x="1361" y="681"/>
                    </a:lnTo>
                    <a:lnTo>
                      <a:pt x="1361" y="454"/>
                    </a:lnTo>
                    <a:lnTo>
                      <a:pt x="1474" y="454"/>
                    </a:lnTo>
                    <a:lnTo>
                      <a:pt x="1474" y="567"/>
                    </a:lnTo>
                    <a:lnTo>
                      <a:pt x="1587" y="567"/>
                    </a:lnTo>
                    <a:lnTo>
                      <a:pt x="1587" y="794"/>
                    </a:lnTo>
                    <a:lnTo>
                      <a:pt x="1701" y="794"/>
                    </a:lnTo>
                    <a:lnTo>
                      <a:pt x="1701" y="908"/>
                    </a:lnTo>
                    <a:lnTo>
                      <a:pt x="1247" y="908"/>
                    </a:lnTo>
                    <a:lnTo>
                      <a:pt x="1247" y="1021"/>
                    </a:lnTo>
                    <a:lnTo>
                      <a:pt x="1361" y="1021"/>
                    </a:lnTo>
                    <a:lnTo>
                      <a:pt x="1361" y="1361"/>
                    </a:lnTo>
                    <a:lnTo>
                      <a:pt x="1247" y="1361"/>
                    </a:lnTo>
                    <a:lnTo>
                      <a:pt x="1247" y="1588"/>
                    </a:lnTo>
                    <a:lnTo>
                      <a:pt x="1134" y="1588"/>
                    </a:lnTo>
                    <a:lnTo>
                      <a:pt x="1134" y="1701"/>
                    </a:lnTo>
                    <a:lnTo>
                      <a:pt x="907" y="1701"/>
                    </a:lnTo>
                    <a:lnTo>
                      <a:pt x="907" y="181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12" name="Freeform 200"/>
              <p:cNvSpPr>
                <a:spLocks/>
              </p:cNvSpPr>
              <p:nvPr/>
            </p:nvSpPr>
            <p:spPr bwMode="auto">
              <a:xfrm>
                <a:off x="630" y="3931"/>
                <a:ext cx="907" cy="1474"/>
              </a:xfrm>
              <a:custGeom>
                <a:avLst/>
                <a:gdLst>
                  <a:gd name="T0" fmla="*/ 907 w 907"/>
                  <a:gd name="T1" fmla="*/ 1134 h 1474"/>
                  <a:gd name="T2" fmla="*/ 794 w 907"/>
                  <a:gd name="T3" fmla="*/ 1134 h 1474"/>
                  <a:gd name="T4" fmla="*/ 794 w 907"/>
                  <a:gd name="T5" fmla="*/ 907 h 1474"/>
                  <a:gd name="T6" fmla="*/ 680 w 907"/>
                  <a:gd name="T7" fmla="*/ 907 h 1474"/>
                  <a:gd name="T8" fmla="*/ 680 w 907"/>
                  <a:gd name="T9" fmla="*/ 681 h 1474"/>
                  <a:gd name="T10" fmla="*/ 567 w 907"/>
                  <a:gd name="T11" fmla="*/ 681 h 1474"/>
                  <a:gd name="T12" fmla="*/ 567 w 907"/>
                  <a:gd name="T13" fmla="*/ 454 h 1474"/>
                  <a:gd name="T14" fmla="*/ 454 w 907"/>
                  <a:gd name="T15" fmla="*/ 454 h 1474"/>
                  <a:gd name="T16" fmla="*/ 454 w 907"/>
                  <a:gd name="T17" fmla="*/ 340 h 1474"/>
                  <a:gd name="T18" fmla="*/ 340 w 907"/>
                  <a:gd name="T19" fmla="*/ 340 h 1474"/>
                  <a:gd name="T20" fmla="*/ 340 w 907"/>
                  <a:gd name="T21" fmla="*/ 227 h 1474"/>
                  <a:gd name="T22" fmla="*/ 454 w 907"/>
                  <a:gd name="T23" fmla="*/ 227 h 1474"/>
                  <a:gd name="T24" fmla="*/ 454 w 907"/>
                  <a:gd name="T25" fmla="*/ 114 h 1474"/>
                  <a:gd name="T26" fmla="*/ 227 w 907"/>
                  <a:gd name="T27" fmla="*/ 114 h 1474"/>
                  <a:gd name="T28" fmla="*/ 227 w 907"/>
                  <a:gd name="T29" fmla="*/ 227 h 1474"/>
                  <a:gd name="T30" fmla="*/ 113 w 907"/>
                  <a:gd name="T31" fmla="*/ 227 h 1474"/>
                  <a:gd name="T32" fmla="*/ 113 w 907"/>
                  <a:gd name="T33" fmla="*/ 0 h 1474"/>
                  <a:gd name="T34" fmla="*/ 0 w 907"/>
                  <a:gd name="T35" fmla="*/ 0 h 1474"/>
                  <a:gd name="T36" fmla="*/ 0 w 907"/>
                  <a:gd name="T37" fmla="*/ 681 h 1474"/>
                  <a:gd name="T38" fmla="*/ 113 w 907"/>
                  <a:gd name="T39" fmla="*/ 681 h 1474"/>
                  <a:gd name="T40" fmla="*/ 113 w 907"/>
                  <a:gd name="T41" fmla="*/ 794 h 1474"/>
                  <a:gd name="T42" fmla="*/ 0 w 907"/>
                  <a:gd name="T43" fmla="*/ 794 h 1474"/>
                  <a:gd name="T44" fmla="*/ 0 w 907"/>
                  <a:gd name="T45" fmla="*/ 1361 h 1474"/>
                  <a:gd name="T46" fmla="*/ 454 w 907"/>
                  <a:gd name="T47" fmla="*/ 1361 h 1474"/>
                  <a:gd name="T48" fmla="*/ 454 w 907"/>
                  <a:gd name="T49" fmla="*/ 1474 h 1474"/>
                  <a:gd name="T50" fmla="*/ 567 w 907"/>
                  <a:gd name="T51" fmla="*/ 1474 h 1474"/>
                  <a:gd name="T52" fmla="*/ 567 w 907"/>
                  <a:gd name="T53" fmla="*/ 1361 h 1474"/>
                  <a:gd name="T54" fmla="*/ 794 w 907"/>
                  <a:gd name="T55" fmla="*/ 1361 h 1474"/>
                  <a:gd name="T56" fmla="*/ 794 w 907"/>
                  <a:gd name="T57" fmla="*/ 1248 h 1474"/>
                  <a:gd name="T58" fmla="*/ 907 w 907"/>
                  <a:gd name="T59" fmla="*/ 1248 h 1474"/>
                  <a:gd name="T60" fmla="*/ 907 w 907"/>
                  <a:gd name="T61" fmla="*/ 113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07" h="1474">
                    <a:moveTo>
                      <a:pt x="907" y="1134"/>
                    </a:moveTo>
                    <a:lnTo>
                      <a:pt x="794" y="1134"/>
                    </a:lnTo>
                    <a:lnTo>
                      <a:pt x="794" y="907"/>
                    </a:lnTo>
                    <a:lnTo>
                      <a:pt x="680" y="907"/>
                    </a:lnTo>
                    <a:lnTo>
                      <a:pt x="680" y="681"/>
                    </a:lnTo>
                    <a:lnTo>
                      <a:pt x="567" y="681"/>
                    </a:lnTo>
                    <a:lnTo>
                      <a:pt x="567" y="454"/>
                    </a:lnTo>
                    <a:lnTo>
                      <a:pt x="454" y="454"/>
                    </a:lnTo>
                    <a:lnTo>
                      <a:pt x="454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114"/>
                    </a:lnTo>
                    <a:lnTo>
                      <a:pt x="227" y="114"/>
                    </a:lnTo>
                    <a:lnTo>
                      <a:pt x="227" y="227"/>
                    </a:lnTo>
                    <a:lnTo>
                      <a:pt x="113" y="227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681"/>
                    </a:lnTo>
                    <a:lnTo>
                      <a:pt x="113" y="681"/>
                    </a:lnTo>
                    <a:lnTo>
                      <a:pt x="113" y="794"/>
                    </a:lnTo>
                    <a:lnTo>
                      <a:pt x="0" y="794"/>
                    </a:lnTo>
                    <a:lnTo>
                      <a:pt x="0" y="1361"/>
                    </a:lnTo>
                    <a:lnTo>
                      <a:pt x="454" y="1361"/>
                    </a:lnTo>
                    <a:lnTo>
                      <a:pt x="454" y="1474"/>
                    </a:lnTo>
                    <a:lnTo>
                      <a:pt x="567" y="1474"/>
                    </a:lnTo>
                    <a:lnTo>
                      <a:pt x="567" y="1361"/>
                    </a:lnTo>
                    <a:lnTo>
                      <a:pt x="794" y="1361"/>
                    </a:lnTo>
                    <a:lnTo>
                      <a:pt x="794" y="1248"/>
                    </a:lnTo>
                    <a:lnTo>
                      <a:pt x="907" y="1248"/>
                    </a:lnTo>
                    <a:lnTo>
                      <a:pt x="907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54" name="グループ化 253"/>
            <p:cNvGrpSpPr/>
            <p:nvPr/>
          </p:nvGrpSpPr>
          <p:grpSpPr>
            <a:xfrm>
              <a:off x="1184389" y="579438"/>
              <a:ext cx="11091310" cy="8538269"/>
              <a:chOff x="1184389" y="579438"/>
              <a:chExt cx="11091310" cy="8538269"/>
            </a:xfrm>
          </p:grpSpPr>
          <p:sp>
            <p:nvSpPr>
              <p:cNvPr id="255" name="正方形/長方形 254"/>
              <p:cNvSpPr/>
              <p:nvPr/>
            </p:nvSpPr>
            <p:spPr>
              <a:xfrm>
                <a:off x="1184389" y="758130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檜枝岐村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56" name="正方形/長方形 255"/>
              <p:cNvSpPr/>
              <p:nvPr/>
            </p:nvSpPr>
            <p:spPr>
              <a:xfrm>
                <a:off x="2853539" y="655240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南会津町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57" name="正方形/長方形 256"/>
              <p:cNvSpPr/>
              <p:nvPr/>
            </p:nvSpPr>
            <p:spPr>
              <a:xfrm>
                <a:off x="3005252" y="247739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西会津町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58" name="正方形/長方形 257"/>
              <p:cNvSpPr/>
              <p:nvPr/>
            </p:nvSpPr>
            <p:spPr>
              <a:xfrm>
                <a:off x="3926364" y="3097411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会津坂下町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59" name="正方形/長方形 258"/>
              <p:cNvSpPr/>
              <p:nvPr/>
            </p:nvSpPr>
            <p:spPr>
              <a:xfrm>
                <a:off x="3454620" y="44434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柳津町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0" name="正方形/長方形 259"/>
              <p:cNvSpPr/>
              <p:nvPr/>
            </p:nvSpPr>
            <p:spPr>
              <a:xfrm>
                <a:off x="2179064" y="42148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金山町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1" name="正方形/長方形 260"/>
              <p:cNvSpPr/>
              <p:nvPr/>
            </p:nvSpPr>
            <p:spPr>
              <a:xfrm>
                <a:off x="4116405" y="4448373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会津美里町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2" name="正方形/長方形 261"/>
              <p:cNvSpPr/>
              <p:nvPr/>
            </p:nvSpPr>
            <p:spPr>
              <a:xfrm>
                <a:off x="7518401" y="61548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矢吹町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3" name="正方形/長方形 262"/>
              <p:cNvSpPr/>
              <p:nvPr/>
            </p:nvSpPr>
            <p:spPr>
              <a:xfrm>
                <a:off x="8315714" y="8089899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塙町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4" name="正方形/長方形 263"/>
              <p:cNvSpPr/>
              <p:nvPr/>
            </p:nvSpPr>
            <p:spPr>
              <a:xfrm>
                <a:off x="8268139" y="64954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石川町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5" name="正方形/長方形 264"/>
              <p:cNvSpPr/>
              <p:nvPr/>
            </p:nvSpPr>
            <p:spPr>
              <a:xfrm>
                <a:off x="8864820" y="60581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平田村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6" name="正方形/長方形 265"/>
              <p:cNvSpPr/>
              <p:nvPr/>
            </p:nvSpPr>
            <p:spPr>
              <a:xfrm>
                <a:off x="3238720" y="53085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昭和村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7" name="正方形/長方形 266"/>
              <p:cNvSpPr/>
              <p:nvPr/>
            </p:nvSpPr>
            <p:spPr>
              <a:xfrm>
                <a:off x="3039488" y="42305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三島町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8" name="正方形/長方形 267"/>
              <p:cNvSpPr/>
              <p:nvPr/>
            </p:nvSpPr>
            <p:spPr>
              <a:xfrm>
                <a:off x="7615677" y="657385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中島村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9" name="正方形/長方形 268"/>
              <p:cNvSpPr/>
              <p:nvPr/>
            </p:nvSpPr>
            <p:spPr>
              <a:xfrm>
                <a:off x="8038307" y="70986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浅川町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0" name="正方形/長方形 269"/>
              <p:cNvSpPr/>
              <p:nvPr/>
            </p:nvSpPr>
            <p:spPr>
              <a:xfrm>
                <a:off x="11300044" y="545226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楢葉町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1" name="正方形/長方形 270"/>
              <p:cNvSpPr/>
              <p:nvPr/>
            </p:nvSpPr>
            <p:spPr>
              <a:xfrm>
                <a:off x="6285707" y="280590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猪苗代町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2" name="正方形/長方形 271"/>
              <p:cNvSpPr/>
              <p:nvPr/>
            </p:nvSpPr>
            <p:spPr>
              <a:xfrm>
                <a:off x="1278951" y="53468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只見町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3" name="正方形/長方形 272"/>
              <p:cNvSpPr/>
              <p:nvPr/>
            </p:nvSpPr>
            <p:spPr>
              <a:xfrm>
                <a:off x="8318061" y="92462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桑折町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4" name="正方形/長方形 273"/>
              <p:cNvSpPr/>
              <p:nvPr/>
            </p:nvSpPr>
            <p:spPr>
              <a:xfrm>
                <a:off x="8027413" y="368160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本宮市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5" name="正方形/長方形 274"/>
              <p:cNvSpPr/>
              <p:nvPr/>
            </p:nvSpPr>
            <p:spPr>
              <a:xfrm>
                <a:off x="9198548" y="14337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伊達市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6" name="正方形/長方形 275"/>
              <p:cNvSpPr/>
              <p:nvPr/>
            </p:nvSpPr>
            <p:spPr>
              <a:xfrm>
                <a:off x="11082641" y="264080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南相馬市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7" name="正方形/長方形 276"/>
              <p:cNvSpPr/>
              <p:nvPr/>
            </p:nvSpPr>
            <p:spPr>
              <a:xfrm>
                <a:off x="9284235" y="27289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川俣町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8" name="正方形/長方形 277"/>
              <p:cNvSpPr/>
              <p:nvPr/>
            </p:nvSpPr>
            <p:spPr>
              <a:xfrm>
                <a:off x="5676107" y="558720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天栄村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9" name="正方形/長方形 278"/>
              <p:cNvSpPr/>
              <p:nvPr/>
            </p:nvSpPr>
            <p:spPr>
              <a:xfrm>
                <a:off x="5345552" y="31408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磐梯町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0" name="正方形/長方形 279"/>
              <p:cNvSpPr/>
              <p:nvPr/>
            </p:nvSpPr>
            <p:spPr>
              <a:xfrm>
                <a:off x="7099740" y="64485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泉崎村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1" name="正方形/長方形 280"/>
              <p:cNvSpPr/>
              <p:nvPr/>
            </p:nvSpPr>
            <p:spPr>
              <a:xfrm>
                <a:off x="8102601" y="88099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矢祭町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2" name="正方形/長方形 281"/>
              <p:cNvSpPr/>
              <p:nvPr/>
            </p:nvSpPr>
            <p:spPr>
              <a:xfrm>
                <a:off x="7582120" y="57118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鏡石町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3" name="正方形/長方形 282"/>
              <p:cNvSpPr/>
              <p:nvPr/>
            </p:nvSpPr>
            <p:spPr>
              <a:xfrm>
                <a:off x="9439495" y="43038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田村市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4" name="正方形/長方形 283"/>
              <p:cNvSpPr/>
              <p:nvPr/>
            </p:nvSpPr>
            <p:spPr>
              <a:xfrm>
                <a:off x="8457521" y="304730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二本松市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5" name="正方形/長方形 284"/>
              <p:cNvSpPr/>
              <p:nvPr/>
            </p:nvSpPr>
            <p:spPr>
              <a:xfrm>
                <a:off x="4488302" y="56657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下郷町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6" name="正方形/長方形 285"/>
              <p:cNvSpPr/>
              <p:nvPr/>
            </p:nvSpPr>
            <p:spPr>
              <a:xfrm>
                <a:off x="5872382" y="636051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西郷村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7" name="正方形/長方形 286"/>
              <p:cNvSpPr/>
              <p:nvPr/>
            </p:nvSpPr>
            <p:spPr>
              <a:xfrm>
                <a:off x="8515371" y="77272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鮫川村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8" name="正方形/長方形 287"/>
              <p:cNvSpPr/>
              <p:nvPr/>
            </p:nvSpPr>
            <p:spPr>
              <a:xfrm>
                <a:off x="11432871" y="49355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富岡町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9" name="正方形/長方形 288"/>
              <p:cNvSpPr/>
              <p:nvPr/>
            </p:nvSpPr>
            <p:spPr>
              <a:xfrm>
                <a:off x="8967788" y="68961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古殿町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0" name="正方形/長方形 289"/>
              <p:cNvSpPr/>
              <p:nvPr/>
            </p:nvSpPr>
            <p:spPr>
              <a:xfrm>
                <a:off x="8222739" y="595490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玉川村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1" name="正方形/長方形 290"/>
              <p:cNvSpPr/>
              <p:nvPr/>
            </p:nvSpPr>
            <p:spPr>
              <a:xfrm>
                <a:off x="11009751" y="8002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新地町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2" name="正方形/長方形 291"/>
              <p:cNvSpPr/>
              <p:nvPr/>
            </p:nvSpPr>
            <p:spPr>
              <a:xfrm>
                <a:off x="10036176" y="24003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飯舘村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3" name="正方形/長方形 292"/>
              <p:cNvSpPr/>
              <p:nvPr/>
            </p:nvSpPr>
            <p:spPr>
              <a:xfrm>
                <a:off x="11071445" y="38339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浪江町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4" name="正方形/長方形 293"/>
              <p:cNvSpPr/>
              <p:nvPr/>
            </p:nvSpPr>
            <p:spPr>
              <a:xfrm>
                <a:off x="10239815" y="36735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葛尾村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5" name="正方形/長方形 294"/>
              <p:cNvSpPr/>
              <p:nvPr/>
            </p:nvSpPr>
            <p:spPr>
              <a:xfrm>
                <a:off x="11239720" y="45565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大熊町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6" name="正方形/長方形 295"/>
              <p:cNvSpPr/>
              <p:nvPr/>
            </p:nvSpPr>
            <p:spPr>
              <a:xfrm>
                <a:off x="11533188" y="415061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双葉町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7" name="正方形/長方形 296"/>
              <p:cNvSpPr/>
              <p:nvPr/>
            </p:nvSpPr>
            <p:spPr>
              <a:xfrm>
                <a:off x="10361613" y="50889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川内村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8" name="正方形/長方形 297"/>
              <p:cNvSpPr/>
              <p:nvPr/>
            </p:nvSpPr>
            <p:spPr>
              <a:xfrm>
                <a:off x="9214290" y="53967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小野町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9" name="正方形/長方形 298"/>
              <p:cNvSpPr/>
              <p:nvPr/>
            </p:nvSpPr>
            <p:spPr>
              <a:xfrm>
                <a:off x="8381646" y="42403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三春町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00" name="正方形/長方形 299"/>
              <p:cNvSpPr/>
              <p:nvPr/>
            </p:nvSpPr>
            <p:spPr>
              <a:xfrm>
                <a:off x="7515445" y="77057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棚倉町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01" name="正方形/長方形 300"/>
              <p:cNvSpPr/>
              <p:nvPr/>
            </p:nvSpPr>
            <p:spPr>
              <a:xfrm>
                <a:off x="4634132" y="33721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湯川村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02" name="正方形/長方形 301"/>
              <p:cNvSpPr/>
              <p:nvPr/>
            </p:nvSpPr>
            <p:spPr>
              <a:xfrm>
                <a:off x="5606602" y="216961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北塩原村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03" name="正方形/長方形 302"/>
              <p:cNvSpPr/>
              <p:nvPr/>
            </p:nvSpPr>
            <p:spPr>
              <a:xfrm>
                <a:off x="8786813" y="5794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国見町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04" name="正方形/長方形 303"/>
              <p:cNvSpPr/>
              <p:nvPr/>
            </p:nvSpPr>
            <p:spPr>
              <a:xfrm>
                <a:off x="7772860" y="16724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福島市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05" name="正方形/長方形 304"/>
              <p:cNvSpPr/>
              <p:nvPr/>
            </p:nvSpPr>
            <p:spPr>
              <a:xfrm>
                <a:off x="5049398" y="4186932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会津若松市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06" name="正方形/長方形 305"/>
              <p:cNvSpPr/>
              <p:nvPr/>
            </p:nvSpPr>
            <p:spPr>
              <a:xfrm>
                <a:off x="7144190" y="44187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郡山市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07" name="正方形/長方形 306"/>
              <p:cNvSpPr/>
              <p:nvPr/>
            </p:nvSpPr>
            <p:spPr>
              <a:xfrm>
                <a:off x="7178831" y="530150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須賀川市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08" name="正方形/長方形 307"/>
              <p:cNvSpPr/>
              <p:nvPr/>
            </p:nvSpPr>
            <p:spPr>
              <a:xfrm>
                <a:off x="4249058" y="219888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喜多方市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09" name="正方形/長方形 308"/>
              <p:cNvSpPr/>
              <p:nvPr/>
            </p:nvSpPr>
            <p:spPr>
              <a:xfrm>
                <a:off x="6920352" y="69835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白河市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10" name="正方形/長方形 309"/>
              <p:cNvSpPr/>
              <p:nvPr/>
            </p:nvSpPr>
            <p:spPr>
              <a:xfrm>
                <a:off x="10167946" y="716448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いわき市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11" name="正方形/長方形 310"/>
              <p:cNvSpPr/>
              <p:nvPr/>
            </p:nvSpPr>
            <p:spPr>
              <a:xfrm>
                <a:off x="11082641" y="15719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相馬市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12" name="正方形/長方形 311"/>
              <p:cNvSpPr/>
              <p:nvPr/>
            </p:nvSpPr>
            <p:spPr>
              <a:xfrm>
                <a:off x="7480301" y="329475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大玉村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13" name="正方形/長方形 312"/>
              <p:cNvSpPr/>
              <p:nvPr/>
            </p:nvSpPr>
            <p:spPr>
              <a:xfrm>
                <a:off x="11290815" y="59326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広野町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83"/>
          <p:cNvGrpSpPr>
            <a:grpSpLocks/>
          </p:cNvGrpSpPr>
          <p:nvPr/>
        </p:nvGrpSpPr>
        <p:grpSpPr bwMode="auto">
          <a:xfrm>
            <a:off x="383648" y="307929"/>
            <a:ext cx="5767922" cy="4570511"/>
            <a:chOff x="347" y="104"/>
            <a:chExt cx="7370" cy="5840"/>
          </a:xfrm>
        </p:grpSpPr>
        <p:sp>
          <p:nvSpPr>
            <p:cNvPr id="141" name="Freeform 707"/>
            <p:cNvSpPr>
              <a:spLocks/>
            </p:cNvSpPr>
            <p:nvPr/>
          </p:nvSpPr>
          <p:spPr bwMode="auto">
            <a:xfrm>
              <a:off x="5846" y="3337"/>
              <a:ext cx="1700" cy="2267"/>
            </a:xfrm>
            <a:custGeom>
              <a:avLst/>
              <a:gdLst>
                <a:gd name="T0" fmla="*/ 851 w 1701"/>
                <a:gd name="T1" fmla="*/ 2268 h 2268"/>
                <a:gd name="T2" fmla="*/ 652 w 1701"/>
                <a:gd name="T3" fmla="*/ 2211 h 2268"/>
                <a:gd name="T4" fmla="*/ 567 w 1701"/>
                <a:gd name="T5" fmla="*/ 2211 h 2268"/>
                <a:gd name="T6" fmla="*/ 454 w 1701"/>
                <a:gd name="T7" fmla="*/ 2126 h 2268"/>
                <a:gd name="T8" fmla="*/ 199 w 1701"/>
                <a:gd name="T9" fmla="*/ 2069 h 2268"/>
                <a:gd name="T10" fmla="*/ 57 w 1701"/>
                <a:gd name="T11" fmla="*/ 1871 h 2268"/>
                <a:gd name="T12" fmla="*/ 0 w 1701"/>
                <a:gd name="T13" fmla="*/ 1672 h 2268"/>
                <a:gd name="T14" fmla="*/ 199 w 1701"/>
                <a:gd name="T15" fmla="*/ 1502 h 2268"/>
                <a:gd name="T16" fmla="*/ 227 w 1701"/>
                <a:gd name="T17" fmla="*/ 1332 h 2268"/>
                <a:gd name="T18" fmla="*/ 284 w 1701"/>
                <a:gd name="T19" fmla="*/ 1304 h 2268"/>
                <a:gd name="T20" fmla="*/ 369 w 1701"/>
                <a:gd name="T21" fmla="*/ 1134 h 2268"/>
                <a:gd name="T22" fmla="*/ 256 w 1701"/>
                <a:gd name="T23" fmla="*/ 822 h 2268"/>
                <a:gd name="T24" fmla="*/ 227 w 1701"/>
                <a:gd name="T25" fmla="*/ 850 h 2268"/>
                <a:gd name="T26" fmla="*/ 170 w 1701"/>
                <a:gd name="T27" fmla="*/ 822 h 2268"/>
                <a:gd name="T28" fmla="*/ 142 w 1701"/>
                <a:gd name="T29" fmla="*/ 709 h 2268"/>
                <a:gd name="T30" fmla="*/ 170 w 1701"/>
                <a:gd name="T31" fmla="*/ 567 h 2268"/>
                <a:gd name="T32" fmla="*/ 454 w 1701"/>
                <a:gd name="T33" fmla="*/ 453 h 2268"/>
                <a:gd name="T34" fmla="*/ 482 w 1701"/>
                <a:gd name="T35" fmla="*/ 170 h 2268"/>
                <a:gd name="T36" fmla="*/ 482 w 1701"/>
                <a:gd name="T37" fmla="*/ 28 h 2268"/>
                <a:gd name="T38" fmla="*/ 624 w 1701"/>
                <a:gd name="T39" fmla="*/ 0 h 2268"/>
                <a:gd name="T40" fmla="*/ 652 w 1701"/>
                <a:gd name="T41" fmla="*/ 113 h 2268"/>
                <a:gd name="T42" fmla="*/ 851 w 1701"/>
                <a:gd name="T43" fmla="*/ 170 h 2268"/>
                <a:gd name="T44" fmla="*/ 936 w 1701"/>
                <a:gd name="T45" fmla="*/ 312 h 2268"/>
                <a:gd name="T46" fmla="*/ 1049 w 1701"/>
                <a:gd name="T47" fmla="*/ 283 h 2268"/>
                <a:gd name="T48" fmla="*/ 1163 w 1701"/>
                <a:gd name="T49" fmla="*/ 312 h 2268"/>
                <a:gd name="T50" fmla="*/ 1219 w 1701"/>
                <a:gd name="T51" fmla="*/ 397 h 2268"/>
                <a:gd name="T52" fmla="*/ 1191 w 1701"/>
                <a:gd name="T53" fmla="*/ 482 h 2268"/>
                <a:gd name="T54" fmla="*/ 1304 w 1701"/>
                <a:gd name="T55" fmla="*/ 510 h 2268"/>
                <a:gd name="T56" fmla="*/ 1531 w 1701"/>
                <a:gd name="T57" fmla="*/ 680 h 2268"/>
                <a:gd name="T58" fmla="*/ 1701 w 1701"/>
                <a:gd name="T59" fmla="*/ 680 h 2268"/>
                <a:gd name="T60" fmla="*/ 1701 w 1701"/>
                <a:gd name="T61" fmla="*/ 935 h 2268"/>
                <a:gd name="T62" fmla="*/ 1673 w 1701"/>
                <a:gd name="T63" fmla="*/ 964 h 2268"/>
                <a:gd name="T64" fmla="*/ 1701 w 1701"/>
                <a:gd name="T65" fmla="*/ 1020 h 2268"/>
                <a:gd name="T66" fmla="*/ 1588 w 1701"/>
                <a:gd name="T67" fmla="*/ 1219 h 2268"/>
                <a:gd name="T68" fmla="*/ 1560 w 1701"/>
                <a:gd name="T69" fmla="*/ 1502 h 2268"/>
                <a:gd name="T70" fmla="*/ 1645 w 1701"/>
                <a:gd name="T71" fmla="*/ 1616 h 2268"/>
                <a:gd name="T72" fmla="*/ 1560 w 1701"/>
                <a:gd name="T73" fmla="*/ 1672 h 2268"/>
                <a:gd name="T74" fmla="*/ 1560 w 1701"/>
                <a:gd name="T75" fmla="*/ 1729 h 2268"/>
                <a:gd name="T76" fmla="*/ 1390 w 1701"/>
                <a:gd name="T77" fmla="*/ 1928 h 2268"/>
                <a:gd name="T78" fmla="*/ 1333 w 1701"/>
                <a:gd name="T79" fmla="*/ 1871 h 2268"/>
                <a:gd name="T80" fmla="*/ 1191 w 1701"/>
                <a:gd name="T81" fmla="*/ 1956 h 2268"/>
                <a:gd name="T82" fmla="*/ 1049 w 1701"/>
                <a:gd name="T83" fmla="*/ 2013 h 2268"/>
                <a:gd name="T84" fmla="*/ 964 w 1701"/>
                <a:gd name="T85" fmla="*/ 2013 h 2268"/>
                <a:gd name="T86" fmla="*/ 908 w 1701"/>
                <a:gd name="T87" fmla="*/ 2069 h 2268"/>
                <a:gd name="T88" fmla="*/ 851 w 1701"/>
                <a:gd name="T89" fmla="*/ 226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01" h="2268">
                  <a:moveTo>
                    <a:pt x="851" y="2268"/>
                  </a:moveTo>
                  <a:lnTo>
                    <a:pt x="652" y="2211"/>
                  </a:lnTo>
                  <a:lnTo>
                    <a:pt x="567" y="2211"/>
                  </a:lnTo>
                  <a:lnTo>
                    <a:pt x="454" y="2126"/>
                  </a:lnTo>
                  <a:lnTo>
                    <a:pt x="199" y="2069"/>
                  </a:lnTo>
                  <a:lnTo>
                    <a:pt x="57" y="1871"/>
                  </a:lnTo>
                  <a:lnTo>
                    <a:pt x="0" y="1672"/>
                  </a:lnTo>
                  <a:lnTo>
                    <a:pt x="199" y="1502"/>
                  </a:lnTo>
                  <a:lnTo>
                    <a:pt x="227" y="1332"/>
                  </a:lnTo>
                  <a:lnTo>
                    <a:pt x="284" y="1304"/>
                  </a:lnTo>
                  <a:lnTo>
                    <a:pt x="369" y="1134"/>
                  </a:lnTo>
                  <a:lnTo>
                    <a:pt x="256" y="822"/>
                  </a:lnTo>
                  <a:lnTo>
                    <a:pt x="227" y="850"/>
                  </a:lnTo>
                  <a:lnTo>
                    <a:pt x="170" y="822"/>
                  </a:lnTo>
                  <a:lnTo>
                    <a:pt x="142" y="709"/>
                  </a:lnTo>
                  <a:lnTo>
                    <a:pt x="170" y="567"/>
                  </a:lnTo>
                  <a:lnTo>
                    <a:pt x="454" y="453"/>
                  </a:lnTo>
                  <a:lnTo>
                    <a:pt x="482" y="170"/>
                  </a:lnTo>
                  <a:lnTo>
                    <a:pt x="482" y="28"/>
                  </a:lnTo>
                  <a:lnTo>
                    <a:pt x="624" y="0"/>
                  </a:lnTo>
                  <a:lnTo>
                    <a:pt x="652" y="113"/>
                  </a:lnTo>
                  <a:lnTo>
                    <a:pt x="851" y="170"/>
                  </a:lnTo>
                  <a:lnTo>
                    <a:pt x="936" y="312"/>
                  </a:lnTo>
                  <a:lnTo>
                    <a:pt x="1049" y="283"/>
                  </a:lnTo>
                  <a:lnTo>
                    <a:pt x="1163" y="312"/>
                  </a:lnTo>
                  <a:lnTo>
                    <a:pt x="1219" y="397"/>
                  </a:lnTo>
                  <a:lnTo>
                    <a:pt x="1191" y="482"/>
                  </a:lnTo>
                  <a:lnTo>
                    <a:pt x="1304" y="510"/>
                  </a:lnTo>
                  <a:lnTo>
                    <a:pt x="1531" y="680"/>
                  </a:lnTo>
                  <a:lnTo>
                    <a:pt x="1701" y="680"/>
                  </a:lnTo>
                  <a:lnTo>
                    <a:pt x="1701" y="935"/>
                  </a:lnTo>
                  <a:lnTo>
                    <a:pt x="1673" y="964"/>
                  </a:lnTo>
                  <a:lnTo>
                    <a:pt x="1701" y="1020"/>
                  </a:lnTo>
                  <a:lnTo>
                    <a:pt x="1588" y="1219"/>
                  </a:lnTo>
                  <a:lnTo>
                    <a:pt x="1560" y="1502"/>
                  </a:lnTo>
                  <a:lnTo>
                    <a:pt x="1645" y="1616"/>
                  </a:lnTo>
                  <a:lnTo>
                    <a:pt x="1560" y="1672"/>
                  </a:lnTo>
                  <a:lnTo>
                    <a:pt x="1560" y="1729"/>
                  </a:lnTo>
                  <a:lnTo>
                    <a:pt x="1390" y="1928"/>
                  </a:lnTo>
                  <a:lnTo>
                    <a:pt x="1333" y="1871"/>
                  </a:lnTo>
                  <a:lnTo>
                    <a:pt x="1191" y="1956"/>
                  </a:lnTo>
                  <a:lnTo>
                    <a:pt x="1049" y="2013"/>
                  </a:lnTo>
                  <a:lnTo>
                    <a:pt x="964" y="2013"/>
                  </a:lnTo>
                  <a:lnTo>
                    <a:pt x="908" y="2069"/>
                  </a:lnTo>
                  <a:lnTo>
                    <a:pt x="851" y="226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2" name="Freeform 708"/>
            <p:cNvSpPr>
              <a:spLocks/>
            </p:cNvSpPr>
            <p:nvPr/>
          </p:nvSpPr>
          <p:spPr bwMode="auto">
            <a:xfrm>
              <a:off x="3777" y="1862"/>
              <a:ext cx="2069" cy="1757"/>
            </a:xfrm>
            <a:custGeom>
              <a:avLst/>
              <a:gdLst>
                <a:gd name="T0" fmla="*/ 1928 w 2069"/>
                <a:gd name="T1" fmla="*/ 1757 h 1757"/>
                <a:gd name="T2" fmla="*/ 1616 w 2069"/>
                <a:gd name="T3" fmla="*/ 1531 h 1757"/>
                <a:gd name="T4" fmla="*/ 1332 w 2069"/>
                <a:gd name="T5" fmla="*/ 1445 h 1757"/>
                <a:gd name="T6" fmla="*/ 765 w 2069"/>
                <a:gd name="T7" fmla="*/ 1417 h 1757"/>
                <a:gd name="T8" fmla="*/ 624 w 2069"/>
                <a:gd name="T9" fmla="*/ 1304 h 1757"/>
                <a:gd name="T10" fmla="*/ 453 w 2069"/>
                <a:gd name="T11" fmla="*/ 1417 h 1757"/>
                <a:gd name="T12" fmla="*/ 255 w 2069"/>
                <a:gd name="T13" fmla="*/ 1502 h 1757"/>
                <a:gd name="T14" fmla="*/ 0 w 2069"/>
                <a:gd name="T15" fmla="*/ 1389 h 1757"/>
                <a:gd name="T16" fmla="*/ 28 w 2069"/>
                <a:gd name="T17" fmla="*/ 1162 h 1757"/>
                <a:gd name="T18" fmla="*/ 255 w 2069"/>
                <a:gd name="T19" fmla="*/ 850 h 1757"/>
                <a:gd name="T20" fmla="*/ 368 w 2069"/>
                <a:gd name="T21" fmla="*/ 793 h 1757"/>
                <a:gd name="T22" fmla="*/ 595 w 2069"/>
                <a:gd name="T23" fmla="*/ 850 h 1757"/>
                <a:gd name="T24" fmla="*/ 567 w 2069"/>
                <a:gd name="T25" fmla="*/ 595 h 1757"/>
                <a:gd name="T26" fmla="*/ 510 w 2069"/>
                <a:gd name="T27" fmla="*/ 482 h 1757"/>
                <a:gd name="T28" fmla="*/ 709 w 2069"/>
                <a:gd name="T29" fmla="*/ 340 h 1757"/>
                <a:gd name="T30" fmla="*/ 765 w 2069"/>
                <a:gd name="T31" fmla="*/ 141 h 1757"/>
                <a:gd name="T32" fmla="*/ 997 w 2069"/>
                <a:gd name="T33" fmla="*/ 20 h 1757"/>
                <a:gd name="T34" fmla="*/ 1049 w 2069"/>
                <a:gd name="T35" fmla="*/ 510 h 1757"/>
                <a:gd name="T36" fmla="*/ 1105 w 2069"/>
                <a:gd name="T37" fmla="*/ 538 h 1757"/>
                <a:gd name="T38" fmla="*/ 1162 w 2069"/>
                <a:gd name="T39" fmla="*/ 737 h 1757"/>
                <a:gd name="T40" fmla="*/ 1219 w 2069"/>
                <a:gd name="T41" fmla="*/ 737 h 1757"/>
                <a:gd name="T42" fmla="*/ 1417 w 2069"/>
                <a:gd name="T43" fmla="*/ 652 h 1757"/>
                <a:gd name="T44" fmla="*/ 1502 w 2069"/>
                <a:gd name="T45" fmla="*/ 652 h 1757"/>
                <a:gd name="T46" fmla="*/ 1701 w 2069"/>
                <a:gd name="T47" fmla="*/ 680 h 1757"/>
                <a:gd name="T48" fmla="*/ 1701 w 2069"/>
                <a:gd name="T49" fmla="*/ 765 h 1757"/>
                <a:gd name="T50" fmla="*/ 1587 w 2069"/>
                <a:gd name="T51" fmla="*/ 907 h 1757"/>
                <a:gd name="T52" fmla="*/ 1531 w 2069"/>
                <a:gd name="T53" fmla="*/ 935 h 1757"/>
                <a:gd name="T54" fmla="*/ 1616 w 2069"/>
                <a:gd name="T55" fmla="*/ 1049 h 1757"/>
                <a:gd name="T56" fmla="*/ 1616 w 2069"/>
                <a:gd name="T57" fmla="*/ 1190 h 1757"/>
                <a:gd name="T58" fmla="*/ 1729 w 2069"/>
                <a:gd name="T59" fmla="*/ 1162 h 1757"/>
                <a:gd name="T60" fmla="*/ 1758 w 2069"/>
                <a:gd name="T61" fmla="*/ 1247 h 1757"/>
                <a:gd name="T62" fmla="*/ 1871 w 2069"/>
                <a:gd name="T63" fmla="*/ 1162 h 1757"/>
                <a:gd name="T64" fmla="*/ 2013 w 2069"/>
                <a:gd name="T65" fmla="*/ 1275 h 1757"/>
                <a:gd name="T66" fmla="*/ 2041 w 2069"/>
                <a:gd name="T67" fmla="*/ 1531 h 1757"/>
                <a:gd name="T68" fmla="*/ 2013 w 2069"/>
                <a:gd name="T69" fmla="*/ 1729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69" h="1757">
                  <a:moveTo>
                    <a:pt x="2013" y="1729"/>
                  </a:moveTo>
                  <a:lnTo>
                    <a:pt x="1928" y="1757"/>
                  </a:lnTo>
                  <a:lnTo>
                    <a:pt x="1871" y="1672"/>
                  </a:lnTo>
                  <a:lnTo>
                    <a:pt x="1616" y="1531"/>
                  </a:lnTo>
                  <a:lnTo>
                    <a:pt x="1531" y="1531"/>
                  </a:lnTo>
                  <a:lnTo>
                    <a:pt x="1332" y="1445"/>
                  </a:lnTo>
                  <a:lnTo>
                    <a:pt x="1332" y="1360"/>
                  </a:lnTo>
                  <a:lnTo>
                    <a:pt x="765" y="1417"/>
                  </a:lnTo>
                  <a:lnTo>
                    <a:pt x="680" y="1275"/>
                  </a:lnTo>
                  <a:lnTo>
                    <a:pt x="624" y="1304"/>
                  </a:lnTo>
                  <a:lnTo>
                    <a:pt x="595" y="1219"/>
                  </a:lnTo>
                  <a:lnTo>
                    <a:pt x="453" y="1417"/>
                  </a:lnTo>
                  <a:lnTo>
                    <a:pt x="312" y="1417"/>
                  </a:lnTo>
                  <a:lnTo>
                    <a:pt x="255" y="1502"/>
                  </a:lnTo>
                  <a:lnTo>
                    <a:pt x="142" y="1474"/>
                  </a:lnTo>
                  <a:lnTo>
                    <a:pt x="0" y="1389"/>
                  </a:lnTo>
                  <a:lnTo>
                    <a:pt x="57" y="1275"/>
                  </a:lnTo>
                  <a:lnTo>
                    <a:pt x="28" y="1162"/>
                  </a:lnTo>
                  <a:lnTo>
                    <a:pt x="57" y="992"/>
                  </a:lnTo>
                  <a:lnTo>
                    <a:pt x="255" y="850"/>
                  </a:lnTo>
                  <a:lnTo>
                    <a:pt x="283" y="765"/>
                  </a:lnTo>
                  <a:lnTo>
                    <a:pt x="368" y="793"/>
                  </a:lnTo>
                  <a:lnTo>
                    <a:pt x="510" y="793"/>
                  </a:lnTo>
                  <a:lnTo>
                    <a:pt x="595" y="850"/>
                  </a:lnTo>
                  <a:lnTo>
                    <a:pt x="624" y="737"/>
                  </a:lnTo>
                  <a:lnTo>
                    <a:pt x="567" y="595"/>
                  </a:lnTo>
                  <a:lnTo>
                    <a:pt x="595" y="538"/>
                  </a:lnTo>
                  <a:lnTo>
                    <a:pt x="510" y="482"/>
                  </a:lnTo>
                  <a:lnTo>
                    <a:pt x="652" y="283"/>
                  </a:lnTo>
                  <a:lnTo>
                    <a:pt x="709" y="340"/>
                  </a:lnTo>
                  <a:lnTo>
                    <a:pt x="765" y="226"/>
                  </a:lnTo>
                  <a:lnTo>
                    <a:pt x="765" y="141"/>
                  </a:lnTo>
                  <a:lnTo>
                    <a:pt x="935" y="0"/>
                  </a:lnTo>
                  <a:lnTo>
                    <a:pt x="997" y="20"/>
                  </a:lnTo>
                  <a:lnTo>
                    <a:pt x="935" y="170"/>
                  </a:lnTo>
                  <a:lnTo>
                    <a:pt x="1049" y="510"/>
                  </a:lnTo>
                  <a:lnTo>
                    <a:pt x="1077" y="510"/>
                  </a:lnTo>
                  <a:lnTo>
                    <a:pt x="1105" y="538"/>
                  </a:lnTo>
                  <a:lnTo>
                    <a:pt x="1077" y="708"/>
                  </a:lnTo>
                  <a:lnTo>
                    <a:pt x="1162" y="737"/>
                  </a:lnTo>
                  <a:lnTo>
                    <a:pt x="1191" y="708"/>
                  </a:lnTo>
                  <a:lnTo>
                    <a:pt x="1219" y="737"/>
                  </a:lnTo>
                  <a:lnTo>
                    <a:pt x="1361" y="708"/>
                  </a:lnTo>
                  <a:lnTo>
                    <a:pt x="1417" y="652"/>
                  </a:lnTo>
                  <a:lnTo>
                    <a:pt x="1474" y="708"/>
                  </a:lnTo>
                  <a:lnTo>
                    <a:pt x="1502" y="652"/>
                  </a:lnTo>
                  <a:lnTo>
                    <a:pt x="1616" y="680"/>
                  </a:lnTo>
                  <a:lnTo>
                    <a:pt x="1701" y="680"/>
                  </a:lnTo>
                  <a:lnTo>
                    <a:pt x="1729" y="737"/>
                  </a:lnTo>
                  <a:lnTo>
                    <a:pt x="1701" y="765"/>
                  </a:lnTo>
                  <a:lnTo>
                    <a:pt x="1672" y="907"/>
                  </a:lnTo>
                  <a:lnTo>
                    <a:pt x="1587" y="907"/>
                  </a:lnTo>
                  <a:lnTo>
                    <a:pt x="1587" y="935"/>
                  </a:lnTo>
                  <a:lnTo>
                    <a:pt x="1531" y="935"/>
                  </a:lnTo>
                  <a:lnTo>
                    <a:pt x="1531" y="1020"/>
                  </a:lnTo>
                  <a:lnTo>
                    <a:pt x="1616" y="1049"/>
                  </a:lnTo>
                  <a:lnTo>
                    <a:pt x="1559" y="1105"/>
                  </a:lnTo>
                  <a:lnTo>
                    <a:pt x="1616" y="1190"/>
                  </a:lnTo>
                  <a:lnTo>
                    <a:pt x="1672" y="1134"/>
                  </a:lnTo>
                  <a:lnTo>
                    <a:pt x="1729" y="1162"/>
                  </a:lnTo>
                  <a:lnTo>
                    <a:pt x="1701" y="1247"/>
                  </a:lnTo>
                  <a:lnTo>
                    <a:pt x="1758" y="1247"/>
                  </a:lnTo>
                  <a:lnTo>
                    <a:pt x="1786" y="1162"/>
                  </a:lnTo>
                  <a:lnTo>
                    <a:pt x="1871" y="1162"/>
                  </a:lnTo>
                  <a:lnTo>
                    <a:pt x="2069" y="1247"/>
                  </a:lnTo>
                  <a:lnTo>
                    <a:pt x="2013" y="1275"/>
                  </a:lnTo>
                  <a:lnTo>
                    <a:pt x="1928" y="1417"/>
                  </a:lnTo>
                  <a:lnTo>
                    <a:pt x="2041" y="1531"/>
                  </a:lnTo>
                  <a:lnTo>
                    <a:pt x="2013" y="1587"/>
                  </a:lnTo>
                  <a:lnTo>
                    <a:pt x="2013" y="17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" name="Freeform 709"/>
            <p:cNvSpPr>
              <a:spLocks/>
            </p:cNvSpPr>
            <p:nvPr/>
          </p:nvSpPr>
          <p:spPr bwMode="auto">
            <a:xfrm>
              <a:off x="4712" y="1692"/>
              <a:ext cx="1616" cy="765"/>
            </a:xfrm>
            <a:custGeom>
              <a:avLst/>
              <a:gdLst>
                <a:gd name="T0" fmla="*/ 29 w 1616"/>
                <a:gd name="T1" fmla="*/ 85 h 765"/>
                <a:gd name="T2" fmla="*/ 0 w 1616"/>
                <a:gd name="T3" fmla="*/ 170 h 765"/>
                <a:gd name="T4" fmla="*/ 85 w 1616"/>
                <a:gd name="T5" fmla="*/ 198 h 765"/>
                <a:gd name="T6" fmla="*/ 284 w 1616"/>
                <a:gd name="T7" fmla="*/ 255 h 765"/>
                <a:gd name="T8" fmla="*/ 284 w 1616"/>
                <a:gd name="T9" fmla="*/ 283 h 765"/>
                <a:gd name="T10" fmla="*/ 227 w 1616"/>
                <a:gd name="T11" fmla="*/ 340 h 765"/>
                <a:gd name="T12" fmla="*/ 284 w 1616"/>
                <a:gd name="T13" fmla="*/ 396 h 765"/>
                <a:gd name="T14" fmla="*/ 312 w 1616"/>
                <a:gd name="T15" fmla="*/ 482 h 765"/>
                <a:gd name="T16" fmla="*/ 454 w 1616"/>
                <a:gd name="T17" fmla="*/ 453 h 765"/>
                <a:gd name="T18" fmla="*/ 539 w 1616"/>
                <a:gd name="T19" fmla="*/ 567 h 765"/>
                <a:gd name="T20" fmla="*/ 596 w 1616"/>
                <a:gd name="T21" fmla="*/ 510 h 765"/>
                <a:gd name="T22" fmla="*/ 652 w 1616"/>
                <a:gd name="T23" fmla="*/ 567 h 765"/>
                <a:gd name="T24" fmla="*/ 709 w 1616"/>
                <a:gd name="T25" fmla="*/ 567 h 765"/>
                <a:gd name="T26" fmla="*/ 794 w 1616"/>
                <a:gd name="T27" fmla="*/ 652 h 765"/>
                <a:gd name="T28" fmla="*/ 879 w 1616"/>
                <a:gd name="T29" fmla="*/ 652 h 765"/>
                <a:gd name="T30" fmla="*/ 851 w 1616"/>
                <a:gd name="T31" fmla="*/ 708 h 765"/>
                <a:gd name="T32" fmla="*/ 936 w 1616"/>
                <a:gd name="T33" fmla="*/ 765 h 765"/>
                <a:gd name="T34" fmla="*/ 993 w 1616"/>
                <a:gd name="T35" fmla="*/ 765 h 765"/>
                <a:gd name="T36" fmla="*/ 1049 w 1616"/>
                <a:gd name="T37" fmla="*/ 708 h 765"/>
                <a:gd name="T38" fmla="*/ 1106 w 1616"/>
                <a:gd name="T39" fmla="*/ 765 h 765"/>
                <a:gd name="T40" fmla="*/ 1304 w 1616"/>
                <a:gd name="T41" fmla="*/ 652 h 765"/>
                <a:gd name="T42" fmla="*/ 1390 w 1616"/>
                <a:gd name="T43" fmla="*/ 652 h 765"/>
                <a:gd name="T44" fmla="*/ 1446 w 1616"/>
                <a:gd name="T45" fmla="*/ 595 h 765"/>
                <a:gd name="T46" fmla="*/ 1560 w 1616"/>
                <a:gd name="T47" fmla="*/ 595 h 765"/>
                <a:gd name="T48" fmla="*/ 1616 w 1616"/>
                <a:gd name="T49" fmla="*/ 567 h 765"/>
                <a:gd name="T50" fmla="*/ 1560 w 1616"/>
                <a:gd name="T51" fmla="*/ 482 h 765"/>
                <a:gd name="T52" fmla="*/ 1616 w 1616"/>
                <a:gd name="T53" fmla="*/ 340 h 765"/>
                <a:gd name="T54" fmla="*/ 1560 w 1616"/>
                <a:gd name="T55" fmla="*/ 340 h 765"/>
                <a:gd name="T56" fmla="*/ 1418 w 1616"/>
                <a:gd name="T57" fmla="*/ 396 h 765"/>
                <a:gd name="T58" fmla="*/ 1390 w 1616"/>
                <a:gd name="T59" fmla="*/ 255 h 765"/>
                <a:gd name="T60" fmla="*/ 1191 w 1616"/>
                <a:gd name="T61" fmla="*/ 198 h 765"/>
                <a:gd name="T62" fmla="*/ 1106 w 1616"/>
                <a:gd name="T63" fmla="*/ 28 h 765"/>
                <a:gd name="T64" fmla="*/ 1078 w 1616"/>
                <a:gd name="T65" fmla="*/ 56 h 765"/>
                <a:gd name="T66" fmla="*/ 993 w 1616"/>
                <a:gd name="T67" fmla="*/ 85 h 765"/>
                <a:gd name="T68" fmla="*/ 993 w 1616"/>
                <a:gd name="T69" fmla="*/ 28 h 765"/>
                <a:gd name="T70" fmla="*/ 879 w 1616"/>
                <a:gd name="T71" fmla="*/ 170 h 765"/>
                <a:gd name="T72" fmla="*/ 879 w 1616"/>
                <a:gd name="T73" fmla="*/ 85 h 765"/>
                <a:gd name="T74" fmla="*/ 794 w 1616"/>
                <a:gd name="T75" fmla="*/ 85 h 765"/>
                <a:gd name="T76" fmla="*/ 794 w 1616"/>
                <a:gd name="T77" fmla="*/ 28 h 765"/>
                <a:gd name="T78" fmla="*/ 652 w 1616"/>
                <a:gd name="T79" fmla="*/ 28 h 765"/>
                <a:gd name="T80" fmla="*/ 567 w 1616"/>
                <a:gd name="T81" fmla="*/ 85 h 765"/>
                <a:gd name="T82" fmla="*/ 369 w 1616"/>
                <a:gd name="T83" fmla="*/ 28 h 765"/>
                <a:gd name="T84" fmla="*/ 341 w 1616"/>
                <a:gd name="T85" fmla="*/ 56 h 765"/>
                <a:gd name="T86" fmla="*/ 227 w 1616"/>
                <a:gd name="T87" fmla="*/ 0 h 765"/>
                <a:gd name="T88" fmla="*/ 29 w 1616"/>
                <a:gd name="T89" fmla="*/ 8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16" h="765">
                  <a:moveTo>
                    <a:pt x="29" y="85"/>
                  </a:moveTo>
                  <a:lnTo>
                    <a:pt x="0" y="170"/>
                  </a:lnTo>
                  <a:lnTo>
                    <a:pt x="85" y="198"/>
                  </a:lnTo>
                  <a:lnTo>
                    <a:pt x="284" y="255"/>
                  </a:lnTo>
                  <a:lnTo>
                    <a:pt x="284" y="283"/>
                  </a:lnTo>
                  <a:lnTo>
                    <a:pt x="227" y="340"/>
                  </a:lnTo>
                  <a:lnTo>
                    <a:pt x="284" y="396"/>
                  </a:lnTo>
                  <a:lnTo>
                    <a:pt x="312" y="482"/>
                  </a:lnTo>
                  <a:lnTo>
                    <a:pt x="454" y="453"/>
                  </a:lnTo>
                  <a:lnTo>
                    <a:pt x="539" y="567"/>
                  </a:lnTo>
                  <a:lnTo>
                    <a:pt x="596" y="510"/>
                  </a:lnTo>
                  <a:lnTo>
                    <a:pt x="652" y="567"/>
                  </a:lnTo>
                  <a:lnTo>
                    <a:pt x="709" y="567"/>
                  </a:lnTo>
                  <a:lnTo>
                    <a:pt x="794" y="652"/>
                  </a:lnTo>
                  <a:lnTo>
                    <a:pt x="879" y="652"/>
                  </a:lnTo>
                  <a:lnTo>
                    <a:pt x="851" y="708"/>
                  </a:lnTo>
                  <a:lnTo>
                    <a:pt x="936" y="765"/>
                  </a:lnTo>
                  <a:lnTo>
                    <a:pt x="993" y="765"/>
                  </a:lnTo>
                  <a:lnTo>
                    <a:pt x="1049" y="708"/>
                  </a:lnTo>
                  <a:lnTo>
                    <a:pt x="1106" y="765"/>
                  </a:lnTo>
                  <a:lnTo>
                    <a:pt x="1304" y="652"/>
                  </a:lnTo>
                  <a:lnTo>
                    <a:pt x="1390" y="652"/>
                  </a:lnTo>
                  <a:lnTo>
                    <a:pt x="1446" y="595"/>
                  </a:lnTo>
                  <a:lnTo>
                    <a:pt x="1560" y="595"/>
                  </a:lnTo>
                  <a:lnTo>
                    <a:pt x="1616" y="567"/>
                  </a:lnTo>
                  <a:lnTo>
                    <a:pt x="1560" y="482"/>
                  </a:lnTo>
                  <a:lnTo>
                    <a:pt x="1616" y="340"/>
                  </a:lnTo>
                  <a:lnTo>
                    <a:pt x="1560" y="340"/>
                  </a:lnTo>
                  <a:lnTo>
                    <a:pt x="1418" y="396"/>
                  </a:lnTo>
                  <a:lnTo>
                    <a:pt x="1390" y="255"/>
                  </a:lnTo>
                  <a:lnTo>
                    <a:pt x="1191" y="198"/>
                  </a:lnTo>
                  <a:lnTo>
                    <a:pt x="1106" y="28"/>
                  </a:lnTo>
                  <a:lnTo>
                    <a:pt x="1078" y="56"/>
                  </a:lnTo>
                  <a:lnTo>
                    <a:pt x="993" y="85"/>
                  </a:lnTo>
                  <a:lnTo>
                    <a:pt x="993" y="28"/>
                  </a:lnTo>
                  <a:lnTo>
                    <a:pt x="879" y="170"/>
                  </a:lnTo>
                  <a:lnTo>
                    <a:pt x="879" y="85"/>
                  </a:lnTo>
                  <a:lnTo>
                    <a:pt x="794" y="85"/>
                  </a:lnTo>
                  <a:lnTo>
                    <a:pt x="794" y="28"/>
                  </a:lnTo>
                  <a:lnTo>
                    <a:pt x="652" y="28"/>
                  </a:lnTo>
                  <a:lnTo>
                    <a:pt x="567" y="85"/>
                  </a:lnTo>
                  <a:lnTo>
                    <a:pt x="369" y="28"/>
                  </a:lnTo>
                  <a:lnTo>
                    <a:pt x="341" y="56"/>
                  </a:lnTo>
                  <a:lnTo>
                    <a:pt x="227" y="0"/>
                  </a:lnTo>
                  <a:lnTo>
                    <a:pt x="29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" name="Freeform 711"/>
            <p:cNvSpPr>
              <a:spLocks/>
            </p:cNvSpPr>
            <p:nvPr/>
          </p:nvSpPr>
          <p:spPr bwMode="auto">
            <a:xfrm>
              <a:off x="4514" y="104"/>
              <a:ext cx="1332" cy="1758"/>
            </a:xfrm>
            <a:custGeom>
              <a:avLst/>
              <a:gdLst>
                <a:gd name="T0" fmla="*/ 227 w 1332"/>
                <a:gd name="T1" fmla="*/ 1673 h 1758"/>
                <a:gd name="T2" fmla="*/ 425 w 1332"/>
                <a:gd name="T3" fmla="*/ 1588 h 1758"/>
                <a:gd name="T4" fmla="*/ 539 w 1332"/>
                <a:gd name="T5" fmla="*/ 1644 h 1758"/>
                <a:gd name="T6" fmla="*/ 567 w 1332"/>
                <a:gd name="T7" fmla="*/ 1616 h 1758"/>
                <a:gd name="T8" fmla="*/ 765 w 1332"/>
                <a:gd name="T9" fmla="*/ 1673 h 1758"/>
                <a:gd name="T10" fmla="*/ 850 w 1332"/>
                <a:gd name="T11" fmla="*/ 1616 h 1758"/>
                <a:gd name="T12" fmla="*/ 992 w 1332"/>
                <a:gd name="T13" fmla="*/ 1616 h 1758"/>
                <a:gd name="T14" fmla="*/ 992 w 1332"/>
                <a:gd name="T15" fmla="*/ 1673 h 1758"/>
                <a:gd name="T16" fmla="*/ 1077 w 1332"/>
                <a:gd name="T17" fmla="*/ 1673 h 1758"/>
                <a:gd name="T18" fmla="*/ 1077 w 1332"/>
                <a:gd name="T19" fmla="*/ 1758 h 1758"/>
                <a:gd name="T20" fmla="*/ 1191 w 1332"/>
                <a:gd name="T21" fmla="*/ 1616 h 1758"/>
                <a:gd name="T22" fmla="*/ 1191 w 1332"/>
                <a:gd name="T23" fmla="*/ 1673 h 1758"/>
                <a:gd name="T24" fmla="*/ 1276 w 1332"/>
                <a:gd name="T25" fmla="*/ 1644 h 1758"/>
                <a:gd name="T26" fmla="*/ 1304 w 1332"/>
                <a:gd name="T27" fmla="*/ 1616 h 1758"/>
                <a:gd name="T28" fmla="*/ 1332 w 1332"/>
                <a:gd name="T29" fmla="*/ 1559 h 1758"/>
                <a:gd name="T30" fmla="*/ 1191 w 1332"/>
                <a:gd name="T31" fmla="*/ 1361 h 1758"/>
                <a:gd name="T32" fmla="*/ 1247 w 1332"/>
                <a:gd name="T33" fmla="*/ 1332 h 1758"/>
                <a:gd name="T34" fmla="*/ 1219 w 1332"/>
                <a:gd name="T35" fmla="*/ 1276 h 1758"/>
                <a:gd name="T36" fmla="*/ 1247 w 1332"/>
                <a:gd name="T37" fmla="*/ 1191 h 1758"/>
                <a:gd name="T38" fmla="*/ 1332 w 1332"/>
                <a:gd name="T39" fmla="*/ 1049 h 1758"/>
                <a:gd name="T40" fmla="*/ 1162 w 1332"/>
                <a:gd name="T41" fmla="*/ 1049 h 1758"/>
                <a:gd name="T42" fmla="*/ 1162 w 1332"/>
                <a:gd name="T43" fmla="*/ 936 h 1758"/>
                <a:gd name="T44" fmla="*/ 1134 w 1332"/>
                <a:gd name="T45" fmla="*/ 850 h 1758"/>
                <a:gd name="T46" fmla="*/ 1021 w 1332"/>
                <a:gd name="T47" fmla="*/ 822 h 1758"/>
                <a:gd name="T48" fmla="*/ 1049 w 1332"/>
                <a:gd name="T49" fmla="*/ 737 h 1758"/>
                <a:gd name="T50" fmla="*/ 964 w 1332"/>
                <a:gd name="T51" fmla="*/ 737 h 1758"/>
                <a:gd name="T52" fmla="*/ 964 w 1332"/>
                <a:gd name="T53" fmla="*/ 652 h 1758"/>
                <a:gd name="T54" fmla="*/ 992 w 1332"/>
                <a:gd name="T55" fmla="*/ 624 h 1758"/>
                <a:gd name="T56" fmla="*/ 907 w 1332"/>
                <a:gd name="T57" fmla="*/ 510 h 1758"/>
                <a:gd name="T58" fmla="*/ 935 w 1332"/>
                <a:gd name="T59" fmla="*/ 369 h 1758"/>
                <a:gd name="T60" fmla="*/ 992 w 1332"/>
                <a:gd name="T61" fmla="*/ 340 h 1758"/>
                <a:gd name="T62" fmla="*/ 935 w 1332"/>
                <a:gd name="T63" fmla="*/ 283 h 1758"/>
                <a:gd name="T64" fmla="*/ 935 w 1332"/>
                <a:gd name="T65" fmla="*/ 198 h 1758"/>
                <a:gd name="T66" fmla="*/ 964 w 1332"/>
                <a:gd name="T67" fmla="*/ 170 h 1758"/>
                <a:gd name="T68" fmla="*/ 765 w 1332"/>
                <a:gd name="T69" fmla="*/ 85 h 1758"/>
                <a:gd name="T70" fmla="*/ 709 w 1332"/>
                <a:gd name="T71" fmla="*/ 0 h 1758"/>
                <a:gd name="T72" fmla="*/ 624 w 1332"/>
                <a:gd name="T73" fmla="*/ 28 h 1758"/>
                <a:gd name="T74" fmla="*/ 624 w 1332"/>
                <a:gd name="T75" fmla="*/ 113 h 1758"/>
                <a:gd name="T76" fmla="*/ 510 w 1332"/>
                <a:gd name="T77" fmla="*/ 85 h 1758"/>
                <a:gd name="T78" fmla="*/ 482 w 1332"/>
                <a:gd name="T79" fmla="*/ 142 h 1758"/>
                <a:gd name="T80" fmla="*/ 340 w 1332"/>
                <a:gd name="T81" fmla="*/ 85 h 1758"/>
                <a:gd name="T82" fmla="*/ 340 w 1332"/>
                <a:gd name="T83" fmla="*/ 28 h 1758"/>
                <a:gd name="T84" fmla="*/ 198 w 1332"/>
                <a:gd name="T85" fmla="*/ 0 h 1758"/>
                <a:gd name="T86" fmla="*/ 170 w 1332"/>
                <a:gd name="T87" fmla="*/ 85 h 1758"/>
                <a:gd name="T88" fmla="*/ 198 w 1332"/>
                <a:gd name="T89" fmla="*/ 198 h 1758"/>
                <a:gd name="T90" fmla="*/ 142 w 1332"/>
                <a:gd name="T91" fmla="*/ 312 h 1758"/>
                <a:gd name="T92" fmla="*/ 170 w 1332"/>
                <a:gd name="T93" fmla="*/ 425 h 1758"/>
                <a:gd name="T94" fmla="*/ 113 w 1332"/>
                <a:gd name="T95" fmla="*/ 680 h 1758"/>
                <a:gd name="T96" fmla="*/ 170 w 1332"/>
                <a:gd name="T97" fmla="*/ 794 h 1758"/>
                <a:gd name="T98" fmla="*/ 255 w 1332"/>
                <a:gd name="T99" fmla="*/ 822 h 1758"/>
                <a:gd name="T100" fmla="*/ 28 w 1332"/>
                <a:gd name="T101" fmla="*/ 1134 h 1758"/>
                <a:gd name="T102" fmla="*/ 57 w 1332"/>
                <a:gd name="T103" fmla="*/ 1191 h 1758"/>
                <a:gd name="T104" fmla="*/ 28 w 1332"/>
                <a:gd name="T105" fmla="*/ 1247 h 1758"/>
                <a:gd name="T106" fmla="*/ 28 w 1332"/>
                <a:gd name="T107" fmla="*/ 1417 h 1758"/>
                <a:gd name="T108" fmla="*/ 0 w 1332"/>
                <a:gd name="T109" fmla="*/ 1474 h 1758"/>
                <a:gd name="T110" fmla="*/ 198 w 1332"/>
                <a:gd name="T111" fmla="*/ 1588 h 1758"/>
                <a:gd name="T112" fmla="*/ 227 w 1332"/>
                <a:gd name="T113" fmla="*/ 1673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32" h="1758">
                  <a:moveTo>
                    <a:pt x="227" y="1673"/>
                  </a:moveTo>
                  <a:lnTo>
                    <a:pt x="425" y="1588"/>
                  </a:lnTo>
                  <a:lnTo>
                    <a:pt x="539" y="1644"/>
                  </a:lnTo>
                  <a:lnTo>
                    <a:pt x="567" y="1616"/>
                  </a:lnTo>
                  <a:lnTo>
                    <a:pt x="765" y="1673"/>
                  </a:lnTo>
                  <a:lnTo>
                    <a:pt x="850" y="1616"/>
                  </a:lnTo>
                  <a:lnTo>
                    <a:pt x="992" y="1616"/>
                  </a:lnTo>
                  <a:lnTo>
                    <a:pt x="992" y="1673"/>
                  </a:lnTo>
                  <a:lnTo>
                    <a:pt x="1077" y="1673"/>
                  </a:lnTo>
                  <a:lnTo>
                    <a:pt x="1077" y="1758"/>
                  </a:lnTo>
                  <a:lnTo>
                    <a:pt x="1191" y="1616"/>
                  </a:lnTo>
                  <a:lnTo>
                    <a:pt x="1191" y="1673"/>
                  </a:lnTo>
                  <a:lnTo>
                    <a:pt x="1276" y="1644"/>
                  </a:lnTo>
                  <a:lnTo>
                    <a:pt x="1304" y="1616"/>
                  </a:lnTo>
                  <a:lnTo>
                    <a:pt x="1332" y="1559"/>
                  </a:lnTo>
                  <a:lnTo>
                    <a:pt x="1191" y="1361"/>
                  </a:lnTo>
                  <a:lnTo>
                    <a:pt x="1247" y="1332"/>
                  </a:lnTo>
                  <a:lnTo>
                    <a:pt x="1219" y="1276"/>
                  </a:lnTo>
                  <a:lnTo>
                    <a:pt x="1247" y="1191"/>
                  </a:lnTo>
                  <a:lnTo>
                    <a:pt x="1332" y="1049"/>
                  </a:lnTo>
                  <a:lnTo>
                    <a:pt x="1162" y="1049"/>
                  </a:lnTo>
                  <a:lnTo>
                    <a:pt x="1162" y="936"/>
                  </a:lnTo>
                  <a:lnTo>
                    <a:pt x="1134" y="850"/>
                  </a:lnTo>
                  <a:lnTo>
                    <a:pt x="1021" y="822"/>
                  </a:lnTo>
                  <a:lnTo>
                    <a:pt x="1049" y="737"/>
                  </a:lnTo>
                  <a:lnTo>
                    <a:pt x="964" y="737"/>
                  </a:lnTo>
                  <a:lnTo>
                    <a:pt x="964" y="652"/>
                  </a:lnTo>
                  <a:lnTo>
                    <a:pt x="992" y="624"/>
                  </a:lnTo>
                  <a:lnTo>
                    <a:pt x="907" y="510"/>
                  </a:lnTo>
                  <a:lnTo>
                    <a:pt x="935" y="369"/>
                  </a:lnTo>
                  <a:lnTo>
                    <a:pt x="992" y="340"/>
                  </a:lnTo>
                  <a:lnTo>
                    <a:pt x="935" y="283"/>
                  </a:lnTo>
                  <a:lnTo>
                    <a:pt x="935" y="198"/>
                  </a:lnTo>
                  <a:lnTo>
                    <a:pt x="964" y="170"/>
                  </a:lnTo>
                  <a:lnTo>
                    <a:pt x="765" y="85"/>
                  </a:lnTo>
                  <a:lnTo>
                    <a:pt x="709" y="0"/>
                  </a:lnTo>
                  <a:lnTo>
                    <a:pt x="624" y="28"/>
                  </a:lnTo>
                  <a:lnTo>
                    <a:pt x="624" y="113"/>
                  </a:lnTo>
                  <a:lnTo>
                    <a:pt x="510" y="85"/>
                  </a:lnTo>
                  <a:lnTo>
                    <a:pt x="482" y="142"/>
                  </a:lnTo>
                  <a:lnTo>
                    <a:pt x="340" y="85"/>
                  </a:lnTo>
                  <a:lnTo>
                    <a:pt x="340" y="28"/>
                  </a:lnTo>
                  <a:lnTo>
                    <a:pt x="198" y="0"/>
                  </a:lnTo>
                  <a:lnTo>
                    <a:pt x="170" y="85"/>
                  </a:lnTo>
                  <a:lnTo>
                    <a:pt x="198" y="198"/>
                  </a:lnTo>
                  <a:lnTo>
                    <a:pt x="142" y="312"/>
                  </a:lnTo>
                  <a:lnTo>
                    <a:pt x="170" y="425"/>
                  </a:lnTo>
                  <a:lnTo>
                    <a:pt x="113" y="680"/>
                  </a:lnTo>
                  <a:lnTo>
                    <a:pt x="170" y="794"/>
                  </a:lnTo>
                  <a:lnTo>
                    <a:pt x="255" y="822"/>
                  </a:lnTo>
                  <a:lnTo>
                    <a:pt x="28" y="1134"/>
                  </a:lnTo>
                  <a:lnTo>
                    <a:pt x="57" y="1191"/>
                  </a:lnTo>
                  <a:lnTo>
                    <a:pt x="28" y="1247"/>
                  </a:lnTo>
                  <a:lnTo>
                    <a:pt x="28" y="1417"/>
                  </a:lnTo>
                  <a:lnTo>
                    <a:pt x="0" y="1474"/>
                  </a:lnTo>
                  <a:lnTo>
                    <a:pt x="198" y="1588"/>
                  </a:lnTo>
                  <a:lnTo>
                    <a:pt x="227" y="167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" name="Freeform 712"/>
            <p:cNvSpPr>
              <a:spLocks/>
            </p:cNvSpPr>
            <p:nvPr/>
          </p:nvSpPr>
          <p:spPr bwMode="auto">
            <a:xfrm>
              <a:off x="1169" y="3393"/>
              <a:ext cx="1899" cy="1672"/>
            </a:xfrm>
            <a:custGeom>
              <a:avLst/>
              <a:gdLst>
                <a:gd name="T0" fmla="*/ 1871 w 1899"/>
                <a:gd name="T1" fmla="*/ 708 h 1672"/>
                <a:gd name="T2" fmla="*/ 1786 w 1899"/>
                <a:gd name="T3" fmla="*/ 623 h 1672"/>
                <a:gd name="T4" fmla="*/ 1814 w 1899"/>
                <a:gd name="T5" fmla="*/ 425 h 1672"/>
                <a:gd name="T6" fmla="*/ 1757 w 1899"/>
                <a:gd name="T7" fmla="*/ 368 h 1672"/>
                <a:gd name="T8" fmla="*/ 1616 w 1899"/>
                <a:gd name="T9" fmla="*/ 396 h 1672"/>
                <a:gd name="T10" fmla="*/ 1502 w 1899"/>
                <a:gd name="T11" fmla="*/ 340 h 1672"/>
                <a:gd name="T12" fmla="*/ 1105 w 1899"/>
                <a:gd name="T13" fmla="*/ 340 h 1672"/>
                <a:gd name="T14" fmla="*/ 1020 w 1899"/>
                <a:gd name="T15" fmla="*/ 396 h 1672"/>
                <a:gd name="T16" fmla="*/ 964 w 1899"/>
                <a:gd name="T17" fmla="*/ 510 h 1672"/>
                <a:gd name="T18" fmla="*/ 850 w 1899"/>
                <a:gd name="T19" fmla="*/ 481 h 1672"/>
                <a:gd name="T20" fmla="*/ 879 w 1899"/>
                <a:gd name="T21" fmla="*/ 198 h 1672"/>
                <a:gd name="T22" fmla="*/ 765 w 1899"/>
                <a:gd name="T23" fmla="*/ 0 h 1672"/>
                <a:gd name="T24" fmla="*/ 680 w 1899"/>
                <a:gd name="T25" fmla="*/ 0 h 1672"/>
                <a:gd name="T26" fmla="*/ 595 w 1899"/>
                <a:gd name="T27" fmla="*/ 0 h 1672"/>
                <a:gd name="T28" fmla="*/ 482 w 1899"/>
                <a:gd name="T29" fmla="*/ 113 h 1672"/>
                <a:gd name="T30" fmla="*/ 425 w 1899"/>
                <a:gd name="T31" fmla="*/ 226 h 1672"/>
                <a:gd name="T32" fmla="*/ 397 w 1899"/>
                <a:gd name="T33" fmla="*/ 396 h 1672"/>
                <a:gd name="T34" fmla="*/ 368 w 1899"/>
                <a:gd name="T35" fmla="*/ 623 h 1672"/>
                <a:gd name="T36" fmla="*/ 312 w 1899"/>
                <a:gd name="T37" fmla="*/ 765 h 1672"/>
                <a:gd name="T38" fmla="*/ 226 w 1899"/>
                <a:gd name="T39" fmla="*/ 850 h 1672"/>
                <a:gd name="T40" fmla="*/ 0 w 1899"/>
                <a:gd name="T41" fmla="*/ 963 h 1672"/>
                <a:gd name="T42" fmla="*/ 28 w 1899"/>
                <a:gd name="T43" fmla="*/ 1105 h 1672"/>
                <a:gd name="T44" fmla="*/ 141 w 1899"/>
                <a:gd name="T45" fmla="*/ 1190 h 1672"/>
                <a:gd name="T46" fmla="*/ 141 w 1899"/>
                <a:gd name="T47" fmla="*/ 1360 h 1672"/>
                <a:gd name="T48" fmla="*/ 255 w 1899"/>
                <a:gd name="T49" fmla="*/ 1615 h 1672"/>
                <a:gd name="T50" fmla="*/ 425 w 1899"/>
                <a:gd name="T51" fmla="*/ 1644 h 1672"/>
                <a:gd name="T52" fmla="*/ 680 w 1899"/>
                <a:gd name="T53" fmla="*/ 1587 h 1672"/>
                <a:gd name="T54" fmla="*/ 964 w 1899"/>
                <a:gd name="T55" fmla="*/ 1474 h 1672"/>
                <a:gd name="T56" fmla="*/ 1162 w 1899"/>
                <a:gd name="T57" fmla="*/ 1332 h 1672"/>
                <a:gd name="T58" fmla="*/ 1531 w 1899"/>
                <a:gd name="T59" fmla="*/ 1162 h 1672"/>
                <a:gd name="T60" fmla="*/ 1729 w 1899"/>
                <a:gd name="T61" fmla="*/ 1105 h 1672"/>
                <a:gd name="T62" fmla="*/ 1842 w 1899"/>
                <a:gd name="T63" fmla="*/ 850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99" h="1672">
                  <a:moveTo>
                    <a:pt x="1899" y="850"/>
                  </a:moveTo>
                  <a:lnTo>
                    <a:pt x="1871" y="708"/>
                  </a:lnTo>
                  <a:lnTo>
                    <a:pt x="1814" y="708"/>
                  </a:lnTo>
                  <a:lnTo>
                    <a:pt x="1786" y="623"/>
                  </a:lnTo>
                  <a:lnTo>
                    <a:pt x="1842" y="595"/>
                  </a:lnTo>
                  <a:lnTo>
                    <a:pt x="1814" y="425"/>
                  </a:lnTo>
                  <a:lnTo>
                    <a:pt x="1757" y="425"/>
                  </a:lnTo>
                  <a:lnTo>
                    <a:pt x="1757" y="368"/>
                  </a:lnTo>
                  <a:lnTo>
                    <a:pt x="1644" y="340"/>
                  </a:lnTo>
                  <a:lnTo>
                    <a:pt x="1616" y="396"/>
                  </a:lnTo>
                  <a:lnTo>
                    <a:pt x="1502" y="396"/>
                  </a:lnTo>
                  <a:lnTo>
                    <a:pt x="1502" y="340"/>
                  </a:lnTo>
                  <a:lnTo>
                    <a:pt x="1275" y="255"/>
                  </a:lnTo>
                  <a:lnTo>
                    <a:pt x="1105" y="340"/>
                  </a:lnTo>
                  <a:lnTo>
                    <a:pt x="1105" y="425"/>
                  </a:lnTo>
                  <a:lnTo>
                    <a:pt x="1020" y="396"/>
                  </a:lnTo>
                  <a:lnTo>
                    <a:pt x="964" y="425"/>
                  </a:lnTo>
                  <a:lnTo>
                    <a:pt x="964" y="510"/>
                  </a:lnTo>
                  <a:lnTo>
                    <a:pt x="907" y="538"/>
                  </a:lnTo>
                  <a:lnTo>
                    <a:pt x="850" y="481"/>
                  </a:lnTo>
                  <a:lnTo>
                    <a:pt x="822" y="283"/>
                  </a:lnTo>
                  <a:lnTo>
                    <a:pt x="879" y="198"/>
                  </a:lnTo>
                  <a:lnTo>
                    <a:pt x="822" y="141"/>
                  </a:lnTo>
                  <a:lnTo>
                    <a:pt x="765" y="0"/>
                  </a:lnTo>
                  <a:lnTo>
                    <a:pt x="737" y="56"/>
                  </a:lnTo>
                  <a:lnTo>
                    <a:pt x="680" y="0"/>
                  </a:lnTo>
                  <a:lnTo>
                    <a:pt x="652" y="28"/>
                  </a:lnTo>
                  <a:lnTo>
                    <a:pt x="595" y="0"/>
                  </a:lnTo>
                  <a:lnTo>
                    <a:pt x="510" y="85"/>
                  </a:lnTo>
                  <a:lnTo>
                    <a:pt x="482" y="113"/>
                  </a:lnTo>
                  <a:lnTo>
                    <a:pt x="397" y="85"/>
                  </a:lnTo>
                  <a:lnTo>
                    <a:pt x="425" y="226"/>
                  </a:lnTo>
                  <a:lnTo>
                    <a:pt x="453" y="255"/>
                  </a:lnTo>
                  <a:lnTo>
                    <a:pt x="397" y="396"/>
                  </a:lnTo>
                  <a:lnTo>
                    <a:pt x="453" y="453"/>
                  </a:lnTo>
                  <a:lnTo>
                    <a:pt x="368" y="623"/>
                  </a:lnTo>
                  <a:lnTo>
                    <a:pt x="312" y="708"/>
                  </a:lnTo>
                  <a:lnTo>
                    <a:pt x="312" y="765"/>
                  </a:lnTo>
                  <a:lnTo>
                    <a:pt x="226" y="793"/>
                  </a:lnTo>
                  <a:lnTo>
                    <a:pt x="226" y="850"/>
                  </a:lnTo>
                  <a:lnTo>
                    <a:pt x="141" y="850"/>
                  </a:lnTo>
                  <a:lnTo>
                    <a:pt x="0" y="963"/>
                  </a:lnTo>
                  <a:lnTo>
                    <a:pt x="28" y="1020"/>
                  </a:lnTo>
                  <a:lnTo>
                    <a:pt x="28" y="1105"/>
                  </a:lnTo>
                  <a:lnTo>
                    <a:pt x="85" y="1190"/>
                  </a:lnTo>
                  <a:lnTo>
                    <a:pt x="141" y="1190"/>
                  </a:lnTo>
                  <a:lnTo>
                    <a:pt x="170" y="1304"/>
                  </a:lnTo>
                  <a:lnTo>
                    <a:pt x="141" y="1360"/>
                  </a:lnTo>
                  <a:lnTo>
                    <a:pt x="283" y="1445"/>
                  </a:lnTo>
                  <a:lnTo>
                    <a:pt x="255" y="1615"/>
                  </a:lnTo>
                  <a:lnTo>
                    <a:pt x="340" y="1672"/>
                  </a:lnTo>
                  <a:lnTo>
                    <a:pt x="425" y="1644"/>
                  </a:lnTo>
                  <a:lnTo>
                    <a:pt x="510" y="1672"/>
                  </a:lnTo>
                  <a:lnTo>
                    <a:pt x="680" y="1587"/>
                  </a:lnTo>
                  <a:lnTo>
                    <a:pt x="793" y="1445"/>
                  </a:lnTo>
                  <a:lnTo>
                    <a:pt x="964" y="1474"/>
                  </a:lnTo>
                  <a:lnTo>
                    <a:pt x="992" y="1389"/>
                  </a:lnTo>
                  <a:lnTo>
                    <a:pt x="1162" y="1332"/>
                  </a:lnTo>
                  <a:lnTo>
                    <a:pt x="1162" y="1247"/>
                  </a:lnTo>
                  <a:lnTo>
                    <a:pt x="1531" y="1162"/>
                  </a:lnTo>
                  <a:lnTo>
                    <a:pt x="1559" y="1077"/>
                  </a:lnTo>
                  <a:lnTo>
                    <a:pt x="1729" y="1105"/>
                  </a:lnTo>
                  <a:lnTo>
                    <a:pt x="1729" y="963"/>
                  </a:lnTo>
                  <a:lnTo>
                    <a:pt x="1842" y="850"/>
                  </a:lnTo>
                  <a:lnTo>
                    <a:pt x="1899" y="85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6" name="Freeform 716"/>
            <p:cNvSpPr>
              <a:spLocks/>
            </p:cNvSpPr>
            <p:nvPr/>
          </p:nvSpPr>
          <p:spPr bwMode="auto">
            <a:xfrm>
              <a:off x="347" y="2599"/>
              <a:ext cx="1615" cy="1757"/>
            </a:xfrm>
            <a:custGeom>
              <a:avLst/>
              <a:gdLst>
                <a:gd name="T0" fmla="*/ 963 w 1615"/>
                <a:gd name="T1" fmla="*/ 1644 h 1757"/>
                <a:gd name="T2" fmla="*/ 1048 w 1615"/>
                <a:gd name="T3" fmla="*/ 1587 h 1757"/>
                <a:gd name="T4" fmla="*/ 1134 w 1615"/>
                <a:gd name="T5" fmla="*/ 1502 h 1757"/>
                <a:gd name="T6" fmla="*/ 1219 w 1615"/>
                <a:gd name="T7" fmla="*/ 1190 h 1757"/>
                <a:gd name="T8" fmla="*/ 1247 w 1615"/>
                <a:gd name="T9" fmla="*/ 1020 h 1757"/>
                <a:gd name="T10" fmla="*/ 1304 w 1615"/>
                <a:gd name="T11" fmla="*/ 907 h 1757"/>
                <a:gd name="T12" fmla="*/ 1474 w 1615"/>
                <a:gd name="T13" fmla="*/ 822 h 1757"/>
                <a:gd name="T14" fmla="*/ 1559 w 1615"/>
                <a:gd name="T15" fmla="*/ 850 h 1757"/>
                <a:gd name="T16" fmla="*/ 1615 w 1615"/>
                <a:gd name="T17" fmla="*/ 737 h 1757"/>
                <a:gd name="T18" fmla="*/ 1530 w 1615"/>
                <a:gd name="T19" fmla="*/ 623 h 1757"/>
                <a:gd name="T20" fmla="*/ 1530 w 1615"/>
                <a:gd name="T21" fmla="*/ 567 h 1757"/>
                <a:gd name="T22" fmla="*/ 1360 w 1615"/>
                <a:gd name="T23" fmla="*/ 453 h 1757"/>
                <a:gd name="T24" fmla="*/ 1219 w 1615"/>
                <a:gd name="T25" fmla="*/ 623 h 1757"/>
                <a:gd name="T26" fmla="*/ 1105 w 1615"/>
                <a:gd name="T27" fmla="*/ 680 h 1757"/>
                <a:gd name="T28" fmla="*/ 1048 w 1615"/>
                <a:gd name="T29" fmla="*/ 623 h 1757"/>
                <a:gd name="T30" fmla="*/ 907 w 1615"/>
                <a:gd name="T31" fmla="*/ 538 h 1757"/>
                <a:gd name="T32" fmla="*/ 793 w 1615"/>
                <a:gd name="T33" fmla="*/ 425 h 1757"/>
                <a:gd name="T34" fmla="*/ 850 w 1615"/>
                <a:gd name="T35" fmla="*/ 283 h 1757"/>
                <a:gd name="T36" fmla="*/ 878 w 1615"/>
                <a:gd name="T37" fmla="*/ 170 h 1757"/>
                <a:gd name="T38" fmla="*/ 907 w 1615"/>
                <a:gd name="T39" fmla="*/ 56 h 1757"/>
                <a:gd name="T40" fmla="*/ 623 w 1615"/>
                <a:gd name="T41" fmla="*/ 85 h 1757"/>
                <a:gd name="T42" fmla="*/ 198 w 1615"/>
                <a:gd name="T43" fmla="*/ 113 h 1757"/>
                <a:gd name="T44" fmla="*/ 198 w 1615"/>
                <a:gd name="T45" fmla="*/ 397 h 1757"/>
                <a:gd name="T46" fmla="*/ 283 w 1615"/>
                <a:gd name="T47" fmla="*/ 510 h 1757"/>
                <a:gd name="T48" fmla="*/ 198 w 1615"/>
                <a:gd name="T49" fmla="*/ 680 h 1757"/>
                <a:gd name="T50" fmla="*/ 141 w 1615"/>
                <a:gd name="T51" fmla="*/ 992 h 1757"/>
                <a:gd name="T52" fmla="*/ 0 w 1615"/>
                <a:gd name="T53" fmla="*/ 1190 h 1757"/>
                <a:gd name="T54" fmla="*/ 198 w 1615"/>
                <a:gd name="T55" fmla="*/ 1304 h 1757"/>
                <a:gd name="T56" fmla="*/ 340 w 1615"/>
                <a:gd name="T57" fmla="*/ 1332 h 1757"/>
                <a:gd name="T58" fmla="*/ 510 w 1615"/>
                <a:gd name="T59" fmla="*/ 1531 h 1757"/>
                <a:gd name="T60" fmla="*/ 708 w 1615"/>
                <a:gd name="T61" fmla="*/ 1531 h 1757"/>
                <a:gd name="T62" fmla="*/ 708 w 1615"/>
                <a:gd name="T63" fmla="*/ 1757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5" h="1757">
                  <a:moveTo>
                    <a:pt x="822" y="1757"/>
                  </a:moveTo>
                  <a:lnTo>
                    <a:pt x="963" y="1644"/>
                  </a:lnTo>
                  <a:lnTo>
                    <a:pt x="1048" y="1644"/>
                  </a:lnTo>
                  <a:lnTo>
                    <a:pt x="1048" y="1587"/>
                  </a:lnTo>
                  <a:lnTo>
                    <a:pt x="1134" y="1559"/>
                  </a:lnTo>
                  <a:lnTo>
                    <a:pt x="1134" y="1502"/>
                  </a:lnTo>
                  <a:lnTo>
                    <a:pt x="1275" y="1247"/>
                  </a:lnTo>
                  <a:lnTo>
                    <a:pt x="1219" y="1190"/>
                  </a:lnTo>
                  <a:lnTo>
                    <a:pt x="1275" y="1049"/>
                  </a:lnTo>
                  <a:lnTo>
                    <a:pt x="1247" y="1020"/>
                  </a:lnTo>
                  <a:lnTo>
                    <a:pt x="1219" y="879"/>
                  </a:lnTo>
                  <a:lnTo>
                    <a:pt x="1304" y="907"/>
                  </a:lnTo>
                  <a:lnTo>
                    <a:pt x="1417" y="794"/>
                  </a:lnTo>
                  <a:lnTo>
                    <a:pt x="1474" y="822"/>
                  </a:lnTo>
                  <a:lnTo>
                    <a:pt x="1502" y="794"/>
                  </a:lnTo>
                  <a:lnTo>
                    <a:pt x="1559" y="850"/>
                  </a:lnTo>
                  <a:lnTo>
                    <a:pt x="1587" y="794"/>
                  </a:lnTo>
                  <a:lnTo>
                    <a:pt x="1615" y="737"/>
                  </a:lnTo>
                  <a:lnTo>
                    <a:pt x="1474" y="680"/>
                  </a:lnTo>
                  <a:lnTo>
                    <a:pt x="1530" y="623"/>
                  </a:lnTo>
                  <a:lnTo>
                    <a:pt x="1474" y="595"/>
                  </a:lnTo>
                  <a:lnTo>
                    <a:pt x="1530" y="567"/>
                  </a:lnTo>
                  <a:lnTo>
                    <a:pt x="1417" y="510"/>
                  </a:lnTo>
                  <a:lnTo>
                    <a:pt x="1360" y="453"/>
                  </a:lnTo>
                  <a:lnTo>
                    <a:pt x="1275" y="510"/>
                  </a:lnTo>
                  <a:lnTo>
                    <a:pt x="1219" y="623"/>
                  </a:lnTo>
                  <a:lnTo>
                    <a:pt x="1134" y="623"/>
                  </a:lnTo>
                  <a:lnTo>
                    <a:pt x="1105" y="680"/>
                  </a:lnTo>
                  <a:lnTo>
                    <a:pt x="1048" y="680"/>
                  </a:lnTo>
                  <a:lnTo>
                    <a:pt x="1048" y="623"/>
                  </a:lnTo>
                  <a:lnTo>
                    <a:pt x="963" y="652"/>
                  </a:lnTo>
                  <a:lnTo>
                    <a:pt x="907" y="538"/>
                  </a:lnTo>
                  <a:lnTo>
                    <a:pt x="850" y="567"/>
                  </a:lnTo>
                  <a:lnTo>
                    <a:pt x="793" y="425"/>
                  </a:lnTo>
                  <a:lnTo>
                    <a:pt x="850" y="368"/>
                  </a:lnTo>
                  <a:lnTo>
                    <a:pt x="850" y="283"/>
                  </a:lnTo>
                  <a:lnTo>
                    <a:pt x="878" y="255"/>
                  </a:lnTo>
                  <a:lnTo>
                    <a:pt x="878" y="170"/>
                  </a:lnTo>
                  <a:lnTo>
                    <a:pt x="907" y="142"/>
                  </a:lnTo>
                  <a:lnTo>
                    <a:pt x="907" y="56"/>
                  </a:lnTo>
                  <a:lnTo>
                    <a:pt x="737" y="0"/>
                  </a:lnTo>
                  <a:lnTo>
                    <a:pt x="623" y="85"/>
                  </a:lnTo>
                  <a:lnTo>
                    <a:pt x="396" y="113"/>
                  </a:lnTo>
                  <a:lnTo>
                    <a:pt x="198" y="113"/>
                  </a:lnTo>
                  <a:lnTo>
                    <a:pt x="141" y="283"/>
                  </a:lnTo>
                  <a:lnTo>
                    <a:pt x="198" y="397"/>
                  </a:lnTo>
                  <a:lnTo>
                    <a:pt x="226" y="425"/>
                  </a:lnTo>
                  <a:lnTo>
                    <a:pt x="283" y="510"/>
                  </a:lnTo>
                  <a:lnTo>
                    <a:pt x="255" y="595"/>
                  </a:lnTo>
                  <a:lnTo>
                    <a:pt x="198" y="680"/>
                  </a:lnTo>
                  <a:lnTo>
                    <a:pt x="226" y="765"/>
                  </a:lnTo>
                  <a:lnTo>
                    <a:pt x="141" y="992"/>
                  </a:lnTo>
                  <a:lnTo>
                    <a:pt x="0" y="1105"/>
                  </a:lnTo>
                  <a:lnTo>
                    <a:pt x="0" y="1190"/>
                  </a:lnTo>
                  <a:lnTo>
                    <a:pt x="141" y="1389"/>
                  </a:lnTo>
                  <a:lnTo>
                    <a:pt x="198" y="1304"/>
                  </a:lnTo>
                  <a:lnTo>
                    <a:pt x="255" y="1417"/>
                  </a:lnTo>
                  <a:lnTo>
                    <a:pt x="340" y="1332"/>
                  </a:lnTo>
                  <a:lnTo>
                    <a:pt x="453" y="1531"/>
                  </a:lnTo>
                  <a:lnTo>
                    <a:pt x="510" y="1531"/>
                  </a:lnTo>
                  <a:lnTo>
                    <a:pt x="680" y="1474"/>
                  </a:lnTo>
                  <a:lnTo>
                    <a:pt x="708" y="1531"/>
                  </a:lnTo>
                  <a:lnTo>
                    <a:pt x="652" y="1559"/>
                  </a:lnTo>
                  <a:lnTo>
                    <a:pt x="708" y="1757"/>
                  </a:lnTo>
                  <a:lnTo>
                    <a:pt x="822" y="17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7" name="Freeform 717"/>
            <p:cNvSpPr>
              <a:spLocks/>
            </p:cNvSpPr>
            <p:nvPr/>
          </p:nvSpPr>
          <p:spPr bwMode="auto">
            <a:xfrm>
              <a:off x="602" y="3931"/>
              <a:ext cx="907" cy="1446"/>
            </a:xfrm>
            <a:custGeom>
              <a:avLst/>
              <a:gdLst>
                <a:gd name="T0" fmla="*/ 907 w 907"/>
                <a:gd name="T1" fmla="*/ 1134 h 1446"/>
                <a:gd name="T2" fmla="*/ 822 w 907"/>
                <a:gd name="T3" fmla="*/ 1077 h 1446"/>
                <a:gd name="T4" fmla="*/ 850 w 907"/>
                <a:gd name="T5" fmla="*/ 907 h 1446"/>
                <a:gd name="T6" fmla="*/ 708 w 907"/>
                <a:gd name="T7" fmla="*/ 822 h 1446"/>
                <a:gd name="T8" fmla="*/ 737 w 907"/>
                <a:gd name="T9" fmla="*/ 766 h 1446"/>
                <a:gd name="T10" fmla="*/ 708 w 907"/>
                <a:gd name="T11" fmla="*/ 652 h 1446"/>
                <a:gd name="T12" fmla="*/ 652 w 907"/>
                <a:gd name="T13" fmla="*/ 652 h 1446"/>
                <a:gd name="T14" fmla="*/ 595 w 907"/>
                <a:gd name="T15" fmla="*/ 567 h 1446"/>
                <a:gd name="T16" fmla="*/ 595 w 907"/>
                <a:gd name="T17" fmla="*/ 482 h 1446"/>
                <a:gd name="T18" fmla="*/ 567 w 907"/>
                <a:gd name="T19" fmla="*/ 425 h 1446"/>
                <a:gd name="T20" fmla="*/ 453 w 907"/>
                <a:gd name="T21" fmla="*/ 425 h 1446"/>
                <a:gd name="T22" fmla="*/ 397 w 907"/>
                <a:gd name="T23" fmla="*/ 227 h 1446"/>
                <a:gd name="T24" fmla="*/ 453 w 907"/>
                <a:gd name="T25" fmla="*/ 199 h 1446"/>
                <a:gd name="T26" fmla="*/ 425 w 907"/>
                <a:gd name="T27" fmla="*/ 142 h 1446"/>
                <a:gd name="T28" fmla="*/ 255 w 907"/>
                <a:gd name="T29" fmla="*/ 199 h 1446"/>
                <a:gd name="T30" fmla="*/ 198 w 907"/>
                <a:gd name="T31" fmla="*/ 199 h 1446"/>
                <a:gd name="T32" fmla="*/ 85 w 907"/>
                <a:gd name="T33" fmla="*/ 0 h 1446"/>
                <a:gd name="T34" fmla="*/ 0 w 907"/>
                <a:gd name="T35" fmla="*/ 85 h 1446"/>
                <a:gd name="T36" fmla="*/ 85 w 907"/>
                <a:gd name="T37" fmla="*/ 199 h 1446"/>
                <a:gd name="T38" fmla="*/ 0 w 907"/>
                <a:gd name="T39" fmla="*/ 510 h 1446"/>
                <a:gd name="T40" fmla="*/ 113 w 907"/>
                <a:gd name="T41" fmla="*/ 737 h 1446"/>
                <a:gd name="T42" fmla="*/ 56 w 907"/>
                <a:gd name="T43" fmla="*/ 907 h 1446"/>
                <a:gd name="T44" fmla="*/ 85 w 907"/>
                <a:gd name="T45" fmla="*/ 964 h 1446"/>
                <a:gd name="T46" fmla="*/ 56 w 907"/>
                <a:gd name="T47" fmla="*/ 1248 h 1446"/>
                <a:gd name="T48" fmla="*/ 0 w 907"/>
                <a:gd name="T49" fmla="*/ 1304 h 1446"/>
                <a:gd name="T50" fmla="*/ 56 w 907"/>
                <a:gd name="T51" fmla="*/ 1333 h 1446"/>
                <a:gd name="T52" fmla="*/ 113 w 907"/>
                <a:gd name="T53" fmla="*/ 1276 h 1446"/>
                <a:gd name="T54" fmla="*/ 170 w 907"/>
                <a:gd name="T55" fmla="*/ 1333 h 1446"/>
                <a:gd name="T56" fmla="*/ 226 w 907"/>
                <a:gd name="T57" fmla="*/ 1333 h 1446"/>
                <a:gd name="T58" fmla="*/ 283 w 907"/>
                <a:gd name="T59" fmla="*/ 1361 h 1446"/>
                <a:gd name="T60" fmla="*/ 425 w 907"/>
                <a:gd name="T61" fmla="*/ 1361 h 1446"/>
                <a:gd name="T62" fmla="*/ 482 w 907"/>
                <a:gd name="T63" fmla="*/ 1418 h 1446"/>
                <a:gd name="T64" fmla="*/ 567 w 907"/>
                <a:gd name="T65" fmla="*/ 1389 h 1446"/>
                <a:gd name="T66" fmla="*/ 623 w 907"/>
                <a:gd name="T67" fmla="*/ 1446 h 1446"/>
                <a:gd name="T68" fmla="*/ 680 w 907"/>
                <a:gd name="T69" fmla="*/ 1361 h 1446"/>
                <a:gd name="T70" fmla="*/ 765 w 907"/>
                <a:gd name="T71" fmla="*/ 1361 h 1446"/>
                <a:gd name="T72" fmla="*/ 793 w 907"/>
                <a:gd name="T73" fmla="*/ 1248 h 1446"/>
                <a:gd name="T74" fmla="*/ 907 w 907"/>
                <a:gd name="T75" fmla="*/ 1219 h 1446"/>
                <a:gd name="T76" fmla="*/ 907 w 907"/>
                <a:gd name="T77" fmla="*/ 1134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1446">
                  <a:moveTo>
                    <a:pt x="907" y="1134"/>
                  </a:moveTo>
                  <a:lnTo>
                    <a:pt x="822" y="1077"/>
                  </a:lnTo>
                  <a:lnTo>
                    <a:pt x="850" y="907"/>
                  </a:lnTo>
                  <a:lnTo>
                    <a:pt x="708" y="822"/>
                  </a:lnTo>
                  <a:lnTo>
                    <a:pt x="737" y="766"/>
                  </a:lnTo>
                  <a:lnTo>
                    <a:pt x="708" y="652"/>
                  </a:lnTo>
                  <a:lnTo>
                    <a:pt x="652" y="652"/>
                  </a:lnTo>
                  <a:lnTo>
                    <a:pt x="595" y="567"/>
                  </a:lnTo>
                  <a:lnTo>
                    <a:pt x="595" y="482"/>
                  </a:lnTo>
                  <a:lnTo>
                    <a:pt x="567" y="425"/>
                  </a:lnTo>
                  <a:lnTo>
                    <a:pt x="453" y="425"/>
                  </a:lnTo>
                  <a:lnTo>
                    <a:pt x="397" y="227"/>
                  </a:lnTo>
                  <a:lnTo>
                    <a:pt x="453" y="199"/>
                  </a:lnTo>
                  <a:lnTo>
                    <a:pt x="425" y="142"/>
                  </a:lnTo>
                  <a:lnTo>
                    <a:pt x="255" y="199"/>
                  </a:lnTo>
                  <a:lnTo>
                    <a:pt x="198" y="199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85" y="199"/>
                  </a:lnTo>
                  <a:lnTo>
                    <a:pt x="0" y="510"/>
                  </a:lnTo>
                  <a:lnTo>
                    <a:pt x="113" y="737"/>
                  </a:lnTo>
                  <a:lnTo>
                    <a:pt x="56" y="907"/>
                  </a:lnTo>
                  <a:lnTo>
                    <a:pt x="85" y="964"/>
                  </a:lnTo>
                  <a:lnTo>
                    <a:pt x="56" y="1248"/>
                  </a:lnTo>
                  <a:lnTo>
                    <a:pt x="0" y="1304"/>
                  </a:lnTo>
                  <a:lnTo>
                    <a:pt x="56" y="1333"/>
                  </a:lnTo>
                  <a:lnTo>
                    <a:pt x="113" y="1276"/>
                  </a:lnTo>
                  <a:lnTo>
                    <a:pt x="170" y="1333"/>
                  </a:lnTo>
                  <a:lnTo>
                    <a:pt x="226" y="1333"/>
                  </a:lnTo>
                  <a:lnTo>
                    <a:pt x="283" y="1361"/>
                  </a:lnTo>
                  <a:lnTo>
                    <a:pt x="425" y="1361"/>
                  </a:lnTo>
                  <a:lnTo>
                    <a:pt x="482" y="1418"/>
                  </a:lnTo>
                  <a:lnTo>
                    <a:pt x="567" y="1389"/>
                  </a:lnTo>
                  <a:lnTo>
                    <a:pt x="623" y="1446"/>
                  </a:lnTo>
                  <a:lnTo>
                    <a:pt x="680" y="1361"/>
                  </a:lnTo>
                  <a:lnTo>
                    <a:pt x="765" y="1361"/>
                  </a:lnTo>
                  <a:lnTo>
                    <a:pt x="793" y="1248"/>
                  </a:lnTo>
                  <a:lnTo>
                    <a:pt x="907" y="1219"/>
                  </a:lnTo>
                  <a:lnTo>
                    <a:pt x="907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8" name="Freeform 718"/>
            <p:cNvSpPr>
              <a:spLocks/>
            </p:cNvSpPr>
            <p:nvPr/>
          </p:nvSpPr>
          <p:spPr bwMode="auto">
            <a:xfrm>
              <a:off x="2019" y="2088"/>
              <a:ext cx="709" cy="1134"/>
            </a:xfrm>
            <a:custGeom>
              <a:avLst/>
              <a:gdLst>
                <a:gd name="T0" fmla="*/ 425 w 709"/>
                <a:gd name="T1" fmla="*/ 0 h 1134"/>
                <a:gd name="T2" fmla="*/ 510 w 709"/>
                <a:gd name="T3" fmla="*/ 29 h 1134"/>
                <a:gd name="T4" fmla="*/ 624 w 709"/>
                <a:gd name="T5" fmla="*/ 57 h 1134"/>
                <a:gd name="T6" fmla="*/ 624 w 709"/>
                <a:gd name="T7" fmla="*/ 86 h 1134"/>
                <a:gd name="T8" fmla="*/ 596 w 709"/>
                <a:gd name="T9" fmla="*/ 142 h 1134"/>
                <a:gd name="T10" fmla="*/ 681 w 709"/>
                <a:gd name="T11" fmla="*/ 199 h 1134"/>
                <a:gd name="T12" fmla="*/ 681 w 709"/>
                <a:gd name="T13" fmla="*/ 284 h 1134"/>
                <a:gd name="T14" fmla="*/ 652 w 709"/>
                <a:gd name="T15" fmla="*/ 341 h 1134"/>
                <a:gd name="T16" fmla="*/ 709 w 709"/>
                <a:gd name="T17" fmla="*/ 397 h 1134"/>
                <a:gd name="T18" fmla="*/ 681 w 709"/>
                <a:gd name="T19" fmla="*/ 426 h 1134"/>
                <a:gd name="T20" fmla="*/ 681 w 709"/>
                <a:gd name="T21" fmla="*/ 454 h 1134"/>
                <a:gd name="T22" fmla="*/ 596 w 709"/>
                <a:gd name="T23" fmla="*/ 539 h 1134"/>
                <a:gd name="T24" fmla="*/ 624 w 709"/>
                <a:gd name="T25" fmla="*/ 681 h 1134"/>
                <a:gd name="T26" fmla="*/ 652 w 709"/>
                <a:gd name="T27" fmla="*/ 709 h 1134"/>
                <a:gd name="T28" fmla="*/ 624 w 709"/>
                <a:gd name="T29" fmla="*/ 766 h 1134"/>
                <a:gd name="T30" fmla="*/ 652 w 709"/>
                <a:gd name="T31" fmla="*/ 851 h 1134"/>
                <a:gd name="T32" fmla="*/ 596 w 709"/>
                <a:gd name="T33" fmla="*/ 908 h 1134"/>
                <a:gd name="T34" fmla="*/ 624 w 709"/>
                <a:gd name="T35" fmla="*/ 964 h 1134"/>
                <a:gd name="T36" fmla="*/ 567 w 709"/>
                <a:gd name="T37" fmla="*/ 1049 h 1134"/>
                <a:gd name="T38" fmla="*/ 482 w 709"/>
                <a:gd name="T39" fmla="*/ 1049 h 1134"/>
                <a:gd name="T40" fmla="*/ 340 w 709"/>
                <a:gd name="T41" fmla="*/ 1134 h 1134"/>
                <a:gd name="T42" fmla="*/ 312 w 709"/>
                <a:gd name="T43" fmla="*/ 1134 h 1134"/>
                <a:gd name="T44" fmla="*/ 170 w 709"/>
                <a:gd name="T45" fmla="*/ 1021 h 1134"/>
                <a:gd name="T46" fmla="*/ 227 w 709"/>
                <a:gd name="T47" fmla="*/ 993 h 1134"/>
                <a:gd name="T48" fmla="*/ 284 w 709"/>
                <a:gd name="T49" fmla="*/ 936 h 1134"/>
                <a:gd name="T50" fmla="*/ 255 w 709"/>
                <a:gd name="T51" fmla="*/ 851 h 1134"/>
                <a:gd name="T52" fmla="*/ 255 w 709"/>
                <a:gd name="T53" fmla="*/ 681 h 1134"/>
                <a:gd name="T54" fmla="*/ 369 w 709"/>
                <a:gd name="T55" fmla="*/ 567 h 1134"/>
                <a:gd name="T56" fmla="*/ 340 w 709"/>
                <a:gd name="T57" fmla="*/ 482 h 1134"/>
                <a:gd name="T58" fmla="*/ 397 w 709"/>
                <a:gd name="T59" fmla="*/ 511 h 1134"/>
                <a:gd name="T60" fmla="*/ 482 w 709"/>
                <a:gd name="T61" fmla="*/ 482 h 1134"/>
                <a:gd name="T62" fmla="*/ 425 w 709"/>
                <a:gd name="T63" fmla="*/ 454 h 1134"/>
                <a:gd name="T64" fmla="*/ 425 w 709"/>
                <a:gd name="T65" fmla="*/ 397 h 1134"/>
                <a:gd name="T66" fmla="*/ 340 w 709"/>
                <a:gd name="T67" fmla="*/ 397 h 1134"/>
                <a:gd name="T68" fmla="*/ 255 w 709"/>
                <a:gd name="T69" fmla="*/ 397 h 1134"/>
                <a:gd name="T70" fmla="*/ 227 w 709"/>
                <a:gd name="T71" fmla="*/ 369 h 1134"/>
                <a:gd name="T72" fmla="*/ 85 w 709"/>
                <a:gd name="T73" fmla="*/ 397 h 1134"/>
                <a:gd name="T74" fmla="*/ 57 w 709"/>
                <a:gd name="T75" fmla="*/ 397 h 1134"/>
                <a:gd name="T76" fmla="*/ 0 w 709"/>
                <a:gd name="T77" fmla="*/ 369 h 1134"/>
                <a:gd name="T78" fmla="*/ 0 w 709"/>
                <a:gd name="T79" fmla="*/ 341 h 1134"/>
                <a:gd name="T80" fmla="*/ 284 w 709"/>
                <a:gd name="T81" fmla="*/ 341 h 1134"/>
                <a:gd name="T82" fmla="*/ 312 w 709"/>
                <a:gd name="T83" fmla="*/ 256 h 1134"/>
                <a:gd name="T84" fmla="*/ 340 w 709"/>
                <a:gd name="T85" fmla="*/ 312 h 1134"/>
                <a:gd name="T86" fmla="*/ 369 w 709"/>
                <a:gd name="T87" fmla="*/ 256 h 1134"/>
                <a:gd name="T88" fmla="*/ 340 w 709"/>
                <a:gd name="T89" fmla="*/ 199 h 1134"/>
                <a:gd name="T90" fmla="*/ 425 w 709"/>
                <a:gd name="T91" fmla="*/ 86 h 1134"/>
                <a:gd name="T92" fmla="*/ 397 w 709"/>
                <a:gd name="T93" fmla="*/ 57 h 1134"/>
                <a:gd name="T94" fmla="*/ 425 w 709"/>
                <a:gd name="T9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09" h="1134">
                  <a:moveTo>
                    <a:pt x="425" y="0"/>
                  </a:moveTo>
                  <a:lnTo>
                    <a:pt x="510" y="29"/>
                  </a:lnTo>
                  <a:lnTo>
                    <a:pt x="624" y="57"/>
                  </a:lnTo>
                  <a:lnTo>
                    <a:pt x="624" y="86"/>
                  </a:lnTo>
                  <a:lnTo>
                    <a:pt x="596" y="142"/>
                  </a:lnTo>
                  <a:lnTo>
                    <a:pt x="681" y="199"/>
                  </a:lnTo>
                  <a:lnTo>
                    <a:pt x="681" y="284"/>
                  </a:lnTo>
                  <a:lnTo>
                    <a:pt x="652" y="341"/>
                  </a:lnTo>
                  <a:lnTo>
                    <a:pt x="709" y="397"/>
                  </a:lnTo>
                  <a:lnTo>
                    <a:pt x="681" y="426"/>
                  </a:lnTo>
                  <a:lnTo>
                    <a:pt x="681" y="454"/>
                  </a:lnTo>
                  <a:lnTo>
                    <a:pt x="596" y="539"/>
                  </a:lnTo>
                  <a:lnTo>
                    <a:pt x="624" y="681"/>
                  </a:lnTo>
                  <a:lnTo>
                    <a:pt x="652" y="709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596" y="908"/>
                  </a:lnTo>
                  <a:lnTo>
                    <a:pt x="624" y="964"/>
                  </a:lnTo>
                  <a:lnTo>
                    <a:pt x="567" y="1049"/>
                  </a:lnTo>
                  <a:lnTo>
                    <a:pt x="482" y="1049"/>
                  </a:lnTo>
                  <a:lnTo>
                    <a:pt x="340" y="1134"/>
                  </a:lnTo>
                  <a:lnTo>
                    <a:pt x="312" y="1134"/>
                  </a:lnTo>
                  <a:lnTo>
                    <a:pt x="170" y="1021"/>
                  </a:lnTo>
                  <a:lnTo>
                    <a:pt x="227" y="993"/>
                  </a:lnTo>
                  <a:lnTo>
                    <a:pt x="284" y="936"/>
                  </a:lnTo>
                  <a:lnTo>
                    <a:pt x="255" y="851"/>
                  </a:lnTo>
                  <a:lnTo>
                    <a:pt x="255" y="681"/>
                  </a:lnTo>
                  <a:lnTo>
                    <a:pt x="369" y="567"/>
                  </a:lnTo>
                  <a:lnTo>
                    <a:pt x="340" y="482"/>
                  </a:lnTo>
                  <a:lnTo>
                    <a:pt x="397" y="511"/>
                  </a:lnTo>
                  <a:lnTo>
                    <a:pt x="482" y="482"/>
                  </a:lnTo>
                  <a:lnTo>
                    <a:pt x="425" y="454"/>
                  </a:lnTo>
                  <a:lnTo>
                    <a:pt x="425" y="397"/>
                  </a:lnTo>
                  <a:lnTo>
                    <a:pt x="340" y="397"/>
                  </a:lnTo>
                  <a:lnTo>
                    <a:pt x="255" y="397"/>
                  </a:lnTo>
                  <a:lnTo>
                    <a:pt x="227" y="369"/>
                  </a:lnTo>
                  <a:lnTo>
                    <a:pt x="85" y="397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0" y="341"/>
                  </a:lnTo>
                  <a:lnTo>
                    <a:pt x="284" y="341"/>
                  </a:lnTo>
                  <a:lnTo>
                    <a:pt x="312" y="256"/>
                  </a:lnTo>
                  <a:lnTo>
                    <a:pt x="340" y="312"/>
                  </a:lnTo>
                  <a:lnTo>
                    <a:pt x="369" y="256"/>
                  </a:lnTo>
                  <a:lnTo>
                    <a:pt x="340" y="199"/>
                  </a:lnTo>
                  <a:lnTo>
                    <a:pt x="425" y="86"/>
                  </a:lnTo>
                  <a:lnTo>
                    <a:pt x="397" y="57"/>
                  </a:lnTo>
                  <a:lnTo>
                    <a:pt x="42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9" name="Freeform 719"/>
            <p:cNvSpPr>
              <a:spLocks/>
            </p:cNvSpPr>
            <p:nvPr/>
          </p:nvSpPr>
          <p:spPr bwMode="auto">
            <a:xfrm>
              <a:off x="2303" y="813"/>
              <a:ext cx="1332" cy="1275"/>
            </a:xfrm>
            <a:custGeom>
              <a:avLst/>
              <a:gdLst>
                <a:gd name="T0" fmla="*/ 226 w 1332"/>
                <a:gd name="T1" fmla="*/ 1190 h 1275"/>
                <a:gd name="T2" fmla="*/ 226 w 1332"/>
                <a:gd name="T3" fmla="*/ 1134 h 1275"/>
                <a:gd name="T4" fmla="*/ 283 w 1332"/>
                <a:gd name="T5" fmla="*/ 1162 h 1275"/>
                <a:gd name="T6" fmla="*/ 397 w 1332"/>
                <a:gd name="T7" fmla="*/ 1162 h 1275"/>
                <a:gd name="T8" fmla="*/ 425 w 1332"/>
                <a:gd name="T9" fmla="*/ 1190 h 1275"/>
                <a:gd name="T10" fmla="*/ 453 w 1332"/>
                <a:gd name="T11" fmla="*/ 1190 h 1275"/>
                <a:gd name="T12" fmla="*/ 482 w 1332"/>
                <a:gd name="T13" fmla="*/ 964 h 1275"/>
                <a:gd name="T14" fmla="*/ 567 w 1332"/>
                <a:gd name="T15" fmla="*/ 964 h 1275"/>
                <a:gd name="T16" fmla="*/ 567 w 1332"/>
                <a:gd name="T17" fmla="*/ 1020 h 1275"/>
                <a:gd name="T18" fmla="*/ 538 w 1332"/>
                <a:gd name="T19" fmla="*/ 1020 h 1275"/>
                <a:gd name="T20" fmla="*/ 538 w 1332"/>
                <a:gd name="T21" fmla="*/ 1077 h 1275"/>
                <a:gd name="T22" fmla="*/ 595 w 1332"/>
                <a:gd name="T23" fmla="*/ 1105 h 1275"/>
                <a:gd name="T24" fmla="*/ 623 w 1332"/>
                <a:gd name="T25" fmla="*/ 1162 h 1275"/>
                <a:gd name="T26" fmla="*/ 680 w 1332"/>
                <a:gd name="T27" fmla="*/ 1134 h 1275"/>
                <a:gd name="T28" fmla="*/ 708 w 1332"/>
                <a:gd name="T29" fmla="*/ 1190 h 1275"/>
                <a:gd name="T30" fmla="*/ 765 w 1332"/>
                <a:gd name="T31" fmla="*/ 1190 h 1275"/>
                <a:gd name="T32" fmla="*/ 765 w 1332"/>
                <a:gd name="T33" fmla="*/ 1247 h 1275"/>
                <a:gd name="T34" fmla="*/ 822 w 1332"/>
                <a:gd name="T35" fmla="*/ 1219 h 1275"/>
                <a:gd name="T36" fmla="*/ 850 w 1332"/>
                <a:gd name="T37" fmla="*/ 1162 h 1275"/>
                <a:gd name="T38" fmla="*/ 935 w 1332"/>
                <a:gd name="T39" fmla="*/ 1219 h 1275"/>
                <a:gd name="T40" fmla="*/ 1049 w 1332"/>
                <a:gd name="T41" fmla="*/ 1275 h 1275"/>
                <a:gd name="T42" fmla="*/ 1190 w 1332"/>
                <a:gd name="T43" fmla="*/ 1162 h 1275"/>
                <a:gd name="T44" fmla="*/ 1190 w 1332"/>
                <a:gd name="T45" fmla="*/ 1105 h 1275"/>
                <a:gd name="T46" fmla="*/ 1304 w 1332"/>
                <a:gd name="T47" fmla="*/ 1105 h 1275"/>
                <a:gd name="T48" fmla="*/ 1332 w 1332"/>
                <a:gd name="T49" fmla="*/ 1020 h 1275"/>
                <a:gd name="T50" fmla="*/ 1105 w 1332"/>
                <a:gd name="T51" fmla="*/ 879 h 1275"/>
                <a:gd name="T52" fmla="*/ 1020 w 1332"/>
                <a:gd name="T53" fmla="*/ 935 h 1275"/>
                <a:gd name="T54" fmla="*/ 992 w 1332"/>
                <a:gd name="T55" fmla="*/ 935 h 1275"/>
                <a:gd name="T56" fmla="*/ 992 w 1332"/>
                <a:gd name="T57" fmla="*/ 822 h 1275"/>
                <a:gd name="T58" fmla="*/ 1134 w 1332"/>
                <a:gd name="T59" fmla="*/ 680 h 1275"/>
                <a:gd name="T60" fmla="*/ 1162 w 1332"/>
                <a:gd name="T61" fmla="*/ 680 h 1275"/>
                <a:gd name="T62" fmla="*/ 1219 w 1332"/>
                <a:gd name="T63" fmla="*/ 567 h 1275"/>
                <a:gd name="T64" fmla="*/ 1275 w 1332"/>
                <a:gd name="T65" fmla="*/ 567 h 1275"/>
                <a:gd name="T66" fmla="*/ 1275 w 1332"/>
                <a:gd name="T67" fmla="*/ 368 h 1275"/>
                <a:gd name="T68" fmla="*/ 1190 w 1332"/>
                <a:gd name="T69" fmla="*/ 255 h 1275"/>
                <a:gd name="T70" fmla="*/ 1162 w 1332"/>
                <a:gd name="T71" fmla="*/ 85 h 1275"/>
                <a:gd name="T72" fmla="*/ 1049 w 1332"/>
                <a:gd name="T73" fmla="*/ 0 h 1275"/>
                <a:gd name="T74" fmla="*/ 1020 w 1332"/>
                <a:gd name="T75" fmla="*/ 113 h 1275"/>
                <a:gd name="T76" fmla="*/ 850 w 1332"/>
                <a:gd name="T77" fmla="*/ 113 h 1275"/>
                <a:gd name="T78" fmla="*/ 765 w 1332"/>
                <a:gd name="T79" fmla="*/ 28 h 1275"/>
                <a:gd name="T80" fmla="*/ 567 w 1332"/>
                <a:gd name="T81" fmla="*/ 113 h 1275"/>
                <a:gd name="T82" fmla="*/ 482 w 1332"/>
                <a:gd name="T83" fmla="*/ 28 h 1275"/>
                <a:gd name="T84" fmla="*/ 255 w 1332"/>
                <a:gd name="T85" fmla="*/ 85 h 1275"/>
                <a:gd name="T86" fmla="*/ 312 w 1332"/>
                <a:gd name="T87" fmla="*/ 227 h 1275"/>
                <a:gd name="T88" fmla="*/ 283 w 1332"/>
                <a:gd name="T89" fmla="*/ 227 h 1275"/>
                <a:gd name="T90" fmla="*/ 255 w 1332"/>
                <a:gd name="T91" fmla="*/ 312 h 1275"/>
                <a:gd name="T92" fmla="*/ 283 w 1332"/>
                <a:gd name="T93" fmla="*/ 397 h 1275"/>
                <a:gd name="T94" fmla="*/ 141 w 1332"/>
                <a:gd name="T95" fmla="*/ 737 h 1275"/>
                <a:gd name="T96" fmla="*/ 170 w 1332"/>
                <a:gd name="T97" fmla="*/ 765 h 1275"/>
                <a:gd name="T98" fmla="*/ 141 w 1332"/>
                <a:gd name="T99" fmla="*/ 822 h 1275"/>
                <a:gd name="T100" fmla="*/ 170 w 1332"/>
                <a:gd name="T101" fmla="*/ 879 h 1275"/>
                <a:gd name="T102" fmla="*/ 141 w 1332"/>
                <a:gd name="T103" fmla="*/ 964 h 1275"/>
                <a:gd name="T104" fmla="*/ 56 w 1332"/>
                <a:gd name="T105" fmla="*/ 992 h 1275"/>
                <a:gd name="T106" fmla="*/ 0 w 1332"/>
                <a:gd name="T107" fmla="*/ 1049 h 1275"/>
                <a:gd name="T108" fmla="*/ 56 w 1332"/>
                <a:gd name="T109" fmla="*/ 1049 h 1275"/>
                <a:gd name="T110" fmla="*/ 28 w 1332"/>
                <a:gd name="T111" fmla="*/ 1105 h 1275"/>
                <a:gd name="T112" fmla="*/ 56 w 1332"/>
                <a:gd name="T113" fmla="*/ 1134 h 1275"/>
                <a:gd name="T114" fmla="*/ 141 w 1332"/>
                <a:gd name="T115" fmla="*/ 1077 h 1275"/>
                <a:gd name="T116" fmla="*/ 170 w 1332"/>
                <a:gd name="T117" fmla="*/ 1219 h 1275"/>
                <a:gd name="T118" fmla="*/ 198 w 1332"/>
                <a:gd name="T119" fmla="*/ 1219 h 1275"/>
                <a:gd name="T120" fmla="*/ 226 w 1332"/>
                <a:gd name="T121" fmla="*/ 1190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32" h="1275">
                  <a:moveTo>
                    <a:pt x="226" y="1190"/>
                  </a:moveTo>
                  <a:lnTo>
                    <a:pt x="226" y="1134"/>
                  </a:lnTo>
                  <a:lnTo>
                    <a:pt x="283" y="1162"/>
                  </a:lnTo>
                  <a:lnTo>
                    <a:pt x="397" y="1162"/>
                  </a:lnTo>
                  <a:lnTo>
                    <a:pt x="425" y="1190"/>
                  </a:lnTo>
                  <a:lnTo>
                    <a:pt x="453" y="1190"/>
                  </a:lnTo>
                  <a:lnTo>
                    <a:pt x="482" y="964"/>
                  </a:lnTo>
                  <a:lnTo>
                    <a:pt x="567" y="964"/>
                  </a:lnTo>
                  <a:lnTo>
                    <a:pt x="567" y="1020"/>
                  </a:lnTo>
                  <a:lnTo>
                    <a:pt x="538" y="1020"/>
                  </a:lnTo>
                  <a:lnTo>
                    <a:pt x="538" y="1077"/>
                  </a:lnTo>
                  <a:lnTo>
                    <a:pt x="595" y="1105"/>
                  </a:lnTo>
                  <a:lnTo>
                    <a:pt x="623" y="1162"/>
                  </a:lnTo>
                  <a:lnTo>
                    <a:pt x="680" y="1134"/>
                  </a:lnTo>
                  <a:lnTo>
                    <a:pt x="708" y="1190"/>
                  </a:lnTo>
                  <a:lnTo>
                    <a:pt x="765" y="1190"/>
                  </a:lnTo>
                  <a:lnTo>
                    <a:pt x="765" y="1247"/>
                  </a:lnTo>
                  <a:lnTo>
                    <a:pt x="822" y="1219"/>
                  </a:lnTo>
                  <a:lnTo>
                    <a:pt x="850" y="1162"/>
                  </a:lnTo>
                  <a:lnTo>
                    <a:pt x="935" y="1219"/>
                  </a:lnTo>
                  <a:lnTo>
                    <a:pt x="1049" y="1275"/>
                  </a:lnTo>
                  <a:lnTo>
                    <a:pt x="1190" y="1162"/>
                  </a:lnTo>
                  <a:lnTo>
                    <a:pt x="1190" y="1105"/>
                  </a:lnTo>
                  <a:lnTo>
                    <a:pt x="1304" y="1105"/>
                  </a:lnTo>
                  <a:lnTo>
                    <a:pt x="1332" y="1020"/>
                  </a:lnTo>
                  <a:lnTo>
                    <a:pt x="1105" y="879"/>
                  </a:lnTo>
                  <a:lnTo>
                    <a:pt x="1020" y="935"/>
                  </a:lnTo>
                  <a:lnTo>
                    <a:pt x="992" y="935"/>
                  </a:lnTo>
                  <a:lnTo>
                    <a:pt x="992" y="822"/>
                  </a:lnTo>
                  <a:lnTo>
                    <a:pt x="1134" y="680"/>
                  </a:lnTo>
                  <a:lnTo>
                    <a:pt x="1162" y="680"/>
                  </a:lnTo>
                  <a:lnTo>
                    <a:pt x="1219" y="567"/>
                  </a:lnTo>
                  <a:lnTo>
                    <a:pt x="1275" y="567"/>
                  </a:lnTo>
                  <a:lnTo>
                    <a:pt x="1275" y="368"/>
                  </a:lnTo>
                  <a:lnTo>
                    <a:pt x="1190" y="255"/>
                  </a:lnTo>
                  <a:lnTo>
                    <a:pt x="1162" y="85"/>
                  </a:lnTo>
                  <a:lnTo>
                    <a:pt x="1049" y="0"/>
                  </a:lnTo>
                  <a:lnTo>
                    <a:pt x="1020" y="113"/>
                  </a:lnTo>
                  <a:lnTo>
                    <a:pt x="850" y="113"/>
                  </a:lnTo>
                  <a:lnTo>
                    <a:pt x="765" y="28"/>
                  </a:lnTo>
                  <a:lnTo>
                    <a:pt x="567" y="113"/>
                  </a:lnTo>
                  <a:lnTo>
                    <a:pt x="482" y="28"/>
                  </a:lnTo>
                  <a:lnTo>
                    <a:pt x="255" y="85"/>
                  </a:lnTo>
                  <a:lnTo>
                    <a:pt x="312" y="227"/>
                  </a:lnTo>
                  <a:lnTo>
                    <a:pt x="283" y="227"/>
                  </a:lnTo>
                  <a:lnTo>
                    <a:pt x="255" y="312"/>
                  </a:lnTo>
                  <a:lnTo>
                    <a:pt x="283" y="397"/>
                  </a:lnTo>
                  <a:lnTo>
                    <a:pt x="141" y="737"/>
                  </a:lnTo>
                  <a:lnTo>
                    <a:pt x="170" y="765"/>
                  </a:lnTo>
                  <a:lnTo>
                    <a:pt x="141" y="822"/>
                  </a:lnTo>
                  <a:lnTo>
                    <a:pt x="170" y="879"/>
                  </a:lnTo>
                  <a:lnTo>
                    <a:pt x="141" y="964"/>
                  </a:lnTo>
                  <a:lnTo>
                    <a:pt x="56" y="992"/>
                  </a:lnTo>
                  <a:lnTo>
                    <a:pt x="0" y="1049"/>
                  </a:lnTo>
                  <a:lnTo>
                    <a:pt x="56" y="1049"/>
                  </a:lnTo>
                  <a:lnTo>
                    <a:pt x="28" y="1105"/>
                  </a:lnTo>
                  <a:lnTo>
                    <a:pt x="56" y="1134"/>
                  </a:lnTo>
                  <a:lnTo>
                    <a:pt x="141" y="1077"/>
                  </a:lnTo>
                  <a:lnTo>
                    <a:pt x="170" y="1219"/>
                  </a:lnTo>
                  <a:lnTo>
                    <a:pt x="198" y="1219"/>
                  </a:lnTo>
                  <a:lnTo>
                    <a:pt x="226" y="119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Freeform 721"/>
            <p:cNvSpPr>
              <a:spLocks/>
            </p:cNvSpPr>
            <p:nvPr/>
          </p:nvSpPr>
          <p:spPr bwMode="auto">
            <a:xfrm>
              <a:off x="2983" y="2031"/>
              <a:ext cx="1077" cy="1333"/>
            </a:xfrm>
            <a:custGeom>
              <a:avLst/>
              <a:gdLst>
                <a:gd name="T0" fmla="*/ 1077 w 1077"/>
                <a:gd name="T1" fmla="*/ 596 h 1333"/>
                <a:gd name="T2" fmla="*/ 1049 w 1077"/>
                <a:gd name="T3" fmla="*/ 681 h 1333"/>
                <a:gd name="T4" fmla="*/ 851 w 1077"/>
                <a:gd name="T5" fmla="*/ 823 h 1333"/>
                <a:gd name="T6" fmla="*/ 822 w 1077"/>
                <a:gd name="T7" fmla="*/ 993 h 1333"/>
                <a:gd name="T8" fmla="*/ 851 w 1077"/>
                <a:gd name="T9" fmla="*/ 1106 h 1333"/>
                <a:gd name="T10" fmla="*/ 794 w 1077"/>
                <a:gd name="T11" fmla="*/ 1220 h 1333"/>
                <a:gd name="T12" fmla="*/ 737 w 1077"/>
                <a:gd name="T13" fmla="*/ 1220 h 1333"/>
                <a:gd name="T14" fmla="*/ 680 w 1077"/>
                <a:gd name="T15" fmla="*/ 1305 h 1333"/>
                <a:gd name="T16" fmla="*/ 652 w 1077"/>
                <a:gd name="T17" fmla="*/ 1276 h 1333"/>
                <a:gd name="T18" fmla="*/ 567 w 1077"/>
                <a:gd name="T19" fmla="*/ 1276 h 1333"/>
                <a:gd name="T20" fmla="*/ 425 w 1077"/>
                <a:gd name="T21" fmla="*/ 1220 h 1333"/>
                <a:gd name="T22" fmla="*/ 425 w 1077"/>
                <a:gd name="T23" fmla="*/ 1305 h 1333"/>
                <a:gd name="T24" fmla="*/ 284 w 1077"/>
                <a:gd name="T25" fmla="*/ 1333 h 1333"/>
                <a:gd name="T26" fmla="*/ 312 w 1077"/>
                <a:gd name="T27" fmla="*/ 1135 h 1333"/>
                <a:gd name="T28" fmla="*/ 284 w 1077"/>
                <a:gd name="T29" fmla="*/ 1135 h 1333"/>
                <a:gd name="T30" fmla="*/ 199 w 1077"/>
                <a:gd name="T31" fmla="*/ 1220 h 1333"/>
                <a:gd name="T32" fmla="*/ 142 w 1077"/>
                <a:gd name="T33" fmla="*/ 1106 h 1333"/>
                <a:gd name="T34" fmla="*/ 170 w 1077"/>
                <a:gd name="T35" fmla="*/ 1050 h 1333"/>
                <a:gd name="T36" fmla="*/ 284 w 1077"/>
                <a:gd name="T37" fmla="*/ 1021 h 1333"/>
                <a:gd name="T38" fmla="*/ 340 w 1077"/>
                <a:gd name="T39" fmla="*/ 908 h 1333"/>
                <a:gd name="T40" fmla="*/ 255 w 1077"/>
                <a:gd name="T41" fmla="*/ 823 h 1333"/>
                <a:gd name="T42" fmla="*/ 255 w 1077"/>
                <a:gd name="T43" fmla="*/ 653 h 1333"/>
                <a:gd name="T44" fmla="*/ 227 w 1077"/>
                <a:gd name="T45" fmla="*/ 596 h 1333"/>
                <a:gd name="T46" fmla="*/ 170 w 1077"/>
                <a:gd name="T47" fmla="*/ 596 h 1333"/>
                <a:gd name="T48" fmla="*/ 142 w 1077"/>
                <a:gd name="T49" fmla="*/ 653 h 1333"/>
                <a:gd name="T50" fmla="*/ 85 w 1077"/>
                <a:gd name="T51" fmla="*/ 596 h 1333"/>
                <a:gd name="T52" fmla="*/ 57 w 1077"/>
                <a:gd name="T53" fmla="*/ 511 h 1333"/>
                <a:gd name="T54" fmla="*/ 0 w 1077"/>
                <a:gd name="T55" fmla="*/ 398 h 1333"/>
                <a:gd name="T56" fmla="*/ 28 w 1077"/>
                <a:gd name="T57" fmla="*/ 284 h 1333"/>
                <a:gd name="T58" fmla="*/ 113 w 1077"/>
                <a:gd name="T59" fmla="*/ 284 h 1333"/>
                <a:gd name="T60" fmla="*/ 113 w 1077"/>
                <a:gd name="T61" fmla="*/ 228 h 1333"/>
                <a:gd name="T62" fmla="*/ 227 w 1077"/>
                <a:gd name="T63" fmla="*/ 199 h 1333"/>
                <a:gd name="T64" fmla="*/ 227 w 1077"/>
                <a:gd name="T65" fmla="*/ 143 h 1333"/>
                <a:gd name="T66" fmla="*/ 199 w 1077"/>
                <a:gd name="T67" fmla="*/ 57 h 1333"/>
                <a:gd name="T68" fmla="*/ 254 w 1077"/>
                <a:gd name="T69" fmla="*/ 0 h 1333"/>
                <a:gd name="T70" fmla="*/ 369 w 1077"/>
                <a:gd name="T71" fmla="*/ 57 h 1333"/>
                <a:gd name="T72" fmla="*/ 454 w 1077"/>
                <a:gd name="T73" fmla="*/ 86 h 1333"/>
                <a:gd name="T74" fmla="*/ 454 w 1077"/>
                <a:gd name="T75" fmla="*/ 143 h 1333"/>
                <a:gd name="T76" fmla="*/ 539 w 1077"/>
                <a:gd name="T77" fmla="*/ 171 h 1333"/>
                <a:gd name="T78" fmla="*/ 567 w 1077"/>
                <a:gd name="T79" fmla="*/ 143 h 1333"/>
                <a:gd name="T80" fmla="*/ 624 w 1077"/>
                <a:gd name="T81" fmla="*/ 199 h 1333"/>
                <a:gd name="T82" fmla="*/ 680 w 1077"/>
                <a:gd name="T83" fmla="*/ 228 h 1333"/>
                <a:gd name="T84" fmla="*/ 680 w 1077"/>
                <a:gd name="T85" fmla="*/ 256 h 1333"/>
                <a:gd name="T86" fmla="*/ 766 w 1077"/>
                <a:gd name="T87" fmla="*/ 426 h 1333"/>
                <a:gd name="T88" fmla="*/ 1077 w 1077"/>
                <a:gd name="T89" fmla="*/ 596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7" h="1333">
                  <a:moveTo>
                    <a:pt x="1077" y="596"/>
                  </a:moveTo>
                  <a:lnTo>
                    <a:pt x="1049" y="681"/>
                  </a:lnTo>
                  <a:lnTo>
                    <a:pt x="851" y="823"/>
                  </a:lnTo>
                  <a:lnTo>
                    <a:pt x="822" y="993"/>
                  </a:lnTo>
                  <a:lnTo>
                    <a:pt x="851" y="1106"/>
                  </a:lnTo>
                  <a:lnTo>
                    <a:pt x="794" y="1220"/>
                  </a:lnTo>
                  <a:lnTo>
                    <a:pt x="737" y="1220"/>
                  </a:lnTo>
                  <a:lnTo>
                    <a:pt x="680" y="1305"/>
                  </a:lnTo>
                  <a:lnTo>
                    <a:pt x="652" y="1276"/>
                  </a:lnTo>
                  <a:lnTo>
                    <a:pt x="567" y="1276"/>
                  </a:lnTo>
                  <a:lnTo>
                    <a:pt x="425" y="1220"/>
                  </a:lnTo>
                  <a:lnTo>
                    <a:pt x="425" y="1305"/>
                  </a:lnTo>
                  <a:lnTo>
                    <a:pt x="284" y="1333"/>
                  </a:lnTo>
                  <a:lnTo>
                    <a:pt x="312" y="1135"/>
                  </a:lnTo>
                  <a:lnTo>
                    <a:pt x="284" y="1135"/>
                  </a:lnTo>
                  <a:lnTo>
                    <a:pt x="199" y="1220"/>
                  </a:lnTo>
                  <a:lnTo>
                    <a:pt x="142" y="1106"/>
                  </a:lnTo>
                  <a:lnTo>
                    <a:pt x="170" y="1050"/>
                  </a:lnTo>
                  <a:lnTo>
                    <a:pt x="284" y="1021"/>
                  </a:lnTo>
                  <a:lnTo>
                    <a:pt x="340" y="908"/>
                  </a:lnTo>
                  <a:lnTo>
                    <a:pt x="255" y="823"/>
                  </a:lnTo>
                  <a:lnTo>
                    <a:pt x="255" y="653"/>
                  </a:lnTo>
                  <a:lnTo>
                    <a:pt x="227" y="596"/>
                  </a:lnTo>
                  <a:lnTo>
                    <a:pt x="170" y="596"/>
                  </a:lnTo>
                  <a:lnTo>
                    <a:pt x="142" y="653"/>
                  </a:lnTo>
                  <a:lnTo>
                    <a:pt x="85" y="596"/>
                  </a:lnTo>
                  <a:lnTo>
                    <a:pt x="57" y="511"/>
                  </a:lnTo>
                  <a:lnTo>
                    <a:pt x="0" y="398"/>
                  </a:lnTo>
                  <a:lnTo>
                    <a:pt x="28" y="284"/>
                  </a:lnTo>
                  <a:lnTo>
                    <a:pt x="113" y="284"/>
                  </a:lnTo>
                  <a:lnTo>
                    <a:pt x="113" y="228"/>
                  </a:lnTo>
                  <a:lnTo>
                    <a:pt x="227" y="199"/>
                  </a:lnTo>
                  <a:lnTo>
                    <a:pt x="227" y="143"/>
                  </a:lnTo>
                  <a:lnTo>
                    <a:pt x="199" y="57"/>
                  </a:lnTo>
                  <a:lnTo>
                    <a:pt x="254" y="0"/>
                  </a:lnTo>
                  <a:lnTo>
                    <a:pt x="369" y="57"/>
                  </a:lnTo>
                  <a:lnTo>
                    <a:pt x="454" y="86"/>
                  </a:lnTo>
                  <a:lnTo>
                    <a:pt x="454" y="143"/>
                  </a:lnTo>
                  <a:lnTo>
                    <a:pt x="539" y="171"/>
                  </a:lnTo>
                  <a:lnTo>
                    <a:pt x="567" y="143"/>
                  </a:lnTo>
                  <a:lnTo>
                    <a:pt x="624" y="199"/>
                  </a:lnTo>
                  <a:lnTo>
                    <a:pt x="680" y="228"/>
                  </a:lnTo>
                  <a:lnTo>
                    <a:pt x="680" y="256"/>
                  </a:lnTo>
                  <a:lnTo>
                    <a:pt x="766" y="426"/>
                  </a:lnTo>
                  <a:lnTo>
                    <a:pt x="1077" y="59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1" name="Freeform 722"/>
            <p:cNvSpPr>
              <a:spLocks/>
            </p:cNvSpPr>
            <p:nvPr/>
          </p:nvSpPr>
          <p:spPr bwMode="auto">
            <a:xfrm>
              <a:off x="3068" y="1975"/>
              <a:ext cx="170" cy="284"/>
            </a:xfrm>
            <a:custGeom>
              <a:avLst/>
              <a:gdLst>
                <a:gd name="T0" fmla="*/ 0 w 170"/>
                <a:gd name="T1" fmla="*/ 85 h 284"/>
                <a:gd name="T2" fmla="*/ 57 w 170"/>
                <a:gd name="T3" fmla="*/ 57 h 284"/>
                <a:gd name="T4" fmla="*/ 85 w 170"/>
                <a:gd name="T5" fmla="*/ 0 h 284"/>
                <a:gd name="T6" fmla="*/ 170 w 170"/>
                <a:gd name="T7" fmla="*/ 57 h 284"/>
                <a:gd name="T8" fmla="*/ 114 w 170"/>
                <a:gd name="T9" fmla="*/ 113 h 284"/>
                <a:gd name="T10" fmla="*/ 142 w 170"/>
                <a:gd name="T11" fmla="*/ 199 h 284"/>
                <a:gd name="T12" fmla="*/ 142 w 170"/>
                <a:gd name="T13" fmla="*/ 255 h 284"/>
                <a:gd name="T14" fmla="*/ 28 w 170"/>
                <a:gd name="T15" fmla="*/ 284 h 284"/>
                <a:gd name="T16" fmla="*/ 0 w 170"/>
                <a:gd name="T17" fmla="*/ 255 h 284"/>
                <a:gd name="T18" fmla="*/ 0 w 170"/>
                <a:gd name="T19" fmla="*/ 8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284">
                  <a:moveTo>
                    <a:pt x="0" y="85"/>
                  </a:moveTo>
                  <a:lnTo>
                    <a:pt x="57" y="57"/>
                  </a:lnTo>
                  <a:lnTo>
                    <a:pt x="85" y="0"/>
                  </a:lnTo>
                  <a:lnTo>
                    <a:pt x="170" y="57"/>
                  </a:lnTo>
                  <a:lnTo>
                    <a:pt x="114" y="113"/>
                  </a:lnTo>
                  <a:lnTo>
                    <a:pt x="142" y="199"/>
                  </a:lnTo>
                  <a:lnTo>
                    <a:pt x="142" y="255"/>
                  </a:lnTo>
                  <a:lnTo>
                    <a:pt x="28" y="284"/>
                  </a:lnTo>
                  <a:lnTo>
                    <a:pt x="0" y="255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2" name="Freeform 723"/>
            <p:cNvSpPr>
              <a:spLocks/>
            </p:cNvSpPr>
            <p:nvPr/>
          </p:nvSpPr>
          <p:spPr bwMode="auto">
            <a:xfrm>
              <a:off x="2501" y="1777"/>
              <a:ext cx="595" cy="623"/>
            </a:xfrm>
            <a:custGeom>
              <a:avLst/>
              <a:gdLst>
                <a:gd name="T0" fmla="*/ 199 w 595"/>
                <a:gd name="T1" fmla="*/ 595 h 623"/>
                <a:gd name="T2" fmla="*/ 199 w 595"/>
                <a:gd name="T3" fmla="*/ 510 h 623"/>
                <a:gd name="T4" fmla="*/ 114 w 595"/>
                <a:gd name="T5" fmla="*/ 453 h 623"/>
                <a:gd name="T6" fmla="*/ 142 w 595"/>
                <a:gd name="T7" fmla="*/ 397 h 623"/>
                <a:gd name="T8" fmla="*/ 142 w 595"/>
                <a:gd name="T9" fmla="*/ 368 h 623"/>
                <a:gd name="T10" fmla="*/ 28 w 595"/>
                <a:gd name="T11" fmla="*/ 340 h 623"/>
                <a:gd name="T12" fmla="*/ 57 w 595"/>
                <a:gd name="T13" fmla="*/ 283 h 623"/>
                <a:gd name="T14" fmla="*/ 0 w 595"/>
                <a:gd name="T15" fmla="*/ 255 h 623"/>
                <a:gd name="T16" fmla="*/ 28 w 595"/>
                <a:gd name="T17" fmla="*/ 226 h 623"/>
                <a:gd name="T18" fmla="*/ 28 w 595"/>
                <a:gd name="T19" fmla="*/ 170 h 623"/>
                <a:gd name="T20" fmla="*/ 85 w 595"/>
                <a:gd name="T21" fmla="*/ 198 h 623"/>
                <a:gd name="T22" fmla="*/ 199 w 595"/>
                <a:gd name="T23" fmla="*/ 198 h 623"/>
                <a:gd name="T24" fmla="*/ 227 w 595"/>
                <a:gd name="T25" fmla="*/ 226 h 623"/>
                <a:gd name="T26" fmla="*/ 255 w 595"/>
                <a:gd name="T27" fmla="*/ 226 h 623"/>
                <a:gd name="T28" fmla="*/ 284 w 595"/>
                <a:gd name="T29" fmla="*/ 0 h 623"/>
                <a:gd name="T30" fmla="*/ 369 w 595"/>
                <a:gd name="T31" fmla="*/ 0 h 623"/>
                <a:gd name="T32" fmla="*/ 369 w 595"/>
                <a:gd name="T33" fmla="*/ 56 h 623"/>
                <a:gd name="T34" fmla="*/ 340 w 595"/>
                <a:gd name="T35" fmla="*/ 56 h 623"/>
                <a:gd name="T36" fmla="*/ 340 w 595"/>
                <a:gd name="T37" fmla="*/ 113 h 623"/>
                <a:gd name="T38" fmla="*/ 397 w 595"/>
                <a:gd name="T39" fmla="*/ 141 h 623"/>
                <a:gd name="T40" fmla="*/ 425 w 595"/>
                <a:gd name="T41" fmla="*/ 198 h 623"/>
                <a:gd name="T42" fmla="*/ 482 w 595"/>
                <a:gd name="T43" fmla="*/ 170 h 623"/>
                <a:gd name="T44" fmla="*/ 510 w 595"/>
                <a:gd name="T45" fmla="*/ 226 h 623"/>
                <a:gd name="T46" fmla="*/ 567 w 595"/>
                <a:gd name="T47" fmla="*/ 226 h 623"/>
                <a:gd name="T48" fmla="*/ 567 w 595"/>
                <a:gd name="T49" fmla="*/ 453 h 623"/>
                <a:gd name="T50" fmla="*/ 595 w 595"/>
                <a:gd name="T51" fmla="*/ 482 h 623"/>
                <a:gd name="T52" fmla="*/ 595 w 595"/>
                <a:gd name="T53" fmla="*/ 538 h 623"/>
                <a:gd name="T54" fmla="*/ 425 w 595"/>
                <a:gd name="T55" fmla="*/ 538 h 623"/>
                <a:gd name="T56" fmla="*/ 369 w 595"/>
                <a:gd name="T57" fmla="*/ 567 h 623"/>
                <a:gd name="T58" fmla="*/ 312 w 595"/>
                <a:gd name="T59" fmla="*/ 538 h 623"/>
                <a:gd name="T60" fmla="*/ 227 w 595"/>
                <a:gd name="T61" fmla="*/ 623 h 623"/>
                <a:gd name="T62" fmla="*/ 199 w 595"/>
                <a:gd name="T63" fmla="*/ 595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5" h="623">
                  <a:moveTo>
                    <a:pt x="199" y="595"/>
                  </a:moveTo>
                  <a:lnTo>
                    <a:pt x="199" y="510"/>
                  </a:lnTo>
                  <a:lnTo>
                    <a:pt x="114" y="453"/>
                  </a:lnTo>
                  <a:lnTo>
                    <a:pt x="142" y="397"/>
                  </a:lnTo>
                  <a:lnTo>
                    <a:pt x="142" y="368"/>
                  </a:lnTo>
                  <a:lnTo>
                    <a:pt x="28" y="340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28" y="226"/>
                  </a:lnTo>
                  <a:lnTo>
                    <a:pt x="28" y="170"/>
                  </a:lnTo>
                  <a:lnTo>
                    <a:pt x="85" y="198"/>
                  </a:lnTo>
                  <a:lnTo>
                    <a:pt x="199" y="198"/>
                  </a:lnTo>
                  <a:lnTo>
                    <a:pt x="227" y="226"/>
                  </a:lnTo>
                  <a:lnTo>
                    <a:pt x="255" y="226"/>
                  </a:lnTo>
                  <a:lnTo>
                    <a:pt x="284" y="0"/>
                  </a:lnTo>
                  <a:lnTo>
                    <a:pt x="369" y="0"/>
                  </a:lnTo>
                  <a:lnTo>
                    <a:pt x="369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397" y="141"/>
                  </a:lnTo>
                  <a:lnTo>
                    <a:pt x="425" y="198"/>
                  </a:lnTo>
                  <a:lnTo>
                    <a:pt x="482" y="170"/>
                  </a:lnTo>
                  <a:lnTo>
                    <a:pt x="510" y="226"/>
                  </a:lnTo>
                  <a:lnTo>
                    <a:pt x="567" y="226"/>
                  </a:lnTo>
                  <a:lnTo>
                    <a:pt x="567" y="453"/>
                  </a:lnTo>
                  <a:lnTo>
                    <a:pt x="595" y="482"/>
                  </a:lnTo>
                  <a:lnTo>
                    <a:pt x="595" y="538"/>
                  </a:lnTo>
                  <a:lnTo>
                    <a:pt x="425" y="538"/>
                  </a:lnTo>
                  <a:lnTo>
                    <a:pt x="369" y="567"/>
                  </a:lnTo>
                  <a:lnTo>
                    <a:pt x="312" y="538"/>
                  </a:lnTo>
                  <a:lnTo>
                    <a:pt x="227" y="623"/>
                  </a:lnTo>
                  <a:lnTo>
                    <a:pt x="199" y="59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3" name="Freeform 724"/>
            <p:cNvSpPr>
              <a:spLocks/>
            </p:cNvSpPr>
            <p:nvPr/>
          </p:nvSpPr>
          <p:spPr bwMode="auto">
            <a:xfrm>
              <a:off x="2501" y="2315"/>
              <a:ext cx="822" cy="1219"/>
            </a:xfrm>
            <a:custGeom>
              <a:avLst/>
              <a:gdLst>
                <a:gd name="T0" fmla="*/ 0 w 822"/>
                <a:gd name="T1" fmla="*/ 822 h 1219"/>
                <a:gd name="T2" fmla="*/ 85 w 822"/>
                <a:gd name="T3" fmla="*/ 822 h 1219"/>
                <a:gd name="T4" fmla="*/ 142 w 822"/>
                <a:gd name="T5" fmla="*/ 737 h 1219"/>
                <a:gd name="T6" fmla="*/ 114 w 822"/>
                <a:gd name="T7" fmla="*/ 681 h 1219"/>
                <a:gd name="T8" fmla="*/ 170 w 822"/>
                <a:gd name="T9" fmla="*/ 624 h 1219"/>
                <a:gd name="T10" fmla="*/ 142 w 822"/>
                <a:gd name="T11" fmla="*/ 539 h 1219"/>
                <a:gd name="T12" fmla="*/ 170 w 822"/>
                <a:gd name="T13" fmla="*/ 482 h 1219"/>
                <a:gd name="T14" fmla="*/ 142 w 822"/>
                <a:gd name="T15" fmla="*/ 454 h 1219"/>
                <a:gd name="T16" fmla="*/ 114 w 822"/>
                <a:gd name="T17" fmla="*/ 312 h 1219"/>
                <a:gd name="T18" fmla="*/ 199 w 822"/>
                <a:gd name="T19" fmla="*/ 227 h 1219"/>
                <a:gd name="T20" fmla="*/ 199 w 822"/>
                <a:gd name="T21" fmla="*/ 199 h 1219"/>
                <a:gd name="T22" fmla="*/ 227 w 822"/>
                <a:gd name="T23" fmla="*/ 170 h 1219"/>
                <a:gd name="T24" fmla="*/ 170 w 822"/>
                <a:gd name="T25" fmla="*/ 114 h 1219"/>
                <a:gd name="T26" fmla="*/ 199 w 822"/>
                <a:gd name="T27" fmla="*/ 57 h 1219"/>
                <a:gd name="T28" fmla="*/ 227 w 822"/>
                <a:gd name="T29" fmla="*/ 85 h 1219"/>
                <a:gd name="T30" fmla="*/ 312 w 822"/>
                <a:gd name="T31" fmla="*/ 0 h 1219"/>
                <a:gd name="T32" fmla="*/ 369 w 822"/>
                <a:gd name="T33" fmla="*/ 29 h 1219"/>
                <a:gd name="T34" fmla="*/ 425 w 822"/>
                <a:gd name="T35" fmla="*/ 0 h 1219"/>
                <a:gd name="T36" fmla="*/ 510 w 822"/>
                <a:gd name="T37" fmla="*/ 0 h 1219"/>
                <a:gd name="T38" fmla="*/ 482 w 822"/>
                <a:gd name="T39" fmla="*/ 114 h 1219"/>
                <a:gd name="T40" fmla="*/ 539 w 822"/>
                <a:gd name="T41" fmla="*/ 227 h 1219"/>
                <a:gd name="T42" fmla="*/ 567 w 822"/>
                <a:gd name="T43" fmla="*/ 312 h 1219"/>
                <a:gd name="T44" fmla="*/ 624 w 822"/>
                <a:gd name="T45" fmla="*/ 369 h 1219"/>
                <a:gd name="T46" fmla="*/ 652 w 822"/>
                <a:gd name="T47" fmla="*/ 312 h 1219"/>
                <a:gd name="T48" fmla="*/ 709 w 822"/>
                <a:gd name="T49" fmla="*/ 312 h 1219"/>
                <a:gd name="T50" fmla="*/ 737 w 822"/>
                <a:gd name="T51" fmla="*/ 369 h 1219"/>
                <a:gd name="T52" fmla="*/ 737 w 822"/>
                <a:gd name="T53" fmla="*/ 539 h 1219"/>
                <a:gd name="T54" fmla="*/ 822 w 822"/>
                <a:gd name="T55" fmla="*/ 624 h 1219"/>
                <a:gd name="T56" fmla="*/ 766 w 822"/>
                <a:gd name="T57" fmla="*/ 737 h 1219"/>
                <a:gd name="T58" fmla="*/ 652 w 822"/>
                <a:gd name="T59" fmla="*/ 766 h 1219"/>
                <a:gd name="T60" fmla="*/ 624 w 822"/>
                <a:gd name="T61" fmla="*/ 822 h 1219"/>
                <a:gd name="T62" fmla="*/ 539 w 822"/>
                <a:gd name="T63" fmla="*/ 851 h 1219"/>
                <a:gd name="T64" fmla="*/ 539 w 822"/>
                <a:gd name="T65" fmla="*/ 907 h 1219"/>
                <a:gd name="T66" fmla="*/ 510 w 822"/>
                <a:gd name="T67" fmla="*/ 936 h 1219"/>
                <a:gd name="T68" fmla="*/ 482 w 822"/>
                <a:gd name="T69" fmla="*/ 907 h 1219"/>
                <a:gd name="T70" fmla="*/ 454 w 822"/>
                <a:gd name="T71" fmla="*/ 907 h 1219"/>
                <a:gd name="T72" fmla="*/ 454 w 822"/>
                <a:gd name="T73" fmla="*/ 964 h 1219"/>
                <a:gd name="T74" fmla="*/ 425 w 822"/>
                <a:gd name="T75" fmla="*/ 1021 h 1219"/>
                <a:gd name="T76" fmla="*/ 425 w 822"/>
                <a:gd name="T77" fmla="*/ 1049 h 1219"/>
                <a:gd name="T78" fmla="*/ 284 w 822"/>
                <a:gd name="T79" fmla="*/ 1134 h 1219"/>
                <a:gd name="T80" fmla="*/ 284 w 822"/>
                <a:gd name="T81" fmla="*/ 1191 h 1219"/>
                <a:gd name="T82" fmla="*/ 227 w 822"/>
                <a:gd name="T83" fmla="*/ 1219 h 1219"/>
                <a:gd name="T84" fmla="*/ 114 w 822"/>
                <a:gd name="T85" fmla="*/ 1163 h 1219"/>
                <a:gd name="T86" fmla="*/ 57 w 822"/>
                <a:gd name="T87" fmla="*/ 964 h 1219"/>
                <a:gd name="T88" fmla="*/ 0 w 822"/>
                <a:gd name="T89" fmla="*/ 907 h 1219"/>
                <a:gd name="T90" fmla="*/ 0 w 822"/>
                <a:gd name="T91" fmla="*/ 851 h 1219"/>
                <a:gd name="T92" fmla="*/ 0 w 822"/>
                <a:gd name="T93" fmla="*/ 82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2" h="1219">
                  <a:moveTo>
                    <a:pt x="0" y="822"/>
                  </a:moveTo>
                  <a:lnTo>
                    <a:pt x="85" y="822"/>
                  </a:lnTo>
                  <a:lnTo>
                    <a:pt x="142" y="737"/>
                  </a:lnTo>
                  <a:lnTo>
                    <a:pt x="114" y="681"/>
                  </a:lnTo>
                  <a:lnTo>
                    <a:pt x="170" y="624"/>
                  </a:lnTo>
                  <a:lnTo>
                    <a:pt x="142" y="539"/>
                  </a:lnTo>
                  <a:lnTo>
                    <a:pt x="170" y="482"/>
                  </a:lnTo>
                  <a:lnTo>
                    <a:pt x="142" y="454"/>
                  </a:lnTo>
                  <a:lnTo>
                    <a:pt x="114" y="312"/>
                  </a:lnTo>
                  <a:lnTo>
                    <a:pt x="199" y="227"/>
                  </a:lnTo>
                  <a:lnTo>
                    <a:pt x="199" y="199"/>
                  </a:lnTo>
                  <a:lnTo>
                    <a:pt x="227" y="170"/>
                  </a:lnTo>
                  <a:lnTo>
                    <a:pt x="170" y="114"/>
                  </a:lnTo>
                  <a:lnTo>
                    <a:pt x="199" y="57"/>
                  </a:lnTo>
                  <a:lnTo>
                    <a:pt x="227" y="85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425" y="0"/>
                  </a:lnTo>
                  <a:lnTo>
                    <a:pt x="510" y="0"/>
                  </a:lnTo>
                  <a:lnTo>
                    <a:pt x="482" y="114"/>
                  </a:lnTo>
                  <a:lnTo>
                    <a:pt x="539" y="227"/>
                  </a:lnTo>
                  <a:lnTo>
                    <a:pt x="567" y="312"/>
                  </a:lnTo>
                  <a:lnTo>
                    <a:pt x="624" y="369"/>
                  </a:lnTo>
                  <a:lnTo>
                    <a:pt x="652" y="312"/>
                  </a:lnTo>
                  <a:lnTo>
                    <a:pt x="709" y="312"/>
                  </a:lnTo>
                  <a:lnTo>
                    <a:pt x="737" y="369"/>
                  </a:lnTo>
                  <a:lnTo>
                    <a:pt x="737" y="539"/>
                  </a:lnTo>
                  <a:lnTo>
                    <a:pt x="822" y="624"/>
                  </a:lnTo>
                  <a:lnTo>
                    <a:pt x="766" y="737"/>
                  </a:lnTo>
                  <a:lnTo>
                    <a:pt x="652" y="766"/>
                  </a:lnTo>
                  <a:lnTo>
                    <a:pt x="624" y="822"/>
                  </a:lnTo>
                  <a:lnTo>
                    <a:pt x="539" y="851"/>
                  </a:lnTo>
                  <a:lnTo>
                    <a:pt x="539" y="907"/>
                  </a:lnTo>
                  <a:lnTo>
                    <a:pt x="510" y="936"/>
                  </a:lnTo>
                  <a:lnTo>
                    <a:pt x="482" y="907"/>
                  </a:lnTo>
                  <a:lnTo>
                    <a:pt x="454" y="907"/>
                  </a:lnTo>
                  <a:lnTo>
                    <a:pt x="454" y="964"/>
                  </a:lnTo>
                  <a:lnTo>
                    <a:pt x="425" y="1021"/>
                  </a:lnTo>
                  <a:lnTo>
                    <a:pt x="425" y="1049"/>
                  </a:lnTo>
                  <a:lnTo>
                    <a:pt x="284" y="1134"/>
                  </a:lnTo>
                  <a:lnTo>
                    <a:pt x="284" y="1191"/>
                  </a:lnTo>
                  <a:lnTo>
                    <a:pt x="227" y="1219"/>
                  </a:lnTo>
                  <a:lnTo>
                    <a:pt x="114" y="1163"/>
                  </a:lnTo>
                  <a:lnTo>
                    <a:pt x="57" y="964"/>
                  </a:lnTo>
                  <a:lnTo>
                    <a:pt x="0" y="907"/>
                  </a:lnTo>
                  <a:lnTo>
                    <a:pt x="0" y="851"/>
                  </a:lnTo>
                  <a:lnTo>
                    <a:pt x="0" y="82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4" name="Freeform 725"/>
            <p:cNvSpPr>
              <a:spLocks/>
            </p:cNvSpPr>
            <p:nvPr/>
          </p:nvSpPr>
          <p:spPr bwMode="auto">
            <a:xfrm>
              <a:off x="2444" y="3137"/>
              <a:ext cx="1219" cy="1106"/>
            </a:xfrm>
            <a:custGeom>
              <a:avLst/>
              <a:gdLst>
                <a:gd name="T0" fmla="*/ 1219 w 1219"/>
                <a:gd name="T1" fmla="*/ 199 h 1106"/>
                <a:gd name="T2" fmla="*/ 1191 w 1219"/>
                <a:gd name="T3" fmla="*/ 170 h 1106"/>
                <a:gd name="T4" fmla="*/ 1106 w 1219"/>
                <a:gd name="T5" fmla="*/ 170 h 1106"/>
                <a:gd name="T6" fmla="*/ 964 w 1219"/>
                <a:gd name="T7" fmla="*/ 114 h 1106"/>
                <a:gd name="T8" fmla="*/ 964 w 1219"/>
                <a:gd name="T9" fmla="*/ 199 h 1106"/>
                <a:gd name="T10" fmla="*/ 823 w 1219"/>
                <a:gd name="T11" fmla="*/ 227 h 1106"/>
                <a:gd name="T12" fmla="*/ 851 w 1219"/>
                <a:gd name="T13" fmla="*/ 29 h 1106"/>
                <a:gd name="T14" fmla="*/ 823 w 1219"/>
                <a:gd name="T15" fmla="*/ 29 h 1106"/>
                <a:gd name="T16" fmla="*/ 738 w 1219"/>
                <a:gd name="T17" fmla="*/ 114 h 1106"/>
                <a:gd name="T18" fmla="*/ 681 w 1219"/>
                <a:gd name="T19" fmla="*/ 0 h 1106"/>
                <a:gd name="T20" fmla="*/ 596 w 1219"/>
                <a:gd name="T21" fmla="*/ 29 h 1106"/>
                <a:gd name="T22" fmla="*/ 596 w 1219"/>
                <a:gd name="T23" fmla="*/ 85 h 1106"/>
                <a:gd name="T24" fmla="*/ 567 w 1219"/>
                <a:gd name="T25" fmla="*/ 114 h 1106"/>
                <a:gd name="T26" fmla="*/ 539 w 1219"/>
                <a:gd name="T27" fmla="*/ 85 h 1106"/>
                <a:gd name="T28" fmla="*/ 511 w 1219"/>
                <a:gd name="T29" fmla="*/ 85 h 1106"/>
                <a:gd name="T30" fmla="*/ 511 w 1219"/>
                <a:gd name="T31" fmla="*/ 142 h 1106"/>
                <a:gd name="T32" fmla="*/ 482 w 1219"/>
                <a:gd name="T33" fmla="*/ 199 h 1106"/>
                <a:gd name="T34" fmla="*/ 482 w 1219"/>
                <a:gd name="T35" fmla="*/ 227 h 1106"/>
                <a:gd name="T36" fmla="*/ 341 w 1219"/>
                <a:gd name="T37" fmla="*/ 312 h 1106"/>
                <a:gd name="T38" fmla="*/ 341 w 1219"/>
                <a:gd name="T39" fmla="*/ 369 h 1106"/>
                <a:gd name="T40" fmla="*/ 284 w 1219"/>
                <a:gd name="T41" fmla="*/ 397 h 1106"/>
                <a:gd name="T42" fmla="*/ 171 w 1219"/>
                <a:gd name="T43" fmla="*/ 341 h 1106"/>
                <a:gd name="T44" fmla="*/ 85 w 1219"/>
                <a:gd name="T45" fmla="*/ 426 h 1106"/>
                <a:gd name="T46" fmla="*/ 29 w 1219"/>
                <a:gd name="T47" fmla="*/ 454 h 1106"/>
                <a:gd name="T48" fmla="*/ 0 w 1219"/>
                <a:gd name="T49" fmla="*/ 511 h 1106"/>
                <a:gd name="T50" fmla="*/ 227 w 1219"/>
                <a:gd name="T51" fmla="*/ 596 h 1106"/>
                <a:gd name="T52" fmla="*/ 227 w 1219"/>
                <a:gd name="T53" fmla="*/ 652 h 1106"/>
                <a:gd name="T54" fmla="*/ 341 w 1219"/>
                <a:gd name="T55" fmla="*/ 652 h 1106"/>
                <a:gd name="T56" fmla="*/ 369 w 1219"/>
                <a:gd name="T57" fmla="*/ 596 h 1106"/>
                <a:gd name="T58" fmla="*/ 482 w 1219"/>
                <a:gd name="T59" fmla="*/ 624 h 1106"/>
                <a:gd name="T60" fmla="*/ 482 w 1219"/>
                <a:gd name="T61" fmla="*/ 681 h 1106"/>
                <a:gd name="T62" fmla="*/ 539 w 1219"/>
                <a:gd name="T63" fmla="*/ 681 h 1106"/>
                <a:gd name="T64" fmla="*/ 567 w 1219"/>
                <a:gd name="T65" fmla="*/ 851 h 1106"/>
                <a:gd name="T66" fmla="*/ 511 w 1219"/>
                <a:gd name="T67" fmla="*/ 879 h 1106"/>
                <a:gd name="T68" fmla="*/ 539 w 1219"/>
                <a:gd name="T69" fmla="*/ 964 h 1106"/>
                <a:gd name="T70" fmla="*/ 596 w 1219"/>
                <a:gd name="T71" fmla="*/ 964 h 1106"/>
                <a:gd name="T72" fmla="*/ 624 w 1219"/>
                <a:gd name="T73" fmla="*/ 1106 h 1106"/>
                <a:gd name="T74" fmla="*/ 794 w 1219"/>
                <a:gd name="T75" fmla="*/ 1049 h 1106"/>
                <a:gd name="T76" fmla="*/ 823 w 1219"/>
                <a:gd name="T77" fmla="*/ 1078 h 1106"/>
                <a:gd name="T78" fmla="*/ 1021 w 1219"/>
                <a:gd name="T79" fmla="*/ 1049 h 1106"/>
                <a:gd name="T80" fmla="*/ 993 w 1219"/>
                <a:gd name="T81" fmla="*/ 908 h 1106"/>
                <a:gd name="T82" fmla="*/ 1106 w 1219"/>
                <a:gd name="T83" fmla="*/ 794 h 1106"/>
                <a:gd name="T84" fmla="*/ 1049 w 1219"/>
                <a:gd name="T85" fmla="*/ 794 h 1106"/>
                <a:gd name="T86" fmla="*/ 993 w 1219"/>
                <a:gd name="T87" fmla="*/ 737 h 1106"/>
                <a:gd name="T88" fmla="*/ 964 w 1219"/>
                <a:gd name="T89" fmla="*/ 624 h 1106"/>
                <a:gd name="T90" fmla="*/ 1021 w 1219"/>
                <a:gd name="T91" fmla="*/ 596 h 1106"/>
                <a:gd name="T92" fmla="*/ 1049 w 1219"/>
                <a:gd name="T93" fmla="*/ 539 h 1106"/>
                <a:gd name="T94" fmla="*/ 1021 w 1219"/>
                <a:gd name="T95" fmla="*/ 454 h 1106"/>
                <a:gd name="T96" fmla="*/ 1078 w 1219"/>
                <a:gd name="T97" fmla="*/ 426 h 1106"/>
                <a:gd name="T98" fmla="*/ 1134 w 1219"/>
                <a:gd name="T99" fmla="*/ 284 h 1106"/>
                <a:gd name="T100" fmla="*/ 1219 w 1219"/>
                <a:gd name="T101" fmla="*/ 199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1106">
                  <a:moveTo>
                    <a:pt x="1219" y="199"/>
                  </a:moveTo>
                  <a:lnTo>
                    <a:pt x="1191" y="170"/>
                  </a:lnTo>
                  <a:lnTo>
                    <a:pt x="1106" y="170"/>
                  </a:lnTo>
                  <a:lnTo>
                    <a:pt x="964" y="114"/>
                  </a:lnTo>
                  <a:lnTo>
                    <a:pt x="964" y="199"/>
                  </a:lnTo>
                  <a:lnTo>
                    <a:pt x="823" y="227"/>
                  </a:lnTo>
                  <a:lnTo>
                    <a:pt x="851" y="29"/>
                  </a:lnTo>
                  <a:lnTo>
                    <a:pt x="823" y="29"/>
                  </a:lnTo>
                  <a:lnTo>
                    <a:pt x="738" y="114"/>
                  </a:lnTo>
                  <a:lnTo>
                    <a:pt x="681" y="0"/>
                  </a:lnTo>
                  <a:lnTo>
                    <a:pt x="596" y="29"/>
                  </a:lnTo>
                  <a:lnTo>
                    <a:pt x="596" y="85"/>
                  </a:lnTo>
                  <a:lnTo>
                    <a:pt x="567" y="114"/>
                  </a:lnTo>
                  <a:lnTo>
                    <a:pt x="539" y="85"/>
                  </a:lnTo>
                  <a:lnTo>
                    <a:pt x="511" y="85"/>
                  </a:lnTo>
                  <a:lnTo>
                    <a:pt x="511" y="142"/>
                  </a:lnTo>
                  <a:lnTo>
                    <a:pt x="482" y="199"/>
                  </a:lnTo>
                  <a:lnTo>
                    <a:pt x="482" y="227"/>
                  </a:lnTo>
                  <a:lnTo>
                    <a:pt x="341" y="312"/>
                  </a:lnTo>
                  <a:lnTo>
                    <a:pt x="341" y="369"/>
                  </a:lnTo>
                  <a:lnTo>
                    <a:pt x="284" y="397"/>
                  </a:lnTo>
                  <a:lnTo>
                    <a:pt x="171" y="341"/>
                  </a:lnTo>
                  <a:lnTo>
                    <a:pt x="85" y="426"/>
                  </a:lnTo>
                  <a:lnTo>
                    <a:pt x="29" y="454"/>
                  </a:lnTo>
                  <a:lnTo>
                    <a:pt x="0" y="511"/>
                  </a:lnTo>
                  <a:lnTo>
                    <a:pt x="227" y="596"/>
                  </a:lnTo>
                  <a:lnTo>
                    <a:pt x="227" y="652"/>
                  </a:lnTo>
                  <a:lnTo>
                    <a:pt x="341" y="652"/>
                  </a:lnTo>
                  <a:lnTo>
                    <a:pt x="369" y="596"/>
                  </a:lnTo>
                  <a:lnTo>
                    <a:pt x="482" y="624"/>
                  </a:lnTo>
                  <a:lnTo>
                    <a:pt x="482" y="681"/>
                  </a:lnTo>
                  <a:lnTo>
                    <a:pt x="539" y="681"/>
                  </a:lnTo>
                  <a:lnTo>
                    <a:pt x="567" y="851"/>
                  </a:lnTo>
                  <a:lnTo>
                    <a:pt x="511" y="879"/>
                  </a:lnTo>
                  <a:lnTo>
                    <a:pt x="539" y="964"/>
                  </a:lnTo>
                  <a:lnTo>
                    <a:pt x="596" y="964"/>
                  </a:lnTo>
                  <a:lnTo>
                    <a:pt x="624" y="1106"/>
                  </a:lnTo>
                  <a:lnTo>
                    <a:pt x="794" y="1049"/>
                  </a:lnTo>
                  <a:lnTo>
                    <a:pt x="823" y="1078"/>
                  </a:lnTo>
                  <a:lnTo>
                    <a:pt x="1021" y="1049"/>
                  </a:lnTo>
                  <a:lnTo>
                    <a:pt x="993" y="908"/>
                  </a:lnTo>
                  <a:lnTo>
                    <a:pt x="1106" y="794"/>
                  </a:lnTo>
                  <a:lnTo>
                    <a:pt x="1049" y="794"/>
                  </a:lnTo>
                  <a:lnTo>
                    <a:pt x="993" y="737"/>
                  </a:lnTo>
                  <a:lnTo>
                    <a:pt x="964" y="624"/>
                  </a:lnTo>
                  <a:lnTo>
                    <a:pt x="1021" y="596"/>
                  </a:lnTo>
                  <a:lnTo>
                    <a:pt x="1049" y="539"/>
                  </a:lnTo>
                  <a:lnTo>
                    <a:pt x="1021" y="454"/>
                  </a:lnTo>
                  <a:lnTo>
                    <a:pt x="1078" y="426"/>
                  </a:lnTo>
                  <a:lnTo>
                    <a:pt x="1134" y="284"/>
                  </a:lnTo>
                  <a:lnTo>
                    <a:pt x="1219" y="19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5" name="Freeform 726"/>
            <p:cNvSpPr>
              <a:spLocks/>
            </p:cNvSpPr>
            <p:nvPr/>
          </p:nvSpPr>
          <p:spPr bwMode="auto">
            <a:xfrm>
              <a:off x="1991" y="2457"/>
              <a:ext cx="510" cy="680"/>
            </a:xfrm>
            <a:custGeom>
              <a:avLst/>
              <a:gdLst>
                <a:gd name="T0" fmla="*/ 453 w 510"/>
                <a:gd name="T1" fmla="*/ 28 h 680"/>
                <a:gd name="T2" fmla="*/ 283 w 510"/>
                <a:gd name="T3" fmla="*/ 28 h 680"/>
                <a:gd name="T4" fmla="*/ 255 w 510"/>
                <a:gd name="T5" fmla="*/ 0 h 680"/>
                <a:gd name="T6" fmla="*/ 113 w 510"/>
                <a:gd name="T7" fmla="*/ 28 h 680"/>
                <a:gd name="T8" fmla="*/ 85 w 510"/>
                <a:gd name="T9" fmla="*/ 28 h 680"/>
                <a:gd name="T10" fmla="*/ 0 w 510"/>
                <a:gd name="T11" fmla="*/ 142 h 680"/>
                <a:gd name="T12" fmla="*/ 57 w 510"/>
                <a:gd name="T13" fmla="*/ 227 h 680"/>
                <a:gd name="T14" fmla="*/ 113 w 510"/>
                <a:gd name="T15" fmla="*/ 198 h 680"/>
                <a:gd name="T16" fmla="*/ 85 w 510"/>
                <a:gd name="T17" fmla="*/ 340 h 680"/>
                <a:gd name="T18" fmla="*/ 0 w 510"/>
                <a:gd name="T19" fmla="*/ 397 h 680"/>
                <a:gd name="T20" fmla="*/ 57 w 510"/>
                <a:gd name="T21" fmla="*/ 567 h 680"/>
                <a:gd name="T22" fmla="*/ 85 w 510"/>
                <a:gd name="T23" fmla="*/ 567 h 680"/>
                <a:gd name="T24" fmla="*/ 85 w 510"/>
                <a:gd name="T25" fmla="*/ 624 h 680"/>
                <a:gd name="T26" fmla="*/ 113 w 510"/>
                <a:gd name="T27" fmla="*/ 680 h 680"/>
                <a:gd name="T28" fmla="*/ 198 w 510"/>
                <a:gd name="T29" fmla="*/ 652 h 680"/>
                <a:gd name="T30" fmla="*/ 255 w 510"/>
                <a:gd name="T31" fmla="*/ 624 h 680"/>
                <a:gd name="T32" fmla="*/ 312 w 510"/>
                <a:gd name="T33" fmla="*/ 567 h 680"/>
                <a:gd name="T34" fmla="*/ 283 w 510"/>
                <a:gd name="T35" fmla="*/ 482 h 680"/>
                <a:gd name="T36" fmla="*/ 283 w 510"/>
                <a:gd name="T37" fmla="*/ 312 h 680"/>
                <a:gd name="T38" fmla="*/ 397 w 510"/>
                <a:gd name="T39" fmla="*/ 198 h 680"/>
                <a:gd name="T40" fmla="*/ 368 w 510"/>
                <a:gd name="T41" fmla="*/ 113 h 680"/>
                <a:gd name="T42" fmla="*/ 425 w 510"/>
                <a:gd name="T43" fmla="*/ 142 h 680"/>
                <a:gd name="T44" fmla="*/ 510 w 510"/>
                <a:gd name="T45" fmla="*/ 113 h 680"/>
                <a:gd name="T46" fmla="*/ 453 w 510"/>
                <a:gd name="T47" fmla="*/ 85 h 680"/>
                <a:gd name="T48" fmla="*/ 453 w 510"/>
                <a:gd name="T49" fmla="*/ 2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680">
                  <a:moveTo>
                    <a:pt x="453" y="28"/>
                  </a:moveTo>
                  <a:lnTo>
                    <a:pt x="283" y="28"/>
                  </a:lnTo>
                  <a:lnTo>
                    <a:pt x="255" y="0"/>
                  </a:lnTo>
                  <a:lnTo>
                    <a:pt x="113" y="28"/>
                  </a:lnTo>
                  <a:lnTo>
                    <a:pt x="85" y="28"/>
                  </a:lnTo>
                  <a:lnTo>
                    <a:pt x="0" y="142"/>
                  </a:lnTo>
                  <a:lnTo>
                    <a:pt x="57" y="227"/>
                  </a:lnTo>
                  <a:lnTo>
                    <a:pt x="113" y="198"/>
                  </a:lnTo>
                  <a:lnTo>
                    <a:pt x="85" y="340"/>
                  </a:lnTo>
                  <a:lnTo>
                    <a:pt x="0" y="397"/>
                  </a:lnTo>
                  <a:lnTo>
                    <a:pt x="57" y="567"/>
                  </a:lnTo>
                  <a:lnTo>
                    <a:pt x="85" y="567"/>
                  </a:lnTo>
                  <a:lnTo>
                    <a:pt x="85" y="624"/>
                  </a:lnTo>
                  <a:lnTo>
                    <a:pt x="113" y="680"/>
                  </a:lnTo>
                  <a:lnTo>
                    <a:pt x="198" y="652"/>
                  </a:lnTo>
                  <a:lnTo>
                    <a:pt x="255" y="624"/>
                  </a:lnTo>
                  <a:lnTo>
                    <a:pt x="312" y="567"/>
                  </a:lnTo>
                  <a:lnTo>
                    <a:pt x="283" y="482"/>
                  </a:lnTo>
                  <a:lnTo>
                    <a:pt x="283" y="312"/>
                  </a:lnTo>
                  <a:lnTo>
                    <a:pt x="397" y="198"/>
                  </a:lnTo>
                  <a:lnTo>
                    <a:pt x="368" y="113"/>
                  </a:lnTo>
                  <a:lnTo>
                    <a:pt x="425" y="142"/>
                  </a:lnTo>
                  <a:lnTo>
                    <a:pt x="510" y="113"/>
                  </a:lnTo>
                  <a:lnTo>
                    <a:pt x="453" y="85"/>
                  </a:lnTo>
                  <a:lnTo>
                    <a:pt x="453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" name="Freeform 727"/>
            <p:cNvSpPr>
              <a:spLocks/>
            </p:cNvSpPr>
            <p:nvPr/>
          </p:nvSpPr>
          <p:spPr bwMode="auto">
            <a:xfrm>
              <a:off x="3352" y="1890"/>
              <a:ext cx="567" cy="397"/>
            </a:xfrm>
            <a:custGeom>
              <a:avLst/>
              <a:gdLst>
                <a:gd name="T0" fmla="*/ 141 w 567"/>
                <a:gd name="T1" fmla="*/ 28 h 397"/>
                <a:gd name="T2" fmla="*/ 141 w 567"/>
                <a:gd name="T3" fmla="*/ 85 h 397"/>
                <a:gd name="T4" fmla="*/ 0 w 567"/>
                <a:gd name="T5" fmla="*/ 198 h 397"/>
                <a:gd name="T6" fmla="*/ 85 w 567"/>
                <a:gd name="T7" fmla="*/ 227 h 397"/>
                <a:gd name="T8" fmla="*/ 85 w 567"/>
                <a:gd name="T9" fmla="*/ 284 h 397"/>
                <a:gd name="T10" fmla="*/ 170 w 567"/>
                <a:gd name="T11" fmla="*/ 312 h 397"/>
                <a:gd name="T12" fmla="*/ 198 w 567"/>
                <a:gd name="T13" fmla="*/ 284 h 397"/>
                <a:gd name="T14" fmla="*/ 255 w 567"/>
                <a:gd name="T15" fmla="*/ 340 h 397"/>
                <a:gd name="T16" fmla="*/ 311 w 567"/>
                <a:gd name="T17" fmla="*/ 369 h 397"/>
                <a:gd name="T18" fmla="*/ 311 w 567"/>
                <a:gd name="T19" fmla="*/ 397 h 397"/>
                <a:gd name="T20" fmla="*/ 482 w 567"/>
                <a:gd name="T21" fmla="*/ 369 h 397"/>
                <a:gd name="T22" fmla="*/ 482 w 567"/>
                <a:gd name="T23" fmla="*/ 312 h 397"/>
                <a:gd name="T24" fmla="*/ 397 w 567"/>
                <a:gd name="T25" fmla="*/ 284 h 397"/>
                <a:gd name="T26" fmla="*/ 453 w 567"/>
                <a:gd name="T27" fmla="*/ 113 h 397"/>
                <a:gd name="T28" fmla="*/ 567 w 567"/>
                <a:gd name="T29" fmla="*/ 85 h 397"/>
                <a:gd name="T30" fmla="*/ 567 w 567"/>
                <a:gd name="T31" fmla="*/ 28 h 397"/>
                <a:gd name="T32" fmla="*/ 453 w 567"/>
                <a:gd name="T33" fmla="*/ 0 h 397"/>
                <a:gd name="T34" fmla="*/ 283 w 567"/>
                <a:gd name="T35" fmla="*/ 57 h 397"/>
                <a:gd name="T36" fmla="*/ 255 w 567"/>
                <a:gd name="T37" fmla="*/ 28 h 397"/>
                <a:gd name="T38" fmla="*/ 141 w 567"/>
                <a:gd name="T39" fmla="*/ 2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397">
                  <a:moveTo>
                    <a:pt x="141" y="28"/>
                  </a:moveTo>
                  <a:lnTo>
                    <a:pt x="141" y="85"/>
                  </a:lnTo>
                  <a:lnTo>
                    <a:pt x="0" y="198"/>
                  </a:lnTo>
                  <a:lnTo>
                    <a:pt x="85" y="227"/>
                  </a:lnTo>
                  <a:lnTo>
                    <a:pt x="85" y="284"/>
                  </a:lnTo>
                  <a:lnTo>
                    <a:pt x="170" y="312"/>
                  </a:lnTo>
                  <a:lnTo>
                    <a:pt x="198" y="284"/>
                  </a:lnTo>
                  <a:lnTo>
                    <a:pt x="255" y="340"/>
                  </a:lnTo>
                  <a:lnTo>
                    <a:pt x="311" y="369"/>
                  </a:lnTo>
                  <a:lnTo>
                    <a:pt x="311" y="397"/>
                  </a:lnTo>
                  <a:lnTo>
                    <a:pt x="482" y="369"/>
                  </a:lnTo>
                  <a:lnTo>
                    <a:pt x="482" y="312"/>
                  </a:lnTo>
                  <a:lnTo>
                    <a:pt x="397" y="284"/>
                  </a:lnTo>
                  <a:lnTo>
                    <a:pt x="453" y="113"/>
                  </a:lnTo>
                  <a:lnTo>
                    <a:pt x="567" y="85"/>
                  </a:lnTo>
                  <a:lnTo>
                    <a:pt x="567" y="28"/>
                  </a:lnTo>
                  <a:lnTo>
                    <a:pt x="453" y="0"/>
                  </a:lnTo>
                  <a:lnTo>
                    <a:pt x="283" y="57"/>
                  </a:lnTo>
                  <a:lnTo>
                    <a:pt x="255" y="28"/>
                  </a:lnTo>
                  <a:lnTo>
                    <a:pt x="141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Freeform 728"/>
            <p:cNvSpPr>
              <a:spLocks/>
            </p:cNvSpPr>
            <p:nvPr/>
          </p:nvSpPr>
          <p:spPr bwMode="auto">
            <a:xfrm>
              <a:off x="3295" y="1068"/>
              <a:ext cx="992" cy="879"/>
            </a:xfrm>
            <a:custGeom>
              <a:avLst/>
              <a:gdLst>
                <a:gd name="T0" fmla="*/ 283 w 992"/>
                <a:gd name="T1" fmla="*/ 113 h 879"/>
                <a:gd name="T2" fmla="*/ 283 w 992"/>
                <a:gd name="T3" fmla="*/ 312 h 879"/>
                <a:gd name="T4" fmla="*/ 227 w 992"/>
                <a:gd name="T5" fmla="*/ 312 h 879"/>
                <a:gd name="T6" fmla="*/ 170 w 992"/>
                <a:gd name="T7" fmla="*/ 425 h 879"/>
                <a:gd name="T8" fmla="*/ 142 w 992"/>
                <a:gd name="T9" fmla="*/ 425 h 879"/>
                <a:gd name="T10" fmla="*/ 0 w 992"/>
                <a:gd name="T11" fmla="*/ 567 h 879"/>
                <a:gd name="T12" fmla="*/ 0 w 992"/>
                <a:gd name="T13" fmla="*/ 680 h 879"/>
                <a:gd name="T14" fmla="*/ 28 w 992"/>
                <a:gd name="T15" fmla="*/ 680 h 879"/>
                <a:gd name="T16" fmla="*/ 113 w 992"/>
                <a:gd name="T17" fmla="*/ 624 h 879"/>
                <a:gd name="T18" fmla="*/ 340 w 992"/>
                <a:gd name="T19" fmla="*/ 765 h 879"/>
                <a:gd name="T20" fmla="*/ 312 w 992"/>
                <a:gd name="T21" fmla="*/ 850 h 879"/>
                <a:gd name="T22" fmla="*/ 340 w 992"/>
                <a:gd name="T23" fmla="*/ 879 h 879"/>
                <a:gd name="T24" fmla="*/ 510 w 992"/>
                <a:gd name="T25" fmla="*/ 822 h 879"/>
                <a:gd name="T26" fmla="*/ 624 w 992"/>
                <a:gd name="T27" fmla="*/ 850 h 879"/>
                <a:gd name="T28" fmla="*/ 709 w 992"/>
                <a:gd name="T29" fmla="*/ 652 h 879"/>
                <a:gd name="T30" fmla="*/ 879 w 992"/>
                <a:gd name="T31" fmla="*/ 567 h 879"/>
                <a:gd name="T32" fmla="*/ 879 w 992"/>
                <a:gd name="T33" fmla="*/ 482 h 879"/>
                <a:gd name="T34" fmla="*/ 964 w 992"/>
                <a:gd name="T35" fmla="*/ 368 h 879"/>
                <a:gd name="T36" fmla="*/ 935 w 992"/>
                <a:gd name="T37" fmla="*/ 255 h 879"/>
                <a:gd name="T38" fmla="*/ 992 w 992"/>
                <a:gd name="T39" fmla="*/ 227 h 879"/>
                <a:gd name="T40" fmla="*/ 992 w 992"/>
                <a:gd name="T41" fmla="*/ 113 h 879"/>
                <a:gd name="T42" fmla="*/ 879 w 992"/>
                <a:gd name="T43" fmla="*/ 142 h 879"/>
                <a:gd name="T44" fmla="*/ 822 w 992"/>
                <a:gd name="T45" fmla="*/ 227 h 879"/>
                <a:gd name="T46" fmla="*/ 709 w 992"/>
                <a:gd name="T47" fmla="*/ 198 h 879"/>
                <a:gd name="T48" fmla="*/ 680 w 992"/>
                <a:gd name="T49" fmla="*/ 113 h 879"/>
                <a:gd name="T50" fmla="*/ 595 w 992"/>
                <a:gd name="T51" fmla="*/ 113 h 879"/>
                <a:gd name="T52" fmla="*/ 510 w 992"/>
                <a:gd name="T53" fmla="*/ 0 h 879"/>
                <a:gd name="T54" fmla="*/ 283 w 992"/>
                <a:gd name="T55" fmla="*/ 113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92" h="879">
                  <a:moveTo>
                    <a:pt x="283" y="113"/>
                  </a:moveTo>
                  <a:lnTo>
                    <a:pt x="283" y="312"/>
                  </a:lnTo>
                  <a:lnTo>
                    <a:pt x="227" y="312"/>
                  </a:lnTo>
                  <a:lnTo>
                    <a:pt x="170" y="425"/>
                  </a:lnTo>
                  <a:lnTo>
                    <a:pt x="142" y="425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28" y="680"/>
                  </a:lnTo>
                  <a:lnTo>
                    <a:pt x="113" y="624"/>
                  </a:lnTo>
                  <a:lnTo>
                    <a:pt x="340" y="765"/>
                  </a:lnTo>
                  <a:lnTo>
                    <a:pt x="312" y="850"/>
                  </a:lnTo>
                  <a:lnTo>
                    <a:pt x="340" y="879"/>
                  </a:lnTo>
                  <a:lnTo>
                    <a:pt x="510" y="822"/>
                  </a:lnTo>
                  <a:lnTo>
                    <a:pt x="624" y="850"/>
                  </a:lnTo>
                  <a:lnTo>
                    <a:pt x="709" y="652"/>
                  </a:lnTo>
                  <a:lnTo>
                    <a:pt x="879" y="567"/>
                  </a:lnTo>
                  <a:lnTo>
                    <a:pt x="879" y="482"/>
                  </a:lnTo>
                  <a:lnTo>
                    <a:pt x="964" y="368"/>
                  </a:lnTo>
                  <a:lnTo>
                    <a:pt x="935" y="255"/>
                  </a:lnTo>
                  <a:lnTo>
                    <a:pt x="992" y="227"/>
                  </a:lnTo>
                  <a:lnTo>
                    <a:pt x="992" y="113"/>
                  </a:lnTo>
                  <a:lnTo>
                    <a:pt x="879" y="142"/>
                  </a:lnTo>
                  <a:lnTo>
                    <a:pt x="822" y="227"/>
                  </a:lnTo>
                  <a:lnTo>
                    <a:pt x="709" y="198"/>
                  </a:lnTo>
                  <a:lnTo>
                    <a:pt x="680" y="113"/>
                  </a:lnTo>
                  <a:lnTo>
                    <a:pt x="595" y="113"/>
                  </a:lnTo>
                  <a:lnTo>
                    <a:pt x="510" y="0"/>
                  </a:lnTo>
                  <a:lnTo>
                    <a:pt x="283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Freeform 729"/>
            <p:cNvSpPr>
              <a:spLocks/>
            </p:cNvSpPr>
            <p:nvPr/>
          </p:nvSpPr>
          <p:spPr bwMode="auto">
            <a:xfrm>
              <a:off x="1821" y="898"/>
              <a:ext cx="794" cy="1531"/>
            </a:xfrm>
            <a:custGeom>
              <a:avLst/>
              <a:gdLst>
                <a:gd name="T0" fmla="*/ 482 w 794"/>
                <a:gd name="T1" fmla="*/ 1531 h 1531"/>
                <a:gd name="T2" fmla="*/ 198 w 794"/>
                <a:gd name="T3" fmla="*/ 1531 h 1531"/>
                <a:gd name="T4" fmla="*/ 141 w 794"/>
                <a:gd name="T5" fmla="*/ 1474 h 1531"/>
                <a:gd name="T6" fmla="*/ 170 w 794"/>
                <a:gd name="T7" fmla="*/ 1446 h 1531"/>
                <a:gd name="T8" fmla="*/ 85 w 794"/>
                <a:gd name="T9" fmla="*/ 1361 h 1531"/>
                <a:gd name="T10" fmla="*/ 113 w 794"/>
                <a:gd name="T11" fmla="*/ 1219 h 1531"/>
                <a:gd name="T12" fmla="*/ 85 w 794"/>
                <a:gd name="T13" fmla="*/ 1077 h 1531"/>
                <a:gd name="T14" fmla="*/ 28 w 794"/>
                <a:gd name="T15" fmla="*/ 1049 h 1531"/>
                <a:gd name="T16" fmla="*/ 0 w 794"/>
                <a:gd name="T17" fmla="*/ 907 h 1531"/>
                <a:gd name="T18" fmla="*/ 28 w 794"/>
                <a:gd name="T19" fmla="*/ 879 h 1531"/>
                <a:gd name="T20" fmla="*/ 28 w 794"/>
                <a:gd name="T21" fmla="*/ 822 h 1531"/>
                <a:gd name="T22" fmla="*/ 198 w 794"/>
                <a:gd name="T23" fmla="*/ 765 h 1531"/>
                <a:gd name="T24" fmla="*/ 255 w 794"/>
                <a:gd name="T25" fmla="*/ 652 h 1531"/>
                <a:gd name="T26" fmla="*/ 340 w 794"/>
                <a:gd name="T27" fmla="*/ 623 h 1531"/>
                <a:gd name="T28" fmla="*/ 312 w 794"/>
                <a:gd name="T29" fmla="*/ 567 h 1531"/>
                <a:gd name="T30" fmla="*/ 397 w 794"/>
                <a:gd name="T31" fmla="*/ 482 h 1531"/>
                <a:gd name="T32" fmla="*/ 482 w 794"/>
                <a:gd name="T33" fmla="*/ 255 h 1531"/>
                <a:gd name="T34" fmla="*/ 708 w 794"/>
                <a:gd name="T35" fmla="*/ 0 h 1531"/>
                <a:gd name="T36" fmla="*/ 737 w 794"/>
                <a:gd name="T37" fmla="*/ 0 h 1531"/>
                <a:gd name="T38" fmla="*/ 794 w 794"/>
                <a:gd name="T39" fmla="*/ 142 h 1531"/>
                <a:gd name="T40" fmla="*/ 765 w 794"/>
                <a:gd name="T41" fmla="*/ 142 h 1531"/>
                <a:gd name="T42" fmla="*/ 737 w 794"/>
                <a:gd name="T43" fmla="*/ 227 h 1531"/>
                <a:gd name="T44" fmla="*/ 765 w 794"/>
                <a:gd name="T45" fmla="*/ 312 h 1531"/>
                <a:gd name="T46" fmla="*/ 623 w 794"/>
                <a:gd name="T47" fmla="*/ 652 h 1531"/>
                <a:gd name="T48" fmla="*/ 652 w 794"/>
                <a:gd name="T49" fmla="*/ 680 h 1531"/>
                <a:gd name="T50" fmla="*/ 623 w 794"/>
                <a:gd name="T51" fmla="*/ 737 h 1531"/>
                <a:gd name="T52" fmla="*/ 652 w 794"/>
                <a:gd name="T53" fmla="*/ 794 h 1531"/>
                <a:gd name="T54" fmla="*/ 623 w 794"/>
                <a:gd name="T55" fmla="*/ 879 h 1531"/>
                <a:gd name="T56" fmla="*/ 538 w 794"/>
                <a:gd name="T57" fmla="*/ 907 h 1531"/>
                <a:gd name="T58" fmla="*/ 482 w 794"/>
                <a:gd name="T59" fmla="*/ 964 h 1531"/>
                <a:gd name="T60" fmla="*/ 538 w 794"/>
                <a:gd name="T61" fmla="*/ 964 h 1531"/>
                <a:gd name="T62" fmla="*/ 510 w 794"/>
                <a:gd name="T63" fmla="*/ 1020 h 1531"/>
                <a:gd name="T64" fmla="*/ 538 w 794"/>
                <a:gd name="T65" fmla="*/ 1049 h 1531"/>
                <a:gd name="T66" fmla="*/ 623 w 794"/>
                <a:gd name="T67" fmla="*/ 992 h 1531"/>
                <a:gd name="T68" fmla="*/ 652 w 794"/>
                <a:gd name="T69" fmla="*/ 1134 h 1531"/>
                <a:gd name="T70" fmla="*/ 680 w 794"/>
                <a:gd name="T71" fmla="*/ 1134 h 1531"/>
                <a:gd name="T72" fmla="*/ 737 w 794"/>
                <a:gd name="T73" fmla="*/ 1162 h 1531"/>
                <a:gd name="T74" fmla="*/ 708 w 794"/>
                <a:gd name="T75" fmla="*/ 1219 h 1531"/>
                <a:gd name="T76" fmla="*/ 623 w 794"/>
                <a:gd name="T77" fmla="*/ 1190 h 1531"/>
                <a:gd name="T78" fmla="*/ 595 w 794"/>
                <a:gd name="T79" fmla="*/ 1247 h 1531"/>
                <a:gd name="T80" fmla="*/ 623 w 794"/>
                <a:gd name="T81" fmla="*/ 1276 h 1531"/>
                <a:gd name="T82" fmla="*/ 538 w 794"/>
                <a:gd name="T83" fmla="*/ 1389 h 1531"/>
                <a:gd name="T84" fmla="*/ 567 w 794"/>
                <a:gd name="T85" fmla="*/ 1446 h 1531"/>
                <a:gd name="T86" fmla="*/ 538 w 794"/>
                <a:gd name="T87" fmla="*/ 1502 h 1531"/>
                <a:gd name="T88" fmla="*/ 510 w 794"/>
                <a:gd name="T89" fmla="*/ 1446 h 1531"/>
                <a:gd name="T90" fmla="*/ 482 w 794"/>
                <a:gd name="T91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94" h="1531">
                  <a:moveTo>
                    <a:pt x="482" y="1531"/>
                  </a:moveTo>
                  <a:lnTo>
                    <a:pt x="198" y="1531"/>
                  </a:lnTo>
                  <a:lnTo>
                    <a:pt x="141" y="1474"/>
                  </a:lnTo>
                  <a:lnTo>
                    <a:pt x="170" y="1446"/>
                  </a:lnTo>
                  <a:lnTo>
                    <a:pt x="85" y="1361"/>
                  </a:lnTo>
                  <a:lnTo>
                    <a:pt x="113" y="1219"/>
                  </a:lnTo>
                  <a:lnTo>
                    <a:pt x="85" y="1077"/>
                  </a:lnTo>
                  <a:lnTo>
                    <a:pt x="28" y="1049"/>
                  </a:lnTo>
                  <a:lnTo>
                    <a:pt x="0" y="907"/>
                  </a:lnTo>
                  <a:lnTo>
                    <a:pt x="28" y="879"/>
                  </a:lnTo>
                  <a:lnTo>
                    <a:pt x="28" y="822"/>
                  </a:lnTo>
                  <a:lnTo>
                    <a:pt x="198" y="765"/>
                  </a:lnTo>
                  <a:lnTo>
                    <a:pt x="255" y="652"/>
                  </a:lnTo>
                  <a:lnTo>
                    <a:pt x="340" y="623"/>
                  </a:lnTo>
                  <a:lnTo>
                    <a:pt x="312" y="567"/>
                  </a:lnTo>
                  <a:lnTo>
                    <a:pt x="397" y="482"/>
                  </a:lnTo>
                  <a:lnTo>
                    <a:pt x="482" y="255"/>
                  </a:lnTo>
                  <a:lnTo>
                    <a:pt x="708" y="0"/>
                  </a:lnTo>
                  <a:lnTo>
                    <a:pt x="737" y="0"/>
                  </a:lnTo>
                  <a:lnTo>
                    <a:pt x="794" y="142"/>
                  </a:lnTo>
                  <a:lnTo>
                    <a:pt x="765" y="142"/>
                  </a:lnTo>
                  <a:lnTo>
                    <a:pt x="737" y="227"/>
                  </a:lnTo>
                  <a:lnTo>
                    <a:pt x="765" y="312"/>
                  </a:lnTo>
                  <a:lnTo>
                    <a:pt x="623" y="652"/>
                  </a:lnTo>
                  <a:lnTo>
                    <a:pt x="652" y="680"/>
                  </a:lnTo>
                  <a:lnTo>
                    <a:pt x="623" y="737"/>
                  </a:lnTo>
                  <a:lnTo>
                    <a:pt x="652" y="794"/>
                  </a:lnTo>
                  <a:lnTo>
                    <a:pt x="623" y="879"/>
                  </a:lnTo>
                  <a:lnTo>
                    <a:pt x="538" y="907"/>
                  </a:lnTo>
                  <a:lnTo>
                    <a:pt x="482" y="964"/>
                  </a:lnTo>
                  <a:lnTo>
                    <a:pt x="538" y="964"/>
                  </a:lnTo>
                  <a:lnTo>
                    <a:pt x="510" y="1020"/>
                  </a:lnTo>
                  <a:lnTo>
                    <a:pt x="538" y="1049"/>
                  </a:lnTo>
                  <a:lnTo>
                    <a:pt x="623" y="992"/>
                  </a:lnTo>
                  <a:lnTo>
                    <a:pt x="652" y="1134"/>
                  </a:lnTo>
                  <a:lnTo>
                    <a:pt x="680" y="1134"/>
                  </a:lnTo>
                  <a:lnTo>
                    <a:pt x="737" y="1162"/>
                  </a:lnTo>
                  <a:lnTo>
                    <a:pt x="708" y="1219"/>
                  </a:lnTo>
                  <a:lnTo>
                    <a:pt x="623" y="1190"/>
                  </a:lnTo>
                  <a:lnTo>
                    <a:pt x="595" y="1247"/>
                  </a:lnTo>
                  <a:lnTo>
                    <a:pt x="623" y="1276"/>
                  </a:lnTo>
                  <a:lnTo>
                    <a:pt x="538" y="1389"/>
                  </a:lnTo>
                  <a:lnTo>
                    <a:pt x="567" y="1446"/>
                  </a:lnTo>
                  <a:lnTo>
                    <a:pt x="538" y="1502"/>
                  </a:lnTo>
                  <a:lnTo>
                    <a:pt x="510" y="1446"/>
                  </a:lnTo>
                  <a:lnTo>
                    <a:pt x="482" y="153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" name="Freeform 730"/>
            <p:cNvSpPr>
              <a:spLocks/>
            </p:cNvSpPr>
            <p:nvPr/>
          </p:nvSpPr>
          <p:spPr bwMode="auto">
            <a:xfrm>
              <a:off x="1140" y="2344"/>
              <a:ext cx="964" cy="935"/>
            </a:xfrm>
            <a:custGeom>
              <a:avLst/>
              <a:gdLst>
                <a:gd name="T0" fmla="*/ 908 w 964"/>
                <a:gd name="T1" fmla="*/ 680 h 935"/>
                <a:gd name="T2" fmla="*/ 851 w 964"/>
                <a:gd name="T3" fmla="*/ 510 h 935"/>
                <a:gd name="T4" fmla="*/ 936 w 964"/>
                <a:gd name="T5" fmla="*/ 453 h 935"/>
                <a:gd name="T6" fmla="*/ 964 w 964"/>
                <a:gd name="T7" fmla="*/ 311 h 935"/>
                <a:gd name="T8" fmla="*/ 908 w 964"/>
                <a:gd name="T9" fmla="*/ 340 h 935"/>
                <a:gd name="T10" fmla="*/ 851 w 964"/>
                <a:gd name="T11" fmla="*/ 255 h 935"/>
                <a:gd name="T12" fmla="*/ 936 w 964"/>
                <a:gd name="T13" fmla="*/ 141 h 935"/>
                <a:gd name="T14" fmla="*/ 879 w 964"/>
                <a:gd name="T15" fmla="*/ 113 h 935"/>
                <a:gd name="T16" fmla="*/ 879 w 964"/>
                <a:gd name="T17" fmla="*/ 85 h 935"/>
                <a:gd name="T18" fmla="*/ 822 w 964"/>
                <a:gd name="T19" fmla="*/ 28 h 935"/>
                <a:gd name="T20" fmla="*/ 766 w 964"/>
                <a:gd name="T21" fmla="*/ 85 h 935"/>
                <a:gd name="T22" fmla="*/ 596 w 964"/>
                <a:gd name="T23" fmla="*/ 28 h 935"/>
                <a:gd name="T24" fmla="*/ 426 w 964"/>
                <a:gd name="T25" fmla="*/ 85 h 935"/>
                <a:gd name="T26" fmla="*/ 341 w 964"/>
                <a:gd name="T27" fmla="*/ 0 h 935"/>
                <a:gd name="T28" fmla="*/ 170 w 964"/>
                <a:gd name="T29" fmla="*/ 85 h 935"/>
                <a:gd name="T30" fmla="*/ 114 w 964"/>
                <a:gd name="T31" fmla="*/ 283 h 935"/>
                <a:gd name="T32" fmla="*/ 114 w 964"/>
                <a:gd name="T33" fmla="*/ 397 h 935"/>
                <a:gd name="T34" fmla="*/ 85 w 964"/>
                <a:gd name="T35" fmla="*/ 425 h 935"/>
                <a:gd name="T36" fmla="*/ 85 w 964"/>
                <a:gd name="T37" fmla="*/ 510 h 935"/>
                <a:gd name="T38" fmla="*/ 57 w 964"/>
                <a:gd name="T39" fmla="*/ 538 h 935"/>
                <a:gd name="T40" fmla="*/ 57 w 964"/>
                <a:gd name="T41" fmla="*/ 595 h 935"/>
                <a:gd name="T42" fmla="*/ 57 w 964"/>
                <a:gd name="T43" fmla="*/ 623 h 935"/>
                <a:gd name="T44" fmla="*/ 0 w 964"/>
                <a:gd name="T45" fmla="*/ 680 h 935"/>
                <a:gd name="T46" fmla="*/ 57 w 964"/>
                <a:gd name="T47" fmla="*/ 822 h 935"/>
                <a:gd name="T48" fmla="*/ 114 w 964"/>
                <a:gd name="T49" fmla="*/ 793 h 935"/>
                <a:gd name="T50" fmla="*/ 170 w 964"/>
                <a:gd name="T51" fmla="*/ 907 h 935"/>
                <a:gd name="T52" fmla="*/ 255 w 964"/>
                <a:gd name="T53" fmla="*/ 878 h 935"/>
                <a:gd name="T54" fmla="*/ 255 w 964"/>
                <a:gd name="T55" fmla="*/ 935 h 935"/>
                <a:gd name="T56" fmla="*/ 312 w 964"/>
                <a:gd name="T57" fmla="*/ 935 h 935"/>
                <a:gd name="T58" fmla="*/ 341 w 964"/>
                <a:gd name="T59" fmla="*/ 878 h 935"/>
                <a:gd name="T60" fmla="*/ 426 w 964"/>
                <a:gd name="T61" fmla="*/ 878 h 935"/>
                <a:gd name="T62" fmla="*/ 482 w 964"/>
                <a:gd name="T63" fmla="*/ 765 h 935"/>
                <a:gd name="T64" fmla="*/ 567 w 964"/>
                <a:gd name="T65" fmla="*/ 708 h 935"/>
                <a:gd name="T66" fmla="*/ 596 w 964"/>
                <a:gd name="T67" fmla="*/ 680 h 935"/>
                <a:gd name="T68" fmla="*/ 709 w 964"/>
                <a:gd name="T69" fmla="*/ 652 h 935"/>
                <a:gd name="T70" fmla="*/ 794 w 964"/>
                <a:gd name="T71" fmla="*/ 680 h 935"/>
                <a:gd name="T72" fmla="*/ 908 w 964"/>
                <a:gd name="T73" fmla="*/ 68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4" h="935">
                  <a:moveTo>
                    <a:pt x="908" y="680"/>
                  </a:moveTo>
                  <a:lnTo>
                    <a:pt x="851" y="510"/>
                  </a:lnTo>
                  <a:lnTo>
                    <a:pt x="936" y="453"/>
                  </a:lnTo>
                  <a:lnTo>
                    <a:pt x="964" y="311"/>
                  </a:lnTo>
                  <a:lnTo>
                    <a:pt x="908" y="340"/>
                  </a:lnTo>
                  <a:lnTo>
                    <a:pt x="851" y="255"/>
                  </a:lnTo>
                  <a:lnTo>
                    <a:pt x="936" y="141"/>
                  </a:lnTo>
                  <a:lnTo>
                    <a:pt x="879" y="113"/>
                  </a:lnTo>
                  <a:lnTo>
                    <a:pt x="879" y="85"/>
                  </a:lnTo>
                  <a:lnTo>
                    <a:pt x="822" y="28"/>
                  </a:lnTo>
                  <a:lnTo>
                    <a:pt x="766" y="85"/>
                  </a:lnTo>
                  <a:lnTo>
                    <a:pt x="596" y="28"/>
                  </a:lnTo>
                  <a:lnTo>
                    <a:pt x="426" y="85"/>
                  </a:lnTo>
                  <a:lnTo>
                    <a:pt x="341" y="0"/>
                  </a:lnTo>
                  <a:lnTo>
                    <a:pt x="170" y="85"/>
                  </a:lnTo>
                  <a:lnTo>
                    <a:pt x="114" y="283"/>
                  </a:lnTo>
                  <a:lnTo>
                    <a:pt x="114" y="397"/>
                  </a:lnTo>
                  <a:lnTo>
                    <a:pt x="85" y="425"/>
                  </a:lnTo>
                  <a:lnTo>
                    <a:pt x="85" y="510"/>
                  </a:lnTo>
                  <a:lnTo>
                    <a:pt x="57" y="538"/>
                  </a:lnTo>
                  <a:lnTo>
                    <a:pt x="57" y="595"/>
                  </a:lnTo>
                  <a:lnTo>
                    <a:pt x="57" y="623"/>
                  </a:lnTo>
                  <a:lnTo>
                    <a:pt x="0" y="680"/>
                  </a:lnTo>
                  <a:lnTo>
                    <a:pt x="57" y="822"/>
                  </a:lnTo>
                  <a:lnTo>
                    <a:pt x="114" y="793"/>
                  </a:lnTo>
                  <a:lnTo>
                    <a:pt x="170" y="907"/>
                  </a:lnTo>
                  <a:lnTo>
                    <a:pt x="255" y="878"/>
                  </a:lnTo>
                  <a:lnTo>
                    <a:pt x="255" y="935"/>
                  </a:lnTo>
                  <a:lnTo>
                    <a:pt x="312" y="935"/>
                  </a:lnTo>
                  <a:lnTo>
                    <a:pt x="341" y="878"/>
                  </a:lnTo>
                  <a:lnTo>
                    <a:pt x="426" y="878"/>
                  </a:lnTo>
                  <a:lnTo>
                    <a:pt x="482" y="765"/>
                  </a:lnTo>
                  <a:lnTo>
                    <a:pt x="567" y="708"/>
                  </a:lnTo>
                  <a:lnTo>
                    <a:pt x="596" y="680"/>
                  </a:lnTo>
                  <a:lnTo>
                    <a:pt x="709" y="652"/>
                  </a:lnTo>
                  <a:lnTo>
                    <a:pt x="794" y="680"/>
                  </a:lnTo>
                  <a:lnTo>
                    <a:pt x="908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" name="Freeform 731"/>
            <p:cNvSpPr>
              <a:spLocks/>
            </p:cNvSpPr>
            <p:nvPr/>
          </p:nvSpPr>
          <p:spPr bwMode="auto">
            <a:xfrm>
              <a:off x="1707" y="2996"/>
              <a:ext cx="908" cy="935"/>
            </a:xfrm>
            <a:custGeom>
              <a:avLst/>
              <a:gdLst>
                <a:gd name="T0" fmla="*/ 341 w 908"/>
                <a:gd name="T1" fmla="*/ 28 h 935"/>
                <a:gd name="T2" fmla="*/ 199 w 908"/>
                <a:gd name="T3" fmla="*/ 28 h 935"/>
                <a:gd name="T4" fmla="*/ 142 w 908"/>
                <a:gd name="T5" fmla="*/ 0 h 935"/>
                <a:gd name="T6" fmla="*/ 29 w 908"/>
                <a:gd name="T7" fmla="*/ 28 h 935"/>
                <a:gd name="T8" fmla="*/ 0 w 908"/>
                <a:gd name="T9" fmla="*/ 56 h 935"/>
                <a:gd name="T10" fmla="*/ 57 w 908"/>
                <a:gd name="T11" fmla="*/ 113 h 935"/>
                <a:gd name="T12" fmla="*/ 170 w 908"/>
                <a:gd name="T13" fmla="*/ 170 h 935"/>
                <a:gd name="T14" fmla="*/ 114 w 908"/>
                <a:gd name="T15" fmla="*/ 198 h 935"/>
                <a:gd name="T16" fmla="*/ 170 w 908"/>
                <a:gd name="T17" fmla="*/ 226 h 935"/>
                <a:gd name="T18" fmla="*/ 114 w 908"/>
                <a:gd name="T19" fmla="*/ 283 h 935"/>
                <a:gd name="T20" fmla="*/ 255 w 908"/>
                <a:gd name="T21" fmla="*/ 340 h 935"/>
                <a:gd name="T22" fmla="*/ 227 w 908"/>
                <a:gd name="T23" fmla="*/ 397 h 935"/>
                <a:gd name="T24" fmla="*/ 284 w 908"/>
                <a:gd name="T25" fmla="*/ 538 h 935"/>
                <a:gd name="T26" fmla="*/ 341 w 908"/>
                <a:gd name="T27" fmla="*/ 595 h 935"/>
                <a:gd name="T28" fmla="*/ 284 w 908"/>
                <a:gd name="T29" fmla="*/ 680 h 935"/>
                <a:gd name="T30" fmla="*/ 312 w 908"/>
                <a:gd name="T31" fmla="*/ 878 h 935"/>
                <a:gd name="T32" fmla="*/ 369 w 908"/>
                <a:gd name="T33" fmla="*/ 935 h 935"/>
                <a:gd name="T34" fmla="*/ 426 w 908"/>
                <a:gd name="T35" fmla="*/ 907 h 935"/>
                <a:gd name="T36" fmla="*/ 426 w 908"/>
                <a:gd name="T37" fmla="*/ 822 h 935"/>
                <a:gd name="T38" fmla="*/ 482 w 908"/>
                <a:gd name="T39" fmla="*/ 793 h 935"/>
                <a:gd name="T40" fmla="*/ 567 w 908"/>
                <a:gd name="T41" fmla="*/ 822 h 935"/>
                <a:gd name="T42" fmla="*/ 567 w 908"/>
                <a:gd name="T43" fmla="*/ 737 h 935"/>
                <a:gd name="T44" fmla="*/ 737 w 908"/>
                <a:gd name="T45" fmla="*/ 652 h 935"/>
                <a:gd name="T46" fmla="*/ 766 w 908"/>
                <a:gd name="T47" fmla="*/ 595 h 935"/>
                <a:gd name="T48" fmla="*/ 822 w 908"/>
                <a:gd name="T49" fmla="*/ 567 h 935"/>
                <a:gd name="T50" fmla="*/ 908 w 908"/>
                <a:gd name="T51" fmla="*/ 482 h 935"/>
                <a:gd name="T52" fmla="*/ 851 w 908"/>
                <a:gd name="T53" fmla="*/ 283 h 935"/>
                <a:gd name="T54" fmla="*/ 794 w 908"/>
                <a:gd name="T55" fmla="*/ 226 h 935"/>
                <a:gd name="T56" fmla="*/ 794 w 908"/>
                <a:gd name="T57" fmla="*/ 141 h 935"/>
                <a:gd name="T58" fmla="*/ 652 w 908"/>
                <a:gd name="T59" fmla="*/ 226 h 935"/>
                <a:gd name="T60" fmla="*/ 624 w 908"/>
                <a:gd name="T61" fmla="*/ 226 h 935"/>
                <a:gd name="T62" fmla="*/ 482 w 908"/>
                <a:gd name="T63" fmla="*/ 113 h 935"/>
                <a:gd name="T64" fmla="*/ 397 w 908"/>
                <a:gd name="T65" fmla="*/ 141 h 935"/>
                <a:gd name="T66" fmla="*/ 369 w 908"/>
                <a:gd name="T67" fmla="*/ 85 h 935"/>
                <a:gd name="T68" fmla="*/ 369 w 908"/>
                <a:gd name="T69" fmla="*/ 28 h 935"/>
                <a:gd name="T70" fmla="*/ 341 w 908"/>
                <a:gd name="T71" fmla="*/ 2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8" h="935">
                  <a:moveTo>
                    <a:pt x="341" y="28"/>
                  </a:moveTo>
                  <a:lnTo>
                    <a:pt x="199" y="28"/>
                  </a:lnTo>
                  <a:lnTo>
                    <a:pt x="142" y="0"/>
                  </a:lnTo>
                  <a:lnTo>
                    <a:pt x="29" y="28"/>
                  </a:lnTo>
                  <a:lnTo>
                    <a:pt x="0" y="56"/>
                  </a:lnTo>
                  <a:lnTo>
                    <a:pt x="57" y="113"/>
                  </a:lnTo>
                  <a:lnTo>
                    <a:pt x="170" y="170"/>
                  </a:lnTo>
                  <a:lnTo>
                    <a:pt x="114" y="198"/>
                  </a:lnTo>
                  <a:lnTo>
                    <a:pt x="170" y="226"/>
                  </a:lnTo>
                  <a:lnTo>
                    <a:pt x="114" y="283"/>
                  </a:lnTo>
                  <a:lnTo>
                    <a:pt x="255" y="340"/>
                  </a:lnTo>
                  <a:lnTo>
                    <a:pt x="227" y="397"/>
                  </a:lnTo>
                  <a:lnTo>
                    <a:pt x="284" y="538"/>
                  </a:lnTo>
                  <a:lnTo>
                    <a:pt x="341" y="595"/>
                  </a:lnTo>
                  <a:lnTo>
                    <a:pt x="284" y="680"/>
                  </a:lnTo>
                  <a:lnTo>
                    <a:pt x="312" y="878"/>
                  </a:lnTo>
                  <a:lnTo>
                    <a:pt x="369" y="935"/>
                  </a:lnTo>
                  <a:lnTo>
                    <a:pt x="426" y="907"/>
                  </a:lnTo>
                  <a:lnTo>
                    <a:pt x="426" y="822"/>
                  </a:lnTo>
                  <a:lnTo>
                    <a:pt x="482" y="793"/>
                  </a:lnTo>
                  <a:lnTo>
                    <a:pt x="567" y="822"/>
                  </a:lnTo>
                  <a:lnTo>
                    <a:pt x="567" y="737"/>
                  </a:lnTo>
                  <a:lnTo>
                    <a:pt x="737" y="652"/>
                  </a:lnTo>
                  <a:lnTo>
                    <a:pt x="766" y="595"/>
                  </a:lnTo>
                  <a:lnTo>
                    <a:pt x="822" y="567"/>
                  </a:lnTo>
                  <a:lnTo>
                    <a:pt x="908" y="482"/>
                  </a:lnTo>
                  <a:lnTo>
                    <a:pt x="851" y="283"/>
                  </a:lnTo>
                  <a:lnTo>
                    <a:pt x="794" y="226"/>
                  </a:lnTo>
                  <a:lnTo>
                    <a:pt x="794" y="141"/>
                  </a:lnTo>
                  <a:lnTo>
                    <a:pt x="652" y="226"/>
                  </a:lnTo>
                  <a:lnTo>
                    <a:pt x="624" y="226"/>
                  </a:lnTo>
                  <a:lnTo>
                    <a:pt x="482" y="113"/>
                  </a:lnTo>
                  <a:lnTo>
                    <a:pt x="397" y="141"/>
                  </a:lnTo>
                  <a:lnTo>
                    <a:pt x="369" y="85"/>
                  </a:lnTo>
                  <a:lnTo>
                    <a:pt x="369" y="28"/>
                  </a:lnTo>
                  <a:lnTo>
                    <a:pt x="341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" name="Freeform 732"/>
            <p:cNvSpPr>
              <a:spLocks/>
            </p:cNvSpPr>
            <p:nvPr/>
          </p:nvSpPr>
          <p:spPr bwMode="auto">
            <a:xfrm>
              <a:off x="5563" y="3591"/>
              <a:ext cx="453" cy="567"/>
            </a:xfrm>
            <a:custGeom>
              <a:avLst/>
              <a:gdLst>
                <a:gd name="T0" fmla="*/ 453 w 453"/>
                <a:gd name="T1" fmla="*/ 567 h 567"/>
                <a:gd name="T2" fmla="*/ 425 w 453"/>
                <a:gd name="T3" fmla="*/ 454 h 567"/>
                <a:gd name="T4" fmla="*/ 453 w 453"/>
                <a:gd name="T5" fmla="*/ 312 h 567"/>
                <a:gd name="T6" fmla="*/ 397 w 453"/>
                <a:gd name="T7" fmla="*/ 227 h 567"/>
                <a:gd name="T8" fmla="*/ 397 w 453"/>
                <a:gd name="T9" fmla="*/ 85 h 567"/>
                <a:gd name="T10" fmla="*/ 340 w 453"/>
                <a:gd name="T11" fmla="*/ 85 h 567"/>
                <a:gd name="T12" fmla="*/ 227 w 453"/>
                <a:gd name="T13" fmla="*/ 0 h 567"/>
                <a:gd name="T14" fmla="*/ 142 w 453"/>
                <a:gd name="T15" fmla="*/ 28 h 567"/>
                <a:gd name="T16" fmla="*/ 85 w 453"/>
                <a:gd name="T17" fmla="*/ 57 h 567"/>
                <a:gd name="T18" fmla="*/ 57 w 453"/>
                <a:gd name="T19" fmla="*/ 113 h 567"/>
                <a:gd name="T20" fmla="*/ 57 w 453"/>
                <a:gd name="T21" fmla="*/ 142 h 567"/>
                <a:gd name="T22" fmla="*/ 85 w 453"/>
                <a:gd name="T23" fmla="*/ 227 h 567"/>
                <a:gd name="T24" fmla="*/ 0 w 453"/>
                <a:gd name="T25" fmla="*/ 397 h 567"/>
                <a:gd name="T26" fmla="*/ 113 w 453"/>
                <a:gd name="T27" fmla="*/ 482 h 567"/>
                <a:gd name="T28" fmla="*/ 85 w 453"/>
                <a:gd name="T29" fmla="*/ 510 h 567"/>
                <a:gd name="T30" fmla="*/ 170 w 453"/>
                <a:gd name="T31" fmla="*/ 567 h 567"/>
                <a:gd name="T32" fmla="*/ 283 w 453"/>
                <a:gd name="T33" fmla="*/ 510 h 567"/>
                <a:gd name="T34" fmla="*/ 368 w 453"/>
                <a:gd name="T35" fmla="*/ 567 h 567"/>
                <a:gd name="T36" fmla="*/ 453 w 453"/>
                <a:gd name="T3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567">
                  <a:moveTo>
                    <a:pt x="453" y="567"/>
                  </a:moveTo>
                  <a:lnTo>
                    <a:pt x="425" y="454"/>
                  </a:lnTo>
                  <a:lnTo>
                    <a:pt x="453" y="312"/>
                  </a:lnTo>
                  <a:lnTo>
                    <a:pt x="397" y="227"/>
                  </a:lnTo>
                  <a:lnTo>
                    <a:pt x="397" y="85"/>
                  </a:lnTo>
                  <a:lnTo>
                    <a:pt x="340" y="85"/>
                  </a:lnTo>
                  <a:lnTo>
                    <a:pt x="227" y="0"/>
                  </a:lnTo>
                  <a:lnTo>
                    <a:pt x="142" y="28"/>
                  </a:lnTo>
                  <a:lnTo>
                    <a:pt x="85" y="57"/>
                  </a:lnTo>
                  <a:lnTo>
                    <a:pt x="57" y="113"/>
                  </a:lnTo>
                  <a:lnTo>
                    <a:pt x="57" y="142"/>
                  </a:lnTo>
                  <a:lnTo>
                    <a:pt x="85" y="227"/>
                  </a:lnTo>
                  <a:lnTo>
                    <a:pt x="0" y="397"/>
                  </a:lnTo>
                  <a:lnTo>
                    <a:pt x="113" y="482"/>
                  </a:lnTo>
                  <a:lnTo>
                    <a:pt x="85" y="510"/>
                  </a:lnTo>
                  <a:lnTo>
                    <a:pt x="170" y="567"/>
                  </a:lnTo>
                  <a:lnTo>
                    <a:pt x="283" y="510"/>
                  </a:lnTo>
                  <a:lnTo>
                    <a:pt x="368" y="567"/>
                  </a:lnTo>
                  <a:lnTo>
                    <a:pt x="453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Freeform 733"/>
            <p:cNvSpPr>
              <a:spLocks/>
            </p:cNvSpPr>
            <p:nvPr/>
          </p:nvSpPr>
          <p:spPr bwMode="auto">
            <a:xfrm>
              <a:off x="5563" y="4101"/>
              <a:ext cx="652" cy="907"/>
            </a:xfrm>
            <a:custGeom>
              <a:avLst/>
              <a:gdLst>
                <a:gd name="T0" fmla="*/ 283 w 652"/>
                <a:gd name="T1" fmla="*/ 907 h 907"/>
                <a:gd name="T2" fmla="*/ 482 w 652"/>
                <a:gd name="T3" fmla="*/ 737 h 907"/>
                <a:gd name="T4" fmla="*/ 510 w 652"/>
                <a:gd name="T5" fmla="*/ 567 h 907"/>
                <a:gd name="T6" fmla="*/ 567 w 652"/>
                <a:gd name="T7" fmla="*/ 539 h 907"/>
                <a:gd name="T8" fmla="*/ 652 w 652"/>
                <a:gd name="T9" fmla="*/ 369 h 907"/>
                <a:gd name="T10" fmla="*/ 539 w 652"/>
                <a:gd name="T11" fmla="*/ 57 h 907"/>
                <a:gd name="T12" fmla="*/ 510 w 652"/>
                <a:gd name="T13" fmla="*/ 85 h 907"/>
                <a:gd name="T14" fmla="*/ 453 w 652"/>
                <a:gd name="T15" fmla="*/ 57 h 907"/>
                <a:gd name="T16" fmla="*/ 368 w 652"/>
                <a:gd name="T17" fmla="*/ 57 h 907"/>
                <a:gd name="T18" fmla="*/ 283 w 652"/>
                <a:gd name="T19" fmla="*/ 0 h 907"/>
                <a:gd name="T20" fmla="*/ 170 w 652"/>
                <a:gd name="T21" fmla="*/ 57 h 907"/>
                <a:gd name="T22" fmla="*/ 85 w 652"/>
                <a:gd name="T23" fmla="*/ 170 h 907"/>
                <a:gd name="T24" fmla="*/ 113 w 652"/>
                <a:gd name="T25" fmla="*/ 227 h 907"/>
                <a:gd name="T26" fmla="*/ 0 w 652"/>
                <a:gd name="T27" fmla="*/ 284 h 907"/>
                <a:gd name="T28" fmla="*/ 0 w 652"/>
                <a:gd name="T29" fmla="*/ 426 h 907"/>
                <a:gd name="T30" fmla="*/ 85 w 652"/>
                <a:gd name="T31" fmla="*/ 482 h 907"/>
                <a:gd name="T32" fmla="*/ 113 w 652"/>
                <a:gd name="T33" fmla="*/ 511 h 907"/>
                <a:gd name="T34" fmla="*/ 198 w 652"/>
                <a:gd name="T35" fmla="*/ 511 h 907"/>
                <a:gd name="T36" fmla="*/ 255 w 652"/>
                <a:gd name="T37" fmla="*/ 567 h 907"/>
                <a:gd name="T38" fmla="*/ 227 w 652"/>
                <a:gd name="T39" fmla="*/ 822 h 907"/>
                <a:gd name="T40" fmla="*/ 283 w 652"/>
                <a:gd name="T4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2" h="907">
                  <a:moveTo>
                    <a:pt x="283" y="907"/>
                  </a:moveTo>
                  <a:lnTo>
                    <a:pt x="482" y="737"/>
                  </a:lnTo>
                  <a:lnTo>
                    <a:pt x="510" y="567"/>
                  </a:lnTo>
                  <a:lnTo>
                    <a:pt x="567" y="539"/>
                  </a:lnTo>
                  <a:lnTo>
                    <a:pt x="652" y="369"/>
                  </a:lnTo>
                  <a:lnTo>
                    <a:pt x="539" y="57"/>
                  </a:lnTo>
                  <a:lnTo>
                    <a:pt x="510" y="85"/>
                  </a:lnTo>
                  <a:lnTo>
                    <a:pt x="453" y="57"/>
                  </a:lnTo>
                  <a:lnTo>
                    <a:pt x="368" y="57"/>
                  </a:lnTo>
                  <a:lnTo>
                    <a:pt x="283" y="0"/>
                  </a:lnTo>
                  <a:lnTo>
                    <a:pt x="170" y="57"/>
                  </a:lnTo>
                  <a:lnTo>
                    <a:pt x="85" y="170"/>
                  </a:lnTo>
                  <a:lnTo>
                    <a:pt x="113" y="227"/>
                  </a:lnTo>
                  <a:lnTo>
                    <a:pt x="0" y="284"/>
                  </a:lnTo>
                  <a:lnTo>
                    <a:pt x="0" y="426"/>
                  </a:lnTo>
                  <a:lnTo>
                    <a:pt x="85" y="482"/>
                  </a:lnTo>
                  <a:lnTo>
                    <a:pt x="113" y="511"/>
                  </a:lnTo>
                  <a:lnTo>
                    <a:pt x="198" y="511"/>
                  </a:lnTo>
                  <a:lnTo>
                    <a:pt x="255" y="567"/>
                  </a:lnTo>
                  <a:lnTo>
                    <a:pt x="227" y="822"/>
                  </a:lnTo>
                  <a:lnTo>
                    <a:pt x="283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" name="Freeform 734"/>
            <p:cNvSpPr>
              <a:spLocks/>
            </p:cNvSpPr>
            <p:nvPr/>
          </p:nvSpPr>
          <p:spPr bwMode="auto">
            <a:xfrm>
              <a:off x="5308" y="4527"/>
              <a:ext cx="595" cy="708"/>
            </a:xfrm>
            <a:custGeom>
              <a:avLst/>
              <a:gdLst>
                <a:gd name="T0" fmla="*/ 595 w 595"/>
                <a:gd name="T1" fmla="*/ 680 h 708"/>
                <a:gd name="T2" fmla="*/ 538 w 595"/>
                <a:gd name="T3" fmla="*/ 481 h 708"/>
                <a:gd name="T4" fmla="*/ 482 w 595"/>
                <a:gd name="T5" fmla="*/ 396 h 708"/>
                <a:gd name="T6" fmla="*/ 510 w 595"/>
                <a:gd name="T7" fmla="*/ 141 h 708"/>
                <a:gd name="T8" fmla="*/ 453 w 595"/>
                <a:gd name="T9" fmla="*/ 85 h 708"/>
                <a:gd name="T10" fmla="*/ 368 w 595"/>
                <a:gd name="T11" fmla="*/ 85 h 708"/>
                <a:gd name="T12" fmla="*/ 340 w 595"/>
                <a:gd name="T13" fmla="*/ 56 h 708"/>
                <a:gd name="T14" fmla="*/ 255 w 595"/>
                <a:gd name="T15" fmla="*/ 0 h 708"/>
                <a:gd name="T16" fmla="*/ 227 w 595"/>
                <a:gd name="T17" fmla="*/ 28 h 708"/>
                <a:gd name="T18" fmla="*/ 56 w 595"/>
                <a:gd name="T19" fmla="*/ 28 h 708"/>
                <a:gd name="T20" fmla="*/ 0 w 595"/>
                <a:gd name="T21" fmla="*/ 56 h 708"/>
                <a:gd name="T22" fmla="*/ 113 w 595"/>
                <a:gd name="T23" fmla="*/ 311 h 708"/>
                <a:gd name="T24" fmla="*/ 170 w 595"/>
                <a:gd name="T25" fmla="*/ 368 h 708"/>
                <a:gd name="T26" fmla="*/ 85 w 595"/>
                <a:gd name="T27" fmla="*/ 481 h 708"/>
                <a:gd name="T28" fmla="*/ 170 w 595"/>
                <a:gd name="T29" fmla="*/ 595 h 708"/>
                <a:gd name="T30" fmla="*/ 397 w 595"/>
                <a:gd name="T31" fmla="*/ 680 h 708"/>
                <a:gd name="T32" fmla="*/ 482 w 595"/>
                <a:gd name="T33" fmla="*/ 652 h 708"/>
                <a:gd name="T34" fmla="*/ 538 w 595"/>
                <a:gd name="T35" fmla="*/ 708 h 708"/>
                <a:gd name="T36" fmla="*/ 595 w 595"/>
                <a:gd name="T37" fmla="*/ 68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708">
                  <a:moveTo>
                    <a:pt x="595" y="680"/>
                  </a:moveTo>
                  <a:lnTo>
                    <a:pt x="538" y="481"/>
                  </a:lnTo>
                  <a:lnTo>
                    <a:pt x="482" y="396"/>
                  </a:lnTo>
                  <a:lnTo>
                    <a:pt x="510" y="141"/>
                  </a:lnTo>
                  <a:lnTo>
                    <a:pt x="453" y="85"/>
                  </a:lnTo>
                  <a:lnTo>
                    <a:pt x="368" y="85"/>
                  </a:lnTo>
                  <a:lnTo>
                    <a:pt x="340" y="56"/>
                  </a:lnTo>
                  <a:lnTo>
                    <a:pt x="255" y="0"/>
                  </a:lnTo>
                  <a:lnTo>
                    <a:pt x="227" y="28"/>
                  </a:lnTo>
                  <a:lnTo>
                    <a:pt x="56" y="28"/>
                  </a:lnTo>
                  <a:lnTo>
                    <a:pt x="0" y="56"/>
                  </a:lnTo>
                  <a:lnTo>
                    <a:pt x="113" y="311"/>
                  </a:lnTo>
                  <a:lnTo>
                    <a:pt x="170" y="368"/>
                  </a:lnTo>
                  <a:lnTo>
                    <a:pt x="85" y="481"/>
                  </a:lnTo>
                  <a:lnTo>
                    <a:pt x="170" y="595"/>
                  </a:lnTo>
                  <a:lnTo>
                    <a:pt x="397" y="680"/>
                  </a:lnTo>
                  <a:lnTo>
                    <a:pt x="482" y="652"/>
                  </a:lnTo>
                  <a:lnTo>
                    <a:pt x="538" y="708"/>
                  </a:lnTo>
                  <a:lnTo>
                    <a:pt x="595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" name="Freeform 735"/>
            <p:cNvSpPr>
              <a:spLocks/>
            </p:cNvSpPr>
            <p:nvPr/>
          </p:nvSpPr>
          <p:spPr bwMode="auto">
            <a:xfrm>
              <a:off x="4968" y="3903"/>
              <a:ext cx="765" cy="652"/>
            </a:xfrm>
            <a:custGeom>
              <a:avLst/>
              <a:gdLst>
                <a:gd name="T0" fmla="*/ 481 w 765"/>
                <a:gd name="T1" fmla="*/ 652 h 652"/>
                <a:gd name="T2" fmla="*/ 453 w 765"/>
                <a:gd name="T3" fmla="*/ 482 h 652"/>
                <a:gd name="T4" fmla="*/ 425 w 765"/>
                <a:gd name="T5" fmla="*/ 510 h 652"/>
                <a:gd name="T6" fmla="*/ 340 w 765"/>
                <a:gd name="T7" fmla="*/ 482 h 652"/>
                <a:gd name="T8" fmla="*/ 311 w 765"/>
                <a:gd name="T9" fmla="*/ 425 h 652"/>
                <a:gd name="T10" fmla="*/ 255 w 765"/>
                <a:gd name="T11" fmla="*/ 453 h 652"/>
                <a:gd name="T12" fmla="*/ 198 w 765"/>
                <a:gd name="T13" fmla="*/ 425 h 652"/>
                <a:gd name="T14" fmla="*/ 170 w 765"/>
                <a:gd name="T15" fmla="*/ 397 h 652"/>
                <a:gd name="T16" fmla="*/ 28 w 765"/>
                <a:gd name="T17" fmla="*/ 453 h 652"/>
                <a:gd name="T18" fmla="*/ 0 w 765"/>
                <a:gd name="T19" fmla="*/ 425 h 652"/>
                <a:gd name="T20" fmla="*/ 85 w 765"/>
                <a:gd name="T21" fmla="*/ 397 h 652"/>
                <a:gd name="T22" fmla="*/ 85 w 765"/>
                <a:gd name="T23" fmla="*/ 340 h 652"/>
                <a:gd name="T24" fmla="*/ 170 w 765"/>
                <a:gd name="T25" fmla="*/ 227 h 652"/>
                <a:gd name="T26" fmla="*/ 226 w 765"/>
                <a:gd name="T27" fmla="*/ 227 h 652"/>
                <a:gd name="T28" fmla="*/ 226 w 765"/>
                <a:gd name="T29" fmla="*/ 198 h 652"/>
                <a:gd name="T30" fmla="*/ 255 w 765"/>
                <a:gd name="T31" fmla="*/ 142 h 652"/>
                <a:gd name="T32" fmla="*/ 283 w 765"/>
                <a:gd name="T33" fmla="*/ 142 h 652"/>
                <a:gd name="T34" fmla="*/ 283 w 765"/>
                <a:gd name="T35" fmla="*/ 85 h 652"/>
                <a:gd name="T36" fmla="*/ 311 w 765"/>
                <a:gd name="T37" fmla="*/ 85 h 652"/>
                <a:gd name="T38" fmla="*/ 396 w 765"/>
                <a:gd name="T39" fmla="*/ 57 h 652"/>
                <a:gd name="T40" fmla="*/ 425 w 765"/>
                <a:gd name="T41" fmla="*/ 85 h 652"/>
                <a:gd name="T42" fmla="*/ 481 w 765"/>
                <a:gd name="T43" fmla="*/ 0 h 652"/>
                <a:gd name="T44" fmla="*/ 595 w 765"/>
                <a:gd name="T45" fmla="*/ 85 h 652"/>
                <a:gd name="T46" fmla="*/ 708 w 765"/>
                <a:gd name="T47" fmla="*/ 170 h 652"/>
                <a:gd name="T48" fmla="*/ 680 w 765"/>
                <a:gd name="T49" fmla="*/ 198 h 652"/>
                <a:gd name="T50" fmla="*/ 765 w 765"/>
                <a:gd name="T51" fmla="*/ 255 h 652"/>
                <a:gd name="T52" fmla="*/ 680 w 765"/>
                <a:gd name="T53" fmla="*/ 368 h 652"/>
                <a:gd name="T54" fmla="*/ 708 w 765"/>
                <a:gd name="T55" fmla="*/ 425 h 652"/>
                <a:gd name="T56" fmla="*/ 595 w 765"/>
                <a:gd name="T57" fmla="*/ 482 h 652"/>
                <a:gd name="T58" fmla="*/ 595 w 765"/>
                <a:gd name="T59" fmla="*/ 624 h 652"/>
                <a:gd name="T60" fmla="*/ 567 w 765"/>
                <a:gd name="T61" fmla="*/ 652 h 652"/>
                <a:gd name="T62" fmla="*/ 481 w 765"/>
                <a:gd name="T63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5" h="652">
                  <a:moveTo>
                    <a:pt x="481" y="652"/>
                  </a:moveTo>
                  <a:lnTo>
                    <a:pt x="453" y="482"/>
                  </a:lnTo>
                  <a:lnTo>
                    <a:pt x="425" y="510"/>
                  </a:lnTo>
                  <a:lnTo>
                    <a:pt x="340" y="482"/>
                  </a:lnTo>
                  <a:lnTo>
                    <a:pt x="311" y="425"/>
                  </a:lnTo>
                  <a:lnTo>
                    <a:pt x="255" y="453"/>
                  </a:lnTo>
                  <a:lnTo>
                    <a:pt x="198" y="425"/>
                  </a:lnTo>
                  <a:lnTo>
                    <a:pt x="170" y="397"/>
                  </a:lnTo>
                  <a:lnTo>
                    <a:pt x="28" y="453"/>
                  </a:lnTo>
                  <a:lnTo>
                    <a:pt x="0" y="425"/>
                  </a:lnTo>
                  <a:lnTo>
                    <a:pt x="85" y="397"/>
                  </a:lnTo>
                  <a:lnTo>
                    <a:pt x="85" y="340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98"/>
                  </a:lnTo>
                  <a:lnTo>
                    <a:pt x="255" y="142"/>
                  </a:lnTo>
                  <a:lnTo>
                    <a:pt x="283" y="142"/>
                  </a:lnTo>
                  <a:lnTo>
                    <a:pt x="283" y="85"/>
                  </a:lnTo>
                  <a:lnTo>
                    <a:pt x="311" y="85"/>
                  </a:lnTo>
                  <a:lnTo>
                    <a:pt x="396" y="57"/>
                  </a:lnTo>
                  <a:lnTo>
                    <a:pt x="425" y="85"/>
                  </a:lnTo>
                  <a:lnTo>
                    <a:pt x="481" y="0"/>
                  </a:lnTo>
                  <a:lnTo>
                    <a:pt x="595" y="85"/>
                  </a:lnTo>
                  <a:lnTo>
                    <a:pt x="708" y="170"/>
                  </a:lnTo>
                  <a:lnTo>
                    <a:pt x="680" y="198"/>
                  </a:lnTo>
                  <a:lnTo>
                    <a:pt x="765" y="255"/>
                  </a:lnTo>
                  <a:lnTo>
                    <a:pt x="680" y="368"/>
                  </a:lnTo>
                  <a:lnTo>
                    <a:pt x="708" y="425"/>
                  </a:lnTo>
                  <a:lnTo>
                    <a:pt x="595" y="482"/>
                  </a:lnTo>
                  <a:lnTo>
                    <a:pt x="595" y="624"/>
                  </a:lnTo>
                  <a:lnTo>
                    <a:pt x="567" y="652"/>
                  </a:lnTo>
                  <a:lnTo>
                    <a:pt x="481" y="65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" name="Freeform 736"/>
            <p:cNvSpPr>
              <a:spLocks/>
            </p:cNvSpPr>
            <p:nvPr/>
          </p:nvSpPr>
          <p:spPr bwMode="auto">
            <a:xfrm>
              <a:off x="5138" y="3704"/>
              <a:ext cx="510" cy="284"/>
            </a:xfrm>
            <a:custGeom>
              <a:avLst/>
              <a:gdLst>
                <a:gd name="T0" fmla="*/ 482 w 510"/>
                <a:gd name="T1" fmla="*/ 0 h 284"/>
                <a:gd name="T2" fmla="*/ 482 w 510"/>
                <a:gd name="T3" fmla="*/ 29 h 284"/>
                <a:gd name="T4" fmla="*/ 510 w 510"/>
                <a:gd name="T5" fmla="*/ 114 h 284"/>
                <a:gd name="T6" fmla="*/ 425 w 510"/>
                <a:gd name="T7" fmla="*/ 284 h 284"/>
                <a:gd name="T8" fmla="*/ 311 w 510"/>
                <a:gd name="T9" fmla="*/ 199 h 284"/>
                <a:gd name="T10" fmla="*/ 255 w 510"/>
                <a:gd name="T11" fmla="*/ 284 h 284"/>
                <a:gd name="T12" fmla="*/ 226 w 510"/>
                <a:gd name="T13" fmla="*/ 256 h 284"/>
                <a:gd name="T14" fmla="*/ 141 w 510"/>
                <a:gd name="T15" fmla="*/ 284 h 284"/>
                <a:gd name="T16" fmla="*/ 113 w 510"/>
                <a:gd name="T17" fmla="*/ 284 h 284"/>
                <a:gd name="T18" fmla="*/ 56 w 510"/>
                <a:gd name="T19" fmla="*/ 284 h 284"/>
                <a:gd name="T20" fmla="*/ 28 w 510"/>
                <a:gd name="T21" fmla="*/ 227 h 284"/>
                <a:gd name="T22" fmla="*/ 56 w 510"/>
                <a:gd name="T23" fmla="*/ 170 h 284"/>
                <a:gd name="T24" fmla="*/ 28 w 510"/>
                <a:gd name="T25" fmla="*/ 142 h 284"/>
                <a:gd name="T26" fmla="*/ 28 w 510"/>
                <a:gd name="T27" fmla="*/ 85 h 284"/>
                <a:gd name="T28" fmla="*/ 0 w 510"/>
                <a:gd name="T29" fmla="*/ 57 h 284"/>
                <a:gd name="T30" fmla="*/ 0 w 510"/>
                <a:gd name="T31" fmla="*/ 0 h 284"/>
                <a:gd name="T32" fmla="*/ 56 w 510"/>
                <a:gd name="T33" fmla="*/ 29 h 284"/>
                <a:gd name="T34" fmla="*/ 141 w 510"/>
                <a:gd name="T35" fmla="*/ 29 h 284"/>
                <a:gd name="T36" fmla="*/ 170 w 510"/>
                <a:gd name="T37" fmla="*/ 114 h 284"/>
                <a:gd name="T38" fmla="*/ 255 w 510"/>
                <a:gd name="T39" fmla="*/ 114 h 284"/>
                <a:gd name="T40" fmla="*/ 397 w 510"/>
                <a:gd name="T41" fmla="*/ 142 h 284"/>
                <a:gd name="T42" fmla="*/ 397 w 510"/>
                <a:gd name="T43" fmla="*/ 0 h 284"/>
                <a:gd name="T44" fmla="*/ 482 w 510"/>
                <a:gd name="T4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0" h="284">
                  <a:moveTo>
                    <a:pt x="482" y="0"/>
                  </a:moveTo>
                  <a:lnTo>
                    <a:pt x="482" y="29"/>
                  </a:lnTo>
                  <a:lnTo>
                    <a:pt x="510" y="114"/>
                  </a:lnTo>
                  <a:lnTo>
                    <a:pt x="425" y="284"/>
                  </a:lnTo>
                  <a:lnTo>
                    <a:pt x="311" y="199"/>
                  </a:lnTo>
                  <a:lnTo>
                    <a:pt x="255" y="284"/>
                  </a:lnTo>
                  <a:lnTo>
                    <a:pt x="226" y="256"/>
                  </a:lnTo>
                  <a:lnTo>
                    <a:pt x="141" y="284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28" y="227"/>
                  </a:lnTo>
                  <a:lnTo>
                    <a:pt x="56" y="170"/>
                  </a:lnTo>
                  <a:lnTo>
                    <a:pt x="28" y="142"/>
                  </a:lnTo>
                  <a:lnTo>
                    <a:pt x="28" y="85"/>
                  </a:lnTo>
                  <a:lnTo>
                    <a:pt x="0" y="57"/>
                  </a:lnTo>
                  <a:lnTo>
                    <a:pt x="0" y="0"/>
                  </a:lnTo>
                  <a:lnTo>
                    <a:pt x="56" y="29"/>
                  </a:lnTo>
                  <a:lnTo>
                    <a:pt x="141" y="29"/>
                  </a:lnTo>
                  <a:lnTo>
                    <a:pt x="170" y="114"/>
                  </a:lnTo>
                  <a:lnTo>
                    <a:pt x="255" y="114"/>
                  </a:lnTo>
                  <a:lnTo>
                    <a:pt x="397" y="142"/>
                  </a:lnTo>
                  <a:lnTo>
                    <a:pt x="397" y="0"/>
                  </a:lnTo>
                  <a:lnTo>
                    <a:pt x="48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" name="Freeform 737"/>
            <p:cNvSpPr>
              <a:spLocks/>
            </p:cNvSpPr>
            <p:nvPr/>
          </p:nvSpPr>
          <p:spPr bwMode="auto">
            <a:xfrm>
              <a:off x="5705" y="3109"/>
              <a:ext cx="623" cy="794"/>
            </a:xfrm>
            <a:custGeom>
              <a:avLst/>
              <a:gdLst>
                <a:gd name="T0" fmla="*/ 623 w 623"/>
                <a:gd name="T1" fmla="*/ 397 h 794"/>
                <a:gd name="T2" fmla="*/ 595 w 623"/>
                <a:gd name="T3" fmla="*/ 680 h 794"/>
                <a:gd name="T4" fmla="*/ 311 w 623"/>
                <a:gd name="T5" fmla="*/ 794 h 794"/>
                <a:gd name="T6" fmla="*/ 255 w 623"/>
                <a:gd name="T7" fmla="*/ 709 h 794"/>
                <a:gd name="T8" fmla="*/ 255 w 623"/>
                <a:gd name="T9" fmla="*/ 567 h 794"/>
                <a:gd name="T10" fmla="*/ 198 w 623"/>
                <a:gd name="T11" fmla="*/ 567 h 794"/>
                <a:gd name="T12" fmla="*/ 85 w 623"/>
                <a:gd name="T13" fmla="*/ 482 h 794"/>
                <a:gd name="T14" fmla="*/ 85 w 623"/>
                <a:gd name="T15" fmla="*/ 340 h 794"/>
                <a:gd name="T16" fmla="*/ 113 w 623"/>
                <a:gd name="T17" fmla="*/ 284 h 794"/>
                <a:gd name="T18" fmla="*/ 0 w 623"/>
                <a:gd name="T19" fmla="*/ 170 h 794"/>
                <a:gd name="T20" fmla="*/ 85 w 623"/>
                <a:gd name="T21" fmla="*/ 28 h 794"/>
                <a:gd name="T22" fmla="*/ 141 w 623"/>
                <a:gd name="T23" fmla="*/ 0 h 794"/>
                <a:gd name="T24" fmla="*/ 226 w 623"/>
                <a:gd name="T25" fmla="*/ 85 h 794"/>
                <a:gd name="T26" fmla="*/ 425 w 623"/>
                <a:gd name="T27" fmla="*/ 142 h 794"/>
                <a:gd name="T28" fmla="*/ 453 w 623"/>
                <a:gd name="T29" fmla="*/ 227 h 794"/>
                <a:gd name="T30" fmla="*/ 397 w 623"/>
                <a:gd name="T31" fmla="*/ 312 h 794"/>
                <a:gd name="T32" fmla="*/ 397 w 623"/>
                <a:gd name="T33" fmla="*/ 425 h 794"/>
                <a:gd name="T34" fmla="*/ 482 w 623"/>
                <a:gd name="T35" fmla="*/ 482 h 794"/>
                <a:gd name="T36" fmla="*/ 538 w 623"/>
                <a:gd name="T37" fmla="*/ 397 h 794"/>
                <a:gd name="T38" fmla="*/ 623 w 623"/>
                <a:gd name="T39" fmla="*/ 39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3" h="794">
                  <a:moveTo>
                    <a:pt x="623" y="397"/>
                  </a:moveTo>
                  <a:lnTo>
                    <a:pt x="595" y="680"/>
                  </a:lnTo>
                  <a:lnTo>
                    <a:pt x="311" y="794"/>
                  </a:lnTo>
                  <a:lnTo>
                    <a:pt x="255" y="709"/>
                  </a:lnTo>
                  <a:lnTo>
                    <a:pt x="255" y="567"/>
                  </a:lnTo>
                  <a:lnTo>
                    <a:pt x="198" y="567"/>
                  </a:lnTo>
                  <a:lnTo>
                    <a:pt x="85" y="482"/>
                  </a:lnTo>
                  <a:lnTo>
                    <a:pt x="85" y="340"/>
                  </a:lnTo>
                  <a:lnTo>
                    <a:pt x="113" y="284"/>
                  </a:lnTo>
                  <a:lnTo>
                    <a:pt x="0" y="170"/>
                  </a:lnTo>
                  <a:lnTo>
                    <a:pt x="85" y="28"/>
                  </a:lnTo>
                  <a:lnTo>
                    <a:pt x="141" y="0"/>
                  </a:lnTo>
                  <a:lnTo>
                    <a:pt x="226" y="85"/>
                  </a:lnTo>
                  <a:lnTo>
                    <a:pt x="425" y="142"/>
                  </a:lnTo>
                  <a:lnTo>
                    <a:pt x="453" y="227"/>
                  </a:lnTo>
                  <a:lnTo>
                    <a:pt x="397" y="312"/>
                  </a:lnTo>
                  <a:lnTo>
                    <a:pt x="397" y="425"/>
                  </a:lnTo>
                  <a:lnTo>
                    <a:pt x="482" y="482"/>
                  </a:lnTo>
                  <a:lnTo>
                    <a:pt x="538" y="397"/>
                  </a:lnTo>
                  <a:lnTo>
                    <a:pt x="623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" name="Freeform 738"/>
            <p:cNvSpPr>
              <a:spLocks/>
            </p:cNvSpPr>
            <p:nvPr/>
          </p:nvSpPr>
          <p:spPr bwMode="auto">
            <a:xfrm>
              <a:off x="5308" y="2400"/>
              <a:ext cx="510" cy="709"/>
            </a:xfrm>
            <a:custGeom>
              <a:avLst/>
              <a:gdLst>
                <a:gd name="T0" fmla="*/ 510 w 510"/>
                <a:gd name="T1" fmla="*/ 57 h 709"/>
                <a:gd name="T2" fmla="*/ 453 w 510"/>
                <a:gd name="T3" fmla="*/ 0 h 709"/>
                <a:gd name="T4" fmla="*/ 397 w 510"/>
                <a:gd name="T5" fmla="*/ 57 h 709"/>
                <a:gd name="T6" fmla="*/ 340 w 510"/>
                <a:gd name="T7" fmla="*/ 57 h 709"/>
                <a:gd name="T8" fmla="*/ 283 w 510"/>
                <a:gd name="T9" fmla="*/ 142 h 709"/>
                <a:gd name="T10" fmla="*/ 170 w 510"/>
                <a:gd name="T11" fmla="*/ 142 h 709"/>
                <a:gd name="T12" fmla="*/ 198 w 510"/>
                <a:gd name="T13" fmla="*/ 199 h 709"/>
                <a:gd name="T14" fmla="*/ 170 w 510"/>
                <a:gd name="T15" fmla="*/ 227 h 709"/>
                <a:gd name="T16" fmla="*/ 141 w 510"/>
                <a:gd name="T17" fmla="*/ 369 h 709"/>
                <a:gd name="T18" fmla="*/ 56 w 510"/>
                <a:gd name="T19" fmla="*/ 369 h 709"/>
                <a:gd name="T20" fmla="*/ 56 w 510"/>
                <a:gd name="T21" fmla="*/ 397 h 709"/>
                <a:gd name="T22" fmla="*/ 0 w 510"/>
                <a:gd name="T23" fmla="*/ 397 h 709"/>
                <a:gd name="T24" fmla="*/ 0 w 510"/>
                <a:gd name="T25" fmla="*/ 482 h 709"/>
                <a:gd name="T26" fmla="*/ 85 w 510"/>
                <a:gd name="T27" fmla="*/ 511 h 709"/>
                <a:gd name="T28" fmla="*/ 28 w 510"/>
                <a:gd name="T29" fmla="*/ 567 h 709"/>
                <a:gd name="T30" fmla="*/ 85 w 510"/>
                <a:gd name="T31" fmla="*/ 652 h 709"/>
                <a:gd name="T32" fmla="*/ 141 w 510"/>
                <a:gd name="T33" fmla="*/ 596 h 709"/>
                <a:gd name="T34" fmla="*/ 198 w 510"/>
                <a:gd name="T35" fmla="*/ 624 h 709"/>
                <a:gd name="T36" fmla="*/ 170 w 510"/>
                <a:gd name="T37" fmla="*/ 709 h 709"/>
                <a:gd name="T38" fmla="*/ 227 w 510"/>
                <a:gd name="T39" fmla="*/ 709 h 709"/>
                <a:gd name="T40" fmla="*/ 255 w 510"/>
                <a:gd name="T41" fmla="*/ 624 h 709"/>
                <a:gd name="T42" fmla="*/ 340 w 510"/>
                <a:gd name="T43" fmla="*/ 624 h 709"/>
                <a:gd name="T44" fmla="*/ 368 w 510"/>
                <a:gd name="T45" fmla="*/ 539 h 709"/>
                <a:gd name="T46" fmla="*/ 312 w 510"/>
                <a:gd name="T47" fmla="*/ 482 h 709"/>
                <a:gd name="T48" fmla="*/ 340 w 510"/>
                <a:gd name="T49" fmla="*/ 482 h 709"/>
                <a:gd name="T50" fmla="*/ 340 w 510"/>
                <a:gd name="T51" fmla="*/ 397 h 709"/>
                <a:gd name="T52" fmla="*/ 397 w 510"/>
                <a:gd name="T53" fmla="*/ 341 h 709"/>
                <a:gd name="T54" fmla="*/ 397 w 510"/>
                <a:gd name="T55" fmla="*/ 255 h 709"/>
                <a:gd name="T56" fmla="*/ 482 w 510"/>
                <a:gd name="T57" fmla="*/ 199 h 709"/>
                <a:gd name="T58" fmla="*/ 510 w 510"/>
                <a:gd name="T59" fmla="*/ 114 h 709"/>
                <a:gd name="T60" fmla="*/ 510 w 510"/>
                <a:gd name="T61" fmla="*/ 57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709">
                  <a:moveTo>
                    <a:pt x="510" y="57"/>
                  </a:moveTo>
                  <a:lnTo>
                    <a:pt x="453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283" y="142"/>
                  </a:lnTo>
                  <a:lnTo>
                    <a:pt x="170" y="142"/>
                  </a:lnTo>
                  <a:lnTo>
                    <a:pt x="198" y="199"/>
                  </a:lnTo>
                  <a:lnTo>
                    <a:pt x="170" y="227"/>
                  </a:lnTo>
                  <a:lnTo>
                    <a:pt x="141" y="369"/>
                  </a:lnTo>
                  <a:lnTo>
                    <a:pt x="56" y="369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482"/>
                  </a:lnTo>
                  <a:lnTo>
                    <a:pt x="85" y="511"/>
                  </a:lnTo>
                  <a:lnTo>
                    <a:pt x="28" y="567"/>
                  </a:lnTo>
                  <a:lnTo>
                    <a:pt x="85" y="652"/>
                  </a:lnTo>
                  <a:lnTo>
                    <a:pt x="141" y="596"/>
                  </a:lnTo>
                  <a:lnTo>
                    <a:pt x="198" y="624"/>
                  </a:lnTo>
                  <a:lnTo>
                    <a:pt x="170" y="709"/>
                  </a:lnTo>
                  <a:lnTo>
                    <a:pt x="227" y="709"/>
                  </a:lnTo>
                  <a:lnTo>
                    <a:pt x="255" y="624"/>
                  </a:lnTo>
                  <a:lnTo>
                    <a:pt x="340" y="624"/>
                  </a:lnTo>
                  <a:lnTo>
                    <a:pt x="368" y="539"/>
                  </a:lnTo>
                  <a:lnTo>
                    <a:pt x="312" y="482"/>
                  </a:lnTo>
                  <a:lnTo>
                    <a:pt x="340" y="482"/>
                  </a:lnTo>
                  <a:lnTo>
                    <a:pt x="340" y="397"/>
                  </a:lnTo>
                  <a:lnTo>
                    <a:pt x="397" y="341"/>
                  </a:lnTo>
                  <a:lnTo>
                    <a:pt x="397" y="255"/>
                  </a:lnTo>
                  <a:lnTo>
                    <a:pt x="482" y="199"/>
                  </a:lnTo>
                  <a:lnTo>
                    <a:pt x="510" y="114"/>
                  </a:lnTo>
                  <a:lnTo>
                    <a:pt x="51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" name="Freeform 739"/>
            <p:cNvSpPr>
              <a:spLocks/>
            </p:cNvSpPr>
            <p:nvPr/>
          </p:nvSpPr>
          <p:spPr bwMode="auto">
            <a:xfrm>
              <a:off x="4854" y="2202"/>
              <a:ext cx="794" cy="397"/>
            </a:xfrm>
            <a:custGeom>
              <a:avLst/>
              <a:gdLst>
                <a:gd name="T0" fmla="*/ 794 w 794"/>
                <a:gd name="T1" fmla="*/ 255 h 397"/>
                <a:gd name="T2" fmla="*/ 737 w 794"/>
                <a:gd name="T3" fmla="*/ 340 h 397"/>
                <a:gd name="T4" fmla="*/ 539 w 794"/>
                <a:gd name="T5" fmla="*/ 340 h 397"/>
                <a:gd name="T6" fmla="*/ 425 w 794"/>
                <a:gd name="T7" fmla="*/ 312 h 397"/>
                <a:gd name="T8" fmla="*/ 397 w 794"/>
                <a:gd name="T9" fmla="*/ 368 h 397"/>
                <a:gd name="T10" fmla="*/ 340 w 794"/>
                <a:gd name="T11" fmla="*/ 312 h 397"/>
                <a:gd name="T12" fmla="*/ 284 w 794"/>
                <a:gd name="T13" fmla="*/ 368 h 397"/>
                <a:gd name="T14" fmla="*/ 142 w 794"/>
                <a:gd name="T15" fmla="*/ 397 h 397"/>
                <a:gd name="T16" fmla="*/ 114 w 794"/>
                <a:gd name="T17" fmla="*/ 368 h 397"/>
                <a:gd name="T18" fmla="*/ 85 w 794"/>
                <a:gd name="T19" fmla="*/ 397 h 397"/>
                <a:gd name="T20" fmla="*/ 0 w 794"/>
                <a:gd name="T21" fmla="*/ 368 h 397"/>
                <a:gd name="T22" fmla="*/ 28 w 794"/>
                <a:gd name="T23" fmla="*/ 198 h 397"/>
                <a:gd name="T24" fmla="*/ 255 w 794"/>
                <a:gd name="T25" fmla="*/ 170 h 397"/>
                <a:gd name="T26" fmla="*/ 284 w 794"/>
                <a:gd name="T27" fmla="*/ 113 h 397"/>
                <a:gd name="T28" fmla="*/ 397 w 794"/>
                <a:gd name="T29" fmla="*/ 85 h 397"/>
                <a:gd name="T30" fmla="*/ 397 w 794"/>
                <a:gd name="T31" fmla="*/ 57 h 397"/>
                <a:gd name="T32" fmla="*/ 454 w 794"/>
                <a:gd name="T33" fmla="*/ 0 h 397"/>
                <a:gd name="T34" fmla="*/ 510 w 794"/>
                <a:gd name="T35" fmla="*/ 57 h 397"/>
                <a:gd name="T36" fmla="*/ 567 w 794"/>
                <a:gd name="T37" fmla="*/ 57 h 397"/>
                <a:gd name="T38" fmla="*/ 652 w 794"/>
                <a:gd name="T39" fmla="*/ 142 h 397"/>
                <a:gd name="T40" fmla="*/ 737 w 794"/>
                <a:gd name="T41" fmla="*/ 142 h 397"/>
                <a:gd name="T42" fmla="*/ 709 w 794"/>
                <a:gd name="T43" fmla="*/ 198 h 397"/>
                <a:gd name="T44" fmla="*/ 794 w 794"/>
                <a:gd name="T45" fmla="*/ 25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397">
                  <a:moveTo>
                    <a:pt x="794" y="255"/>
                  </a:moveTo>
                  <a:lnTo>
                    <a:pt x="737" y="340"/>
                  </a:lnTo>
                  <a:lnTo>
                    <a:pt x="539" y="340"/>
                  </a:lnTo>
                  <a:lnTo>
                    <a:pt x="425" y="312"/>
                  </a:lnTo>
                  <a:lnTo>
                    <a:pt x="397" y="368"/>
                  </a:lnTo>
                  <a:lnTo>
                    <a:pt x="340" y="312"/>
                  </a:lnTo>
                  <a:lnTo>
                    <a:pt x="284" y="368"/>
                  </a:lnTo>
                  <a:lnTo>
                    <a:pt x="142" y="397"/>
                  </a:lnTo>
                  <a:lnTo>
                    <a:pt x="114" y="368"/>
                  </a:lnTo>
                  <a:lnTo>
                    <a:pt x="85" y="397"/>
                  </a:lnTo>
                  <a:lnTo>
                    <a:pt x="0" y="368"/>
                  </a:lnTo>
                  <a:lnTo>
                    <a:pt x="28" y="198"/>
                  </a:lnTo>
                  <a:lnTo>
                    <a:pt x="255" y="170"/>
                  </a:lnTo>
                  <a:lnTo>
                    <a:pt x="284" y="113"/>
                  </a:lnTo>
                  <a:lnTo>
                    <a:pt x="397" y="85"/>
                  </a:lnTo>
                  <a:lnTo>
                    <a:pt x="397" y="57"/>
                  </a:lnTo>
                  <a:lnTo>
                    <a:pt x="454" y="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709" y="198"/>
                  </a:lnTo>
                  <a:lnTo>
                    <a:pt x="794" y="25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9" name="Freeform 740"/>
            <p:cNvSpPr>
              <a:spLocks/>
            </p:cNvSpPr>
            <p:nvPr/>
          </p:nvSpPr>
          <p:spPr bwMode="auto">
            <a:xfrm>
              <a:off x="4712" y="1884"/>
              <a:ext cx="539" cy="516"/>
            </a:xfrm>
            <a:custGeom>
              <a:avLst/>
              <a:gdLst>
                <a:gd name="T0" fmla="*/ 397 w 539"/>
                <a:gd name="T1" fmla="*/ 488 h 516"/>
                <a:gd name="T2" fmla="*/ 170 w 539"/>
                <a:gd name="T3" fmla="*/ 516 h 516"/>
                <a:gd name="T4" fmla="*/ 142 w 539"/>
                <a:gd name="T5" fmla="*/ 488 h 516"/>
                <a:gd name="T6" fmla="*/ 114 w 539"/>
                <a:gd name="T7" fmla="*/ 488 h 516"/>
                <a:gd name="T8" fmla="*/ 0 w 539"/>
                <a:gd name="T9" fmla="*/ 148 h 516"/>
                <a:gd name="T10" fmla="*/ 60 w 539"/>
                <a:gd name="T11" fmla="*/ 0 h 516"/>
                <a:gd name="T12" fmla="*/ 284 w 539"/>
                <a:gd name="T13" fmla="*/ 63 h 516"/>
                <a:gd name="T14" fmla="*/ 284 w 539"/>
                <a:gd name="T15" fmla="*/ 91 h 516"/>
                <a:gd name="T16" fmla="*/ 227 w 539"/>
                <a:gd name="T17" fmla="*/ 148 h 516"/>
                <a:gd name="T18" fmla="*/ 284 w 539"/>
                <a:gd name="T19" fmla="*/ 204 h 516"/>
                <a:gd name="T20" fmla="*/ 312 w 539"/>
                <a:gd name="T21" fmla="*/ 290 h 516"/>
                <a:gd name="T22" fmla="*/ 454 w 539"/>
                <a:gd name="T23" fmla="*/ 261 h 516"/>
                <a:gd name="T24" fmla="*/ 539 w 539"/>
                <a:gd name="T25" fmla="*/ 375 h 516"/>
                <a:gd name="T26" fmla="*/ 539 w 539"/>
                <a:gd name="T27" fmla="*/ 403 h 516"/>
                <a:gd name="T28" fmla="*/ 426 w 539"/>
                <a:gd name="T29" fmla="*/ 431 h 516"/>
                <a:gd name="T30" fmla="*/ 397 w 539"/>
                <a:gd name="T31" fmla="*/ 488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9" h="516">
                  <a:moveTo>
                    <a:pt x="397" y="488"/>
                  </a:moveTo>
                  <a:lnTo>
                    <a:pt x="170" y="516"/>
                  </a:lnTo>
                  <a:lnTo>
                    <a:pt x="142" y="488"/>
                  </a:lnTo>
                  <a:lnTo>
                    <a:pt x="114" y="488"/>
                  </a:lnTo>
                  <a:lnTo>
                    <a:pt x="0" y="148"/>
                  </a:lnTo>
                  <a:lnTo>
                    <a:pt x="60" y="0"/>
                  </a:lnTo>
                  <a:lnTo>
                    <a:pt x="284" y="63"/>
                  </a:lnTo>
                  <a:lnTo>
                    <a:pt x="284" y="91"/>
                  </a:lnTo>
                  <a:lnTo>
                    <a:pt x="227" y="148"/>
                  </a:lnTo>
                  <a:lnTo>
                    <a:pt x="284" y="204"/>
                  </a:lnTo>
                  <a:lnTo>
                    <a:pt x="312" y="290"/>
                  </a:lnTo>
                  <a:lnTo>
                    <a:pt x="454" y="261"/>
                  </a:lnTo>
                  <a:lnTo>
                    <a:pt x="539" y="375"/>
                  </a:lnTo>
                  <a:lnTo>
                    <a:pt x="539" y="403"/>
                  </a:lnTo>
                  <a:lnTo>
                    <a:pt x="426" y="431"/>
                  </a:lnTo>
                  <a:lnTo>
                    <a:pt x="397" y="48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0" name="Freeform 741"/>
            <p:cNvSpPr>
              <a:spLocks/>
            </p:cNvSpPr>
            <p:nvPr/>
          </p:nvSpPr>
          <p:spPr bwMode="auto">
            <a:xfrm>
              <a:off x="3437" y="3704"/>
              <a:ext cx="992" cy="766"/>
            </a:xfrm>
            <a:custGeom>
              <a:avLst/>
              <a:gdLst>
                <a:gd name="T0" fmla="*/ 765 w 992"/>
                <a:gd name="T1" fmla="*/ 766 h 766"/>
                <a:gd name="T2" fmla="*/ 680 w 992"/>
                <a:gd name="T3" fmla="*/ 681 h 766"/>
                <a:gd name="T4" fmla="*/ 312 w 992"/>
                <a:gd name="T5" fmla="*/ 539 h 766"/>
                <a:gd name="T6" fmla="*/ 28 w 992"/>
                <a:gd name="T7" fmla="*/ 482 h 766"/>
                <a:gd name="T8" fmla="*/ 0 w 992"/>
                <a:gd name="T9" fmla="*/ 341 h 766"/>
                <a:gd name="T10" fmla="*/ 113 w 992"/>
                <a:gd name="T11" fmla="*/ 227 h 766"/>
                <a:gd name="T12" fmla="*/ 198 w 992"/>
                <a:gd name="T13" fmla="*/ 256 h 766"/>
                <a:gd name="T14" fmla="*/ 425 w 992"/>
                <a:gd name="T15" fmla="*/ 199 h 766"/>
                <a:gd name="T16" fmla="*/ 453 w 992"/>
                <a:gd name="T17" fmla="*/ 142 h 766"/>
                <a:gd name="T18" fmla="*/ 510 w 992"/>
                <a:gd name="T19" fmla="*/ 85 h 766"/>
                <a:gd name="T20" fmla="*/ 510 w 992"/>
                <a:gd name="T21" fmla="*/ 0 h 766"/>
                <a:gd name="T22" fmla="*/ 567 w 992"/>
                <a:gd name="T23" fmla="*/ 29 h 766"/>
                <a:gd name="T24" fmla="*/ 680 w 992"/>
                <a:gd name="T25" fmla="*/ 170 h 766"/>
                <a:gd name="T26" fmla="*/ 708 w 992"/>
                <a:gd name="T27" fmla="*/ 227 h 766"/>
                <a:gd name="T28" fmla="*/ 765 w 992"/>
                <a:gd name="T29" fmla="*/ 199 h 766"/>
                <a:gd name="T30" fmla="*/ 935 w 992"/>
                <a:gd name="T31" fmla="*/ 312 h 766"/>
                <a:gd name="T32" fmla="*/ 878 w 992"/>
                <a:gd name="T33" fmla="*/ 369 h 766"/>
                <a:gd name="T34" fmla="*/ 992 w 992"/>
                <a:gd name="T35" fmla="*/ 426 h 766"/>
                <a:gd name="T36" fmla="*/ 964 w 992"/>
                <a:gd name="T37" fmla="*/ 567 h 766"/>
                <a:gd name="T38" fmla="*/ 907 w 992"/>
                <a:gd name="T39" fmla="*/ 567 h 766"/>
                <a:gd name="T40" fmla="*/ 907 w 992"/>
                <a:gd name="T41" fmla="*/ 624 h 766"/>
                <a:gd name="T42" fmla="*/ 765 w 992"/>
                <a:gd name="T43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92" h="766">
                  <a:moveTo>
                    <a:pt x="765" y="766"/>
                  </a:moveTo>
                  <a:lnTo>
                    <a:pt x="680" y="681"/>
                  </a:lnTo>
                  <a:lnTo>
                    <a:pt x="312" y="539"/>
                  </a:lnTo>
                  <a:lnTo>
                    <a:pt x="28" y="482"/>
                  </a:lnTo>
                  <a:lnTo>
                    <a:pt x="0" y="341"/>
                  </a:lnTo>
                  <a:lnTo>
                    <a:pt x="113" y="227"/>
                  </a:lnTo>
                  <a:lnTo>
                    <a:pt x="198" y="256"/>
                  </a:lnTo>
                  <a:lnTo>
                    <a:pt x="425" y="199"/>
                  </a:lnTo>
                  <a:lnTo>
                    <a:pt x="453" y="142"/>
                  </a:lnTo>
                  <a:lnTo>
                    <a:pt x="510" y="85"/>
                  </a:lnTo>
                  <a:lnTo>
                    <a:pt x="510" y="0"/>
                  </a:lnTo>
                  <a:lnTo>
                    <a:pt x="567" y="29"/>
                  </a:lnTo>
                  <a:lnTo>
                    <a:pt x="680" y="170"/>
                  </a:lnTo>
                  <a:lnTo>
                    <a:pt x="708" y="227"/>
                  </a:lnTo>
                  <a:lnTo>
                    <a:pt x="765" y="199"/>
                  </a:lnTo>
                  <a:lnTo>
                    <a:pt x="935" y="312"/>
                  </a:lnTo>
                  <a:lnTo>
                    <a:pt x="878" y="369"/>
                  </a:lnTo>
                  <a:lnTo>
                    <a:pt x="992" y="426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624"/>
                  </a:lnTo>
                  <a:lnTo>
                    <a:pt x="765" y="76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" name="Freeform 742"/>
            <p:cNvSpPr>
              <a:spLocks/>
            </p:cNvSpPr>
            <p:nvPr/>
          </p:nvSpPr>
          <p:spPr bwMode="auto">
            <a:xfrm>
              <a:off x="3408" y="3251"/>
              <a:ext cx="1474" cy="709"/>
            </a:xfrm>
            <a:custGeom>
              <a:avLst/>
              <a:gdLst>
                <a:gd name="T0" fmla="*/ 596 w 1474"/>
                <a:gd name="T1" fmla="*/ 482 h 709"/>
                <a:gd name="T2" fmla="*/ 539 w 1474"/>
                <a:gd name="T3" fmla="*/ 453 h 709"/>
                <a:gd name="T4" fmla="*/ 539 w 1474"/>
                <a:gd name="T5" fmla="*/ 538 h 709"/>
                <a:gd name="T6" fmla="*/ 482 w 1474"/>
                <a:gd name="T7" fmla="*/ 595 h 709"/>
                <a:gd name="T8" fmla="*/ 454 w 1474"/>
                <a:gd name="T9" fmla="*/ 652 h 709"/>
                <a:gd name="T10" fmla="*/ 227 w 1474"/>
                <a:gd name="T11" fmla="*/ 709 h 709"/>
                <a:gd name="T12" fmla="*/ 142 w 1474"/>
                <a:gd name="T13" fmla="*/ 680 h 709"/>
                <a:gd name="T14" fmla="*/ 85 w 1474"/>
                <a:gd name="T15" fmla="*/ 680 h 709"/>
                <a:gd name="T16" fmla="*/ 29 w 1474"/>
                <a:gd name="T17" fmla="*/ 623 h 709"/>
                <a:gd name="T18" fmla="*/ 0 w 1474"/>
                <a:gd name="T19" fmla="*/ 510 h 709"/>
                <a:gd name="T20" fmla="*/ 57 w 1474"/>
                <a:gd name="T21" fmla="*/ 482 h 709"/>
                <a:gd name="T22" fmla="*/ 85 w 1474"/>
                <a:gd name="T23" fmla="*/ 425 h 709"/>
                <a:gd name="T24" fmla="*/ 57 w 1474"/>
                <a:gd name="T25" fmla="*/ 340 h 709"/>
                <a:gd name="T26" fmla="*/ 114 w 1474"/>
                <a:gd name="T27" fmla="*/ 312 h 709"/>
                <a:gd name="T28" fmla="*/ 170 w 1474"/>
                <a:gd name="T29" fmla="*/ 170 h 709"/>
                <a:gd name="T30" fmla="*/ 255 w 1474"/>
                <a:gd name="T31" fmla="*/ 85 h 709"/>
                <a:gd name="T32" fmla="*/ 312 w 1474"/>
                <a:gd name="T33" fmla="*/ 0 h 709"/>
                <a:gd name="T34" fmla="*/ 369 w 1474"/>
                <a:gd name="T35" fmla="*/ 0 h 709"/>
                <a:gd name="T36" fmla="*/ 511 w 1474"/>
                <a:gd name="T37" fmla="*/ 85 h 709"/>
                <a:gd name="T38" fmla="*/ 624 w 1474"/>
                <a:gd name="T39" fmla="*/ 113 h 709"/>
                <a:gd name="T40" fmla="*/ 652 w 1474"/>
                <a:gd name="T41" fmla="*/ 170 h 709"/>
                <a:gd name="T42" fmla="*/ 737 w 1474"/>
                <a:gd name="T43" fmla="*/ 227 h 709"/>
                <a:gd name="T44" fmla="*/ 766 w 1474"/>
                <a:gd name="T45" fmla="*/ 227 h 709"/>
                <a:gd name="T46" fmla="*/ 794 w 1474"/>
                <a:gd name="T47" fmla="*/ 283 h 709"/>
                <a:gd name="T48" fmla="*/ 964 w 1474"/>
                <a:gd name="T49" fmla="*/ 368 h 709"/>
                <a:gd name="T50" fmla="*/ 1021 w 1474"/>
                <a:gd name="T51" fmla="*/ 340 h 709"/>
                <a:gd name="T52" fmla="*/ 1078 w 1474"/>
                <a:gd name="T53" fmla="*/ 368 h 709"/>
                <a:gd name="T54" fmla="*/ 1474 w 1474"/>
                <a:gd name="T55" fmla="*/ 482 h 709"/>
                <a:gd name="T56" fmla="*/ 1389 w 1474"/>
                <a:gd name="T57" fmla="*/ 510 h 709"/>
                <a:gd name="T58" fmla="*/ 1389 w 1474"/>
                <a:gd name="T59" fmla="*/ 567 h 709"/>
                <a:gd name="T60" fmla="*/ 1333 w 1474"/>
                <a:gd name="T61" fmla="*/ 538 h 709"/>
                <a:gd name="T62" fmla="*/ 1333 w 1474"/>
                <a:gd name="T63" fmla="*/ 595 h 709"/>
                <a:gd name="T64" fmla="*/ 1078 w 1474"/>
                <a:gd name="T65" fmla="*/ 567 h 709"/>
                <a:gd name="T66" fmla="*/ 907 w 1474"/>
                <a:gd name="T67" fmla="*/ 453 h 709"/>
                <a:gd name="T68" fmla="*/ 879 w 1474"/>
                <a:gd name="T69" fmla="*/ 482 h 709"/>
                <a:gd name="T70" fmla="*/ 794 w 1474"/>
                <a:gd name="T71" fmla="*/ 482 h 709"/>
                <a:gd name="T72" fmla="*/ 681 w 1474"/>
                <a:gd name="T73" fmla="*/ 397 h 709"/>
                <a:gd name="T74" fmla="*/ 624 w 1474"/>
                <a:gd name="T75" fmla="*/ 425 h 709"/>
                <a:gd name="T76" fmla="*/ 596 w 1474"/>
                <a:gd name="T77" fmla="*/ 48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4" h="709">
                  <a:moveTo>
                    <a:pt x="596" y="482"/>
                  </a:moveTo>
                  <a:lnTo>
                    <a:pt x="539" y="453"/>
                  </a:lnTo>
                  <a:lnTo>
                    <a:pt x="539" y="538"/>
                  </a:lnTo>
                  <a:lnTo>
                    <a:pt x="482" y="595"/>
                  </a:lnTo>
                  <a:lnTo>
                    <a:pt x="454" y="652"/>
                  </a:lnTo>
                  <a:lnTo>
                    <a:pt x="227" y="709"/>
                  </a:lnTo>
                  <a:lnTo>
                    <a:pt x="142" y="680"/>
                  </a:lnTo>
                  <a:lnTo>
                    <a:pt x="85" y="680"/>
                  </a:lnTo>
                  <a:lnTo>
                    <a:pt x="29" y="623"/>
                  </a:lnTo>
                  <a:lnTo>
                    <a:pt x="0" y="510"/>
                  </a:lnTo>
                  <a:lnTo>
                    <a:pt x="57" y="482"/>
                  </a:lnTo>
                  <a:lnTo>
                    <a:pt x="85" y="425"/>
                  </a:lnTo>
                  <a:lnTo>
                    <a:pt x="57" y="340"/>
                  </a:lnTo>
                  <a:lnTo>
                    <a:pt x="114" y="312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511" y="85"/>
                  </a:lnTo>
                  <a:lnTo>
                    <a:pt x="624" y="113"/>
                  </a:lnTo>
                  <a:lnTo>
                    <a:pt x="652" y="170"/>
                  </a:lnTo>
                  <a:lnTo>
                    <a:pt x="737" y="227"/>
                  </a:lnTo>
                  <a:lnTo>
                    <a:pt x="766" y="227"/>
                  </a:lnTo>
                  <a:lnTo>
                    <a:pt x="794" y="283"/>
                  </a:lnTo>
                  <a:lnTo>
                    <a:pt x="964" y="368"/>
                  </a:lnTo>
                  <a:lnTo>
                    <a:pt x="1021" y="340"/>
                  </a:lnTo>
                  <a:lnTo>
                    <a:pt x="1078" y="368"/>
                  </a:lnTo>
                  <a:lnTo>
                    <a:pt x="1474" y="482"/>
                  </a:lnTo>
                  <a:lnTo>
                    <a:pt x="1389" y="510"/>
                  </a:lnTo>
                  <a:lnTo>
                    <a:pt x="1389" y="567"/>
                  </a:lnTo>
                  <a:lnTo>
                    <a:pt x="1333" y="538"/>
                  </a:lnTo>
                  <a:lnTo>
                    <a:pt x="1333" y="595"/>
                  </a:lnTo>
                  <a:lnTo>
                    <a:pt x="1078" y="567"/>
                  </a:lnTo>
                  <a:lnTo>
                    <a:pt x="907" y="453"/>
                  </a:lnTo>
                  <a:lnTo>
                    <a:pt x="879" y="482"/>
                  </a:lnTo>
                  <a:lnTo>
                    <a:pt x="794" y="482"/>
                  </a:lnTo>
                  <a:lnTo>
                    <a:pt x="681" y="397"/>
                  </a:lnTo>
                  <a:lnTo>
                    <a:pt x="624" y="425"/>
                  </a:lnTo>
                  <a:lnTo>
                    <a:pt x="596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" name="Freeform 743"/>
            <p:cNvSpPr>
              <a:spLocks/>
            </p:cNvSpPr>
            <p:nvPr/>
          </p:nvSpPr>
          <p:spPr bwMode="auto">
            <a:xfrm>
              <a:off x="4741" y="3733"/>
              <a:ext cx="510" cy="482"/>
            </a:xfrm>
            <a:custGeom>
              <a:avLst/>
              <a:gdLst>
                <a:gd name="T0" fmla="*/ 0 w 510"/>
                <a:gd name="T1" fmla="*/ 113 h 482"/>
                <a:gd name="T2" fmla="*/ 0 w 510"/>
                <a:gd name="T3" fmla="*/ 56 h 482"/>
                <a:gd name="T4" fmla="*/ 56 w 510"/>
                <a:gd name="T5" fmla="*/ 85 h 482"/>
                <a:gd name="T6" fmla="*/ 56 w 510"/>
                <a:gd name="T7" fmla="*/ 28 h 482"/>
                <a:gd name="T8" fmla="*/ 141 w 510"/>
                <a:gd name="T9" fmla="*/ 0 h 482"/>
                <a:gd name="T10" fmla="*/ 113 w 510"/>
                <a:gd name="T11" fmla="*/ 113 h 482"/>
                <a:gd name="T12" fmla="*/ 255 w 510"/>
                <a:gd name="T13" fmla="*/ 85 h 482"/>
                <a:gd name="T14" fmla="*/ 312 w 510"/>
                <a:gd name="T15" fmla="*/ 113 h 482"/>
                <a:gd name="T16" fmla="*/ 368 w 510"/>
                <a:gd name="T17" fmla="*/ 85 h 482"/>
                <a:gd name="T18" fmla="*/ 425 w 510"/>
                <a:gd name="T19" fmla="*/ 113 h 482"/>
                <a:gd name="T20" fmla="*/ 453 w 510"/>
                <a:gd name="T21" fmla="*/ 141 h 482"/>
                <a:gd name="T22" fmla="*/ 425 w 510"/>
                <a:gd name="T23" fmla="*/ 198 h 482"/>
                <a:gd name="T24" fmla="*/ 453 w 510"/>
                <a:gd name="T25" fmla="*/ 255 h 482"/>
                <a:gd name="T26" fmla="*/ 510 w 510"/>
                <a:gd name="T27" fmla="*/ 255 h 482"/>
                <a:gd name="T28" fmla="*/ 510 w 510"/>
                <a:gd name="T29" fmla="*/ 312 h 482"/>
                <a:gd name="T30" fmla="*/ 482 w 510"/>
                <a:gd name="T31" fmla="*/ 312 h 482"/>
                <a:gd name="T32" fmla="*/ 453 w 510"/>
                <a:gd name="T33" fmla="*/ 368 h 482"/>
                <a:gd name="T34" fmla="*/ 397 w 510"/>
                <a:gd name="T35" fmla="*/ 312 h 482"/>
                <a:gd name="T36" fmla="*/ 368 w 510"/>
                <a:gd name="T37" fmla="*/ 312 h 482"/>
                <a:gd name="T38" fmla="*/ 198 w 510"/>
                <a:gd name="T39" fmla="*/ 482 h 482"/>
                <a:gd name="T40" fmla="*/ 141 w 510"/>
                <a:gd name="T41" fmla="*/ 453 h 482"/>
                <a:gd name="T42" fmla="*/ 141 w 510"/>
                <a:gd name="T43" fmla="*/ 368 h 482"/>
                <a:gd name="T44" fmla="*/ 85 w 510"/>
                <a:gd name="T45" fmla="*/ 312 h 482"/>
                <a:gd name="T46" fmla="*/ 28 w 510"/>
                <a:gd name="T47" fmla="*/ 283 h 482"/>
                <a:gd name="T48" fmla="*/ 28 w 510"/>
                <a:gd name="T49" fmla="*/ 141 h 482"/>
                <a:gd name="T50" fmla="*/ 0 w 510"/>
                <a:gd name="T51" fmla="*/ 113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" h="482">
                  <a:moveTo>
                    <a:pt x="0" y="113"/>
                  </a:moveTo>
                  <a:lnTo>
                    <a:pt x="0" y="56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141" y="0"/>
                  </a:lnTo>
                  <a:lnTo>
                    <a:pt x="113" y="113"/>
                  </a:lnTo>
                  <a:lnTo>
                    <a:pt x="255" y="85"/>
                  </a:lnTo>
                  <a:lnTo>
                    <a:pt x="312" y="113"/>
                  </a:lnTo>
                  <a:lnTo>
                    <a:pt x="368" y="85"/>
                  </a:lnTo>
                  <a:lnTo>
                    <a:pt x="425" y="113"/>
                  </a:lnTo>
                  <a:lnTo>
                    <a:pt x="453" y="141"/>
                  </a:lnTo>
                  <a:lnTo>
                    <a:pt x="425" y="198"/>
                  </a:lnTo>
                  <a:lnTo>
                    <a:pt x="453" y="255"/>
                  </a:lnTo>
                  <a:lnTo>
                    <a:pt x="510" y="255"/>
                  </a:lnTo>
                  <a:lnTo>
                    <a:pt x="510" y="312"/>
                  </a:lnTo>
                  <a:lnTo>
                    <a:pt x="482" y="312"/>
                  </a:lnTo>
                  <a:lnTo>
                    <a:pt x="453" y="368"/>
                  </a:lnTo>
                  <a:lnTo>
                    <a:pt x="397" y="312"/>
                  </a:lnTo>
                  <a:lnTo>
                    <a:pt x="368" y="312"/>
                  </a:lnTo>
                  <a:lnTo>
                    <a:pt x="198" y="482"/>
                  </a:lnTo>
                  <a:lnTo>
                    <a:pt x="141" y="453"/>
                  </a:lnTo>
                  <a:lnTo>
                    <a:pt x="141" y="368"/>
                  </a:lnTo>
                  <a:lnTo>
                    <a:pt x="85" y="312"/>
                  </a:lnTo>
                  <a:lnTo>
                    <a:pt x="28" y="283"/>
                  </a:lnTo>
                  <a:lnTo>
                    <a:pt x="28" y="141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" name="Freeform 744"/>
            <p:cNvSpPr>
              <a:spLocks/>
            </p:cNvSpPr>
            <p:nvPr/>
          </p:nvSpPr>
          <p:spPr bwMode="auto">
            <a:xfrm>
              <a:off x="4911" y="4045"/>
              <a:ext cx="283" cy="283"/>
            </a:xfrm>
            <a:custGeom>
              <a:avLst/>
              <a:gdLst>
                <a:gd name="T0" fmla="*/ 28 w 283"/>
                <a:gd name="T1" fmla="*/ 170 h 283"/>
                <a:gd name="T2" fmla="*/ 198 w 283"/>
                <a:gd name="T3" fmla="*/ 0 h 283"/>
                <a:gd name="T4" fmla="*/ 227 w 283"/>
                <a:gd name="T5" fmla="*/ 0 h 283"/>
                <a:gd name="T6" fmla="*/ 283 w 283"/>
                <a:gd name="T7" fmla="*/ 56 h 283"/>
                <a:gd name="T8" fmla="*/ 283 w 283"/>
                <a:gd name="T9" fmla="*/ 85 h 283"/>
                <a:gd name="T10" fmla="*/ 227 w 283"/>
                <a:gd name="T11" fmla="*/ 85 h 283"/>
                <a:gd name="T12" fmla="*/ 142 w 283"/>
                <a:gd name="T13" fmla="*/ 198 h 283"/>
                <a:gd name="T14" fmla="*/ 142 w 283"/>
                <a:gd name="T15" fmla="*/ 226 h 283"/>
                <a:gd name="T16" fmla="*/ 142 w 283"/>
                <a:gd name="T17" fmla="*/ 255 h 283"/>
                <a:gd name="T18" fmla="*/ 57 w 283"/>
                <a:gd name="T19" fmla="*/ 283 h 283"/>
                <a:gd name="T20" fmla="*/ 0 w 283"/>
                <a:gd name="T21" fmla="*/ 255 h 283"/>
                <a:gd name="T22" fmla="*/ 0 w 283"/>
                <a:gd name="T23" fmla="*/ 226 h 283"/>
                <a:gd name="T24" fmla="*/ 28 w 283"/>
                <a:gd name="T25" fmla="*/ 198 h 283"/>
                <a:gd name="T26" fmla="*/ 28 w 283"/>
                <a:gd name="T27" fmla="*/ 17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283">
                  <a:moveTo>
                    <a:pt x="28" y="170"/>
                  </a:moveTo>
                  <a:lnTo>
                    <a:pt x="198" y="0"/>
                  </a:lnTo>
                  <a:lnTo>
                    <a:pt x="227" y="0"/>
                  </a:lnTo>
                  <a:lnTo>
                    <a:pt x="283" y="56"/>
                  </a:lnTo>
                  <a:lnTo>
                    <a:pt x="283" y="85"/>
                  </a:lnTo>
                  <a:lnTo>
                    <a:pt x="227" y="85"/>
                  </a:lnTo>
                  <a:lnTo>
                    <a:pt x="142" y="198"/>
                  </a:lnTo>
                  <a:lnTo>
                    <a:pt x="142" y="226"/>
                  </a:lnTo>
                  <a:lnTo>
                    <a:pt x="142" y="255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0" y="226"/>
                  </a:lnTo>
                  <a:lnTo>
                    <a:pt x="28" y="198"/>
                  </a:lnTo>
                  <a:lnTo>
                    <a:pt x="28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" name="Freeform 746"/>
            <p:cNvSpPr>
              <a:spLocks/>
            </p:cNvSpPr>
            <p:nvPr/>
          </p:nvSpPr>
          <p:spPr bwMode="auto">
            <a:xfrm>
              <a:off x="4542" y="3988"/>
              <a:ext cx="397" cy="340"/>
            </a:xfrm>
            <a:custGeom>
              <a:avLst/>
              <a:gdLst>
                <a:gd name="T0" fmla="*/ 227 w 397"/>
                <a:gd name="T1" fmla="*/ 28 h 340"/>
                <a:gd name="T2" fmla="*/ 284 w 397"/>
                <a:gd name="T3" fmla="*/ 57 h 340"/>
                <a:gd name="T4" fmla="*/ 340 w 397"/>
                <a:gd name="T5" fmla="*/ 113 h 340"/>
                <a:gd name="T6" fmla="*/ 340 w 397"/>
                <a:gd name="T7" fmla="*/ 198 h 340"/>
                <a:gd name="T8" fmla="*/ 397 w 397"/>
                <a:gd name="T9" fmla="*/ 227 h 340"/>
                <a:gd name="T10" fmla="*/ 397 w 397"/>
                <a:gd name="T11" fmla="*/ 255 h 340"/>
                <a:gd name="T12" fmla="*/ 369 w 397"/>
                <a:gd name="T13" fmla="*/ 283 h 340"/>
                <a:gd name="T14" fmla="*/ 369 w 397"/>
                <a:gd name="T15" fmla="*/ 340 h 340"/>
                <a:gd name="T16" fmla="*/ 284 w 397"/>
                <a:gd name="T17" fmla="*/ 340 h 340"/>
                <a:gd name="T18" fmla="*/ 227 w 397"/>
                <a:gd name="T19" fmla="*/ 312 h 340"/>
                <a:gd name="T20" fmla="*/ 227 w 397"/>
                <a:gd name="T21" fmla="*/ 255 h 340"/>
                <a:gd name="T22" fmla="*/ 199 w 397"/>
                <a:gd name="T23" fmla="*/ 255 h 340"/>
                <a:gd name="T24" fmla="*/ 114 w 397"/>
                <a:gd name="T25" fmla="*/ 198 h 340"/>
                <a:gd name="T26" fmla="*/ 170 w 397"/>
                <a:gd name="T27" fmla="*/ 170 h 340"/>
                <a:gd name="T28" fmla="*/ 170 w 397"/>
                <a:gd name="T29" fmla="*/ 113 h 340"/>
                <a:gd name="T30" fmla="*/ 57 w 397"/>
                <a:gd name="T31" fmla="*/ 85 h 340"/>
                <a:gd name="T32" fmla="*/ 0 w 397"/>
                <a:gd name="T33" fmla="*/ 28 h 340"/>
                <a:gd name="T34" fmla="*/ 57 w 397"/>
                <a:gd name="T35" fmla="*/ 0 h 340"/>
                <a:gd name="T36" fmla="*/ 170 w 397"/>
                <a:gd name="T37" fmla="*/ 0 h 340"/>
                <a:gd name="T38" fmla="*/ 227 w 397"/>
                <a:gd name="T39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40">
                  <a:moveTo>
                    <a:pt x="227" y="28"/>
                  </a:moveTo>
                  <a:lnTo>
                    <a:pt x="284" y="57"/>
                  </a:lnTo>
                  <a:lnTo>
                    <a:pt x="340" y="113"/>
                  </a:lnTo>
                  <a:lnTo>
                    <a:pt x="340" y="198"/>
                  </a:lnTo>
                  <a:lnTo>
                    <a:pt x="397" y="227"/>
                  </a:lnTo>
                  <a:lnTo>
                    <a:pt x="397" y="255"/>
                  </a:lnTo>
                  <a:lnTo>
                    <a:pt x="369" y="283"/>
                  </a:lnTo>
                  <a:lnTo>
                    <a:pt x="369" y="340"/>
                  </a:lnTo>
                  <a:lnTo>
                    <a:pt x="284" y="340"/>
                  </a:lnTo>
                  <a:lnTo>
                    <a:pt x="227" y="312"/>
                  </a:lnTo>
                  <a:lnTo>
                    <a:pt x="227" y="255"/>
                  </a:lnTo>
                  <a:lnTo>
                    <a:pt x="199" y="255"/>
                  </a:lnTo>
                  <a:lnTo>
                    <a:pt x="114" y="198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57" y="85"/>
                  </a:lnTo>
                  <a:lnTo>
                    <a:pt x="0" y="28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227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" name="Freeform 748"/>
            <p:cNvSpPr>
              <a:spLocks/>
            </p:cNvSpPr>
            <p:nvPr/>
          </p:nvSpPr>
          <p:spPr bwMode="auto">
            <a:xfrm>
              <a:off x="4004" y="3648"/>
              <a:ext cx="1219" cy="1275"/>
            </a:xfrm>
            <a:custGeom>
              <a:avLst/>
              <a:gdLst>
                <a:gd name="T0" fmla="*/ 198 w 1219"/>
                <a:gd name="T1" fmla="*/ 822 h 1275"/>
                <a:gd name="T2" fmla="*/ 340 w 1219"/>
                <a:gd name="T3" fmla="*/ 680 h 1275"/>
                <a:gd name="T4" fmla="*/ 340 w 1219"/>
                <a:gd name="T5" fmla="*/ 623 h 1275"/>
                <a:gd name="T6" fmla="*/ 397 w 1219"/>
                <a:gd name="T7" fmla="*/ 623 h 1275"/>
                <a:gd name="T8" fmla="*/ 425 w 1219"/>
                <a:gd name="T9" fmla="*/ 482 h 1275"/>
                <a:gd name="T10" fmla="*/ 311 w 1219"/>
                <a:gd name="T11" fmla="*/ 425 h 1275"/>
                <a:gd name="T12" fmla="*/ 368 w 1219"/>
                <a:gd name="T13" fmla="*/ 368 h 1275"/>
                <a:gd name="T14" fmla="*/ 198 w 1219"/>
                <a:gd name="T15" fmla="*/ 255 h 1275"/>
                <a:gd name="T16" fmla="*/ 141 w 1219"/>
                <a:gd name="T17" fmla="*/ 283 h 1275"/>
                <a:gd name="T18" fmla="*/ 113 w 1219"/>
                <a:gd name="T19" fmla="*/ 226 h 1275"/>
                <a:gd name="T20" fmla="*/ 0 w 1219"/>
                <a:gd name="T21" fmla="*/ 85 h 1275"/>
                <a:gd name="T22" fmla="*/ 28 w 1219"/>
                <a:gd name="T23" fmla="*/ 28 h 1275"/>
                <a:gd name="T24" fmla="*/ 85 w 1219"/>
                <a:gd name="T25" fmla="*/ 0 h 1275"/>
                <a:gd name="T26" fmla="*/ 198 w 1219"/>
                <a:gd name="T27" fmla="*/ 85 h 1275"/>
                <a:gd name="T28" fmla="*/ 255 w 1219"/>
                <a:gd name="T29" fmla="*/ 85 h 1275"/>
                <a:gd name="T30" fmla="*/ 283 w 1219"/>
                <a:gd name="T31" fmla="*/ 85 h 1275"/>
                <a:gd name="T32" fmla="*/ 311 w 1219"/>
                <a:gd name="T33" fmla="*/ 56 h 1275"/>
                <a:gd name="T34" fmla="*/ 482 w 1219"/>
                <a:gd name="T35" fmla="*/ 170 h 1275"/>
                <a:gd name="T36" fmla="*/ 737 w 1219"/>
                <a:gd name="T37" fmla="*/ 198 h 1275"/>
                <a:gd name="T38" fmla="*/ 765 w 1219"/>
                <a:gd name="T39" fmla="*/ 226 h 1275"/>
                <a:gd name="T40" fmla="*/ 765 w 1219"/>
                <a:gd name="T41" fmla="*/ 368 h 1275"/>
                <a:gd name="T42" fmla="*/ 708 w 1219"/>
                <a:gd name="T43" fmla="*/ 340 h 1275"/>
                <a:gd name="T44" fmla="*/ 595 w 1219"/>
                <a:gd name="T45" fmla="*/ 340 h 1275"/>
                <a:gd name="T46" fmla="*/ 538 w 1219"/>
                <a:gd name="T47" fmla="*/ 368 h 1275"/>
                <a:gd name="T48" fmla="*/ 595 w 1219"/>
                <a:gd name="T49" fmla="*/ 425 h 1275"/>
                <a:gd name="T50" fmla="*/ 708 w 1219"/>
                <a:gd name="T51" fmla="*/ 453 h 1275"/>
                <a:gd name="T52" fmla="*/ 708 w 1219"/>
                <a:gd name="T53" fmla="*/ 510 h 1275"/>
                <a:gd name="T54" fmla="*/ 652 w 1219"/>
                <a:gd name="T55" fmla="*/ 538 h 1275"/>
                <a:gd name="T56" fmla="*/ 737 w 1219"/>
                <a:gd name="T57" fmla="*/ 595 h 1275"/>
                <a:gd name="T58" fmla="*/ 765 w 1219"/>
                <a:gd name="T59" fmla="*/ 595 h 1275"/>
                <a:gd name="T60" fmla="*/ 765 w 1219"/>
                <a:gd name="T61" fmla="*/ 652 h 1275"/>
                <a:gd name="T62" fmla="*/ 822 w 1219"/>
                <a:gd name="T63" fmla="*/ 680 h 1275"/>
                <a:gd name="T64" fmla="*/ 907 w 1219"/>
                <a:gd name="T65" fmla="*/ 680 h 1275"/>
                <a:gd name="T66" fmla="*/ 907 w 1219"/>
                <a:gd name="T67" fmla="*/ 652 h 1275"/>
                <a:gd name="T68" fmla="*/ 964 w 1219"/>
                <a:gd name="T69" fmla="*/ 680 h 1275"/>
                <a:gd name="T70" fmla="*/ 992 w 1219"/>
                <a:gd name="T71" fmla="*/ 708 h 1275"/>
                <a:gd name="T72" fmla="*/ 1134 w 1219"/>
                <a:gd name="T73" fmla="*/ 652 h 1275"/>
                <a:gd name="T74" fmla="*/ 1162 w 1219"/>
                <a:gd name="T75" fmla="*/ 680 h 1275"/>
                <a:gd name="T76" fmla="*/ 1219 w 1219"/>
                <a:gd name="T77" fmla="*/ 708 h 1275"/>
                <a:gd name="T78" fmla="*/ 1219 w 1219"/>
                <a:gd name="T79" fmla="*/ 765 h 1275"/>
                <a:gd name="T80" fmla="*/ 1077 w 1219"/>
                <a:gd name="T81" fmla="*/ 879 h 1275"/>
                <a:gd name="T82" fmla="*/ 1020 w 1219"/>
                <a:gd name="T83" fmla="*/ 907 h 1275"/>
                <a:gd name="T84" fmla="*/ 992 w 1219"/>
                <a:gd name="T85" fmla="*/ 964 h 1275"/>
                <a:gd name="T86" fmla="*/ 992 w 1219"/>
                <a:gd name="T87" fmla="*/ 1049 h 1275"/>
                <a:gd name="T88" fmla="*/ 935 w 1219"/>
                <a:gd name="T89" fmla="*/ 1020 h 1275"/>
                <a:gd name="T90" fmla="*/ 850 w 1219"/>
                <a:gd name="T91" fmla="*/ 1077 h 1275"/>
                <a:gd name="T92" fmla="*/ 850 w 1219"/>
                <a:gd name="T93" fmla="*/ 1105 h 1275"/>
                <a:gd name="T94" fmla="*/ 822 w 1219"/>
                <a:gd name="T95" fmla="*/ 1219 h 1275"/>
                <a:gd name="T96" fmla="*/ 765 w 1219"/>
                <a:gd name="T97" fmla="*/ 1190 h 1275"/>
                <a:gd name="T98" fmla="*/ 652 w 1219"/>
                <a:gd name="T99" fmla="*/ 1219 h 1275"/>
                <a:gd name="T100" fmla="*/ 623 w 1219"/>
                <a:gd name="T101" fmla="*/ 1275 h 1275"/>
                <a:gd name="T102" fmla="*/ 595 w 1219"/>
                <a:gd name="T103" fmla="*/ 1247 h 1275"/>
                <a:gd name="T104" fmla="*/ 595 w 1219"/>
                <a:gd name="T105" fmla="*/ 1162 h 1275"/>
                <a:gd name="T106" fmla="*/ 482 w 1219"/>
                <a:gd name="T107" fmla="*/ 1162 h 1275"/>
                <a:gd name="T108" fmla="*/ 453 w 1219"/>
                <a:gd name="T109" fmla="*/ 1190 h 1275"/>
                <a:gd name="T110" fmla="*/ 397 w 1219"/>
                <a:gd name="T111" fmla="*/ 1162 h 1275"/>
                <a:gd name="T112" fmla="*/ 368 w 1219"/>
                <a:gd name="T113" fmla="*/ 964 h 1275"/>
                <a:gd name="T114" fmla="*/ 255 w 1219"/>
                <a:gd name="T115" fmla="*/ 907 h 1275"/>
                <a:gd name="T116" fmla="*/ 198 w 1219"/>
                <a:gd name="T117" fmla="*/ 822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19" h="1275">
                  <a:moveTo>
                    <a:pt x="198" y="822"/>
                  </a:moveTo>
                  <a:lnTo>
                    <a:pt x="340" y="680"/>
                  </a:lnTo>
                  <a:lnTo>
                    <a:pt x="340" y="623"/>
                  </a:lnTo>
                  <a:lnTo>
                    <a:pt x="397" y="623"/>
                  </a:lnTo>
                  <a:lnTo>
                    <a:pt x="425" y="482"/>
                  </a:lnTo>
                  <a:lnTo>
                    <a:pt x="311" y="425"/>
                  </a:lnTo>
                  <a:lnTo>
                    <a:pt x="368" y="368"/>
                  </a:lnTo>
                  <a:lnTo>
                    <a:pt x="198" y="255"/>
                  </a:lnTo>
                  <a:lnTo>
                    <a:pt x="141" y="283"/>
                  </a:lnTo>
                  <a:lnTo>
                    <a:pt x="113" y="226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85" y="0"/>
                  </a:lnTo>
                  <a:lnTo>
                    <a:pt x="198" y="85"/>
                  </a:lnTo>
                  <a:lnTo>
                    <a:pt x="255" y="85"/>
                  </a:lnTo>
                  <a:lnTo>
                    <a:pt x="283" y="85"/>
                  </a:lnTo>
                  <a:lnTo>
                    <a:pt x="311" y="56"/>
                  </a:lnTo>
                  <a:lnTo>
                    <a:pt x="482" y="170"/>
                  </a:lnTo>
                  <a:lnTo>
                    <a:pt x="737" y="198"/>
                  </a:lnTo>
                  <a:lnTo>
                    <a:pt x="765" y="226"/>
                  </a:lnTo>
                  <a:lnTo>
                    <a:pt x="765" y="368"/>
                  </a:lnTo>
                  <a:lnTo>
                    <a:pt x="708" y="340"/>
                  </a:lnTo>
                  <a:lnTo>
                    <a:pt x="595" y="340"/>
                  </a:lnTo>
                  <a:lnTo>
                    <a:pt x="538" y="368"/>
                  </a:lnTo>
                  <a:lnTo>
                    <a:pt x="595" y="425"/>
                  </a:lnTo>
                  <a:lnTo>
                    <a:pt x="708" y="453"/>
                  </a:lnTo>
                  <a:lnTo>
                    <a:pt x="708" y="510"/>
                  </a:lnTo>
                  <a:lnTo>
                    <a:pt x="652" y="538"/>
                  </a:lnTo>
                  <a:lnTo>
                    <a:pt x="737" y="595"/>
                  </a:lnTo>
                  <a:lnTo>
                    <a:pt x="765" y="595"/>
                  </a:lnTo>
                  <a:lnTo>
                    <a:pt x="765" y="652"/>
                  </a:lnTo>
                  <a:lnTo>
                    <a:pt x="822" y="680"/>
                  </a:lnTo>
                  <a:lnTo>
                    <a:pt x="907" y="680"/>
                  </a:lnTo>
                  <a:lnTo>
                    <a:pt x="907" y="652"/>
                  </a:lnTo>
                  <a:lnTo>
                    <a:pt x="964" y="680"/>
                  </a:lnTo>
                  <a:lnTo>
                    <a:pt x="992" y="708"/>
                  </a:lnTo>
                  <a:lnTo>
                    <a:pt x="1134" y="652"/>
                  </a:lnTo>
                  <a:lnTo>
                    <a:pt x="1162" y="680"/>
                  </a:lnTo>
                  <a:lnTo>
                    <a:pt x="1219" y="708"/>
                  </a:lnTo>
                  <a:lnTo>
                    <a:pt x="1219" y="765"/>
                  </a:lnTo>
                  <a:lnTo>
                    <a:pt x="1077" y="879"/>
                  </a:lnTo>
                  <a:lnTo>
                    <a:pt x="1020" y="907"/>
                  </a:lnTo>
                  <a:lnTo>
                    <a:pt x="992" y="964"/>
                  </a:lnTo>
                  <a:lnTo>
                    <a:pt x="992" y="1049"/>
                  </a:lnTo>
                  <a:lnTo>
                    <a:pt x="935" y="1020"/>
                  </a:lnTo>
                  <a:lnTo>
                    <a:pt x="850" y="1077"/>
                  </a:lnTo>
                  <a:lnTo>
                    <a:pt x="850" y="1105"/>
                  </a:lnTo>
                  <a:lnTo>
                    <a:pt x="822" y="1219"/>
                  </a:lnTo>
                  <a:lnTo>
                    <a:pt x="765" y="1190"/>
                  </a:lnTo>
                  <a:lnTo>
                    <a:pt x="652" y="1219"/>
                  </a:lnTo>
                  <a:lnTo>
                    <a:pt x="623" y="1275"/>
                  </a:lnTo>
                  <a:lnTo>
                    <a:pt x="595" y="1247"/>
                  </a:lnTo>
                  <a:lnTo>
                    <a:pt x="595" y="1162"/>
                  </a:lnTo>
                  <a:lnTo>
                    <a:pt x="482" y="1162"/>
                  </a:lnTo>
                  <a:lnTo>
                    <a:pt x="453" y="1190"/>
                  </a:lnTo>
                  <a:lnTo>
                    <a:pt x="397" y="1162"/>
                  </a:lnTo>
                  <a:lnTo>
                    <a:pt x="368" y="964"/>
                  </a:lnTo>
                  <a:lnTo>
                    <a:pt x="255" y="907"/>
                  </a:lnTo>
                  <a:lnTo>
                    <a:pt x="198" y="82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" name="Freeform 749"/>
            <p:cNvSpPr>
              <a:spLocks/>
            </p:cNvSpPr>
            <p:nvPr/>
          </p:nvSpPr>
          <p:spPr bwMode="auto">
            <a:xfrm>
              <a:off x="5081" y="4328"/>
              <a:ext cx="368" cy="567"/>
            </a:xfrm>
            <a:custGeom>
              <a:avLst/>
              <a:gdLst>
                <a:gd name="T0" fmla="*/ 340 w 368"/>
                <a:gd name="T1" fmla="*/ 510 h 567"/>
                <a:gd name="T2" fmla="*/ 227 w 368"/>
                <a:gd name="T3" fmla="*/ 255 h 567"/>
                <a:gd name="T4" fmla="*/ 283 w 368"/>
                <a:gd name="T5" fmla="*/ 227 h 567"/>
                <a:gd name="T6" fmla="*/ 368 w 368"/>
                <a:gd name="T7" fmla="*/ 227 h 567"/>
                <a:gd name="T8" fmla="*/ 340 w 368"/>
                <a:gd name="T9" fmla="*/ 57 h 567"/>
                <a:gd name="T10" fmla="*/ 312 w 368"/>
                <a:gd name="T11" fmla="*/ 85 h 567"/>
                <a:gd name="T12" fmla="*/ 227 w 368"/>
                <a:gd name="T13" fmla="*/ 57 h 567"/>
                <a:gd name="T14" fmla="*/ 198 w 368"/>
                <a:gd name="T15" fmla="*/ 0 h 567"/>
                <a:gd name="T16" fmla="*/ 142 w 368"/>
                <a:gd name="T17" fmla="*/ 28 h 567"/>
                <a:gd name="T18" fmla="*/ 142 w 368"/>
                <a:gd name="T19" fmla="*/ 85 h 567"/>
                <a:gd name="T20" fmla="*/ 0 w 368"/>
                <a:gd name="T21" fmla="*/ 199 h 567"/>
                <a:gd name="T22" fmla="*/ 28 w 368"/>
                <a:gd name="T23" fmla="*/ 255 h 567"/>
                <a:gd name="T24" fmla="*/ 85 w 368"/>
                <a:gd name="T25" fmla="*/ 199 h 567"/>
                <a:gd name="T26" fmla="*/ 113 w 368"/>
                <a:gd name="T27" fmla="*/ 199 h 567"/>
                <a:gd name="T28" fmla="*/ 113 w 368"/>
                <a:gd name="T29" fmla="*/ 312 h 567"/>
                <a:gd name="T30" fmla="*/ 170 w 368"/>
                <a:gd name="T31" fmla="*/ 369 h 567"/>
                <a:gd name="T32" fmla="*/ 227 w 368"/>
                <a:gd name="T33" fmla="*/ 369 h 567"/>
                <a:gd name="T34" fmla="*/ 198 w 368"/>
                <a:gd name="T35" fmla="*/ 482 h 567"/>
                <a:gd name="T36" fmla="*/ 255 w 368"/>
                <a:gd name="T37" fmla="*/ 567 h 567"/>
                <a:gd name="T38" fmla="*/ 312 w 368"/>
                <a:gd name="T39" fmla="*/ 510 h 567"/>
                <a:gd name="T40" fmla="*/ 340 w 368"/>
                <a:gd name="T41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8" h="567">
                  <a:moveTo>
                    <a:pt x="340" y="510"/>
                  </a:moveTo>
                  <a:lnTo>
                    <a:pt x="227" y="255"/>
                  </a:lnTo>
                  <a:lnTo>
                    <a:pt x="283" y="227"/>
                  </a:lnTo>
                  <a:lnTo>
                    <a:pt x="368" y="227"/>
                  </a:lnTo>
                  <a:lnTo>
                    <a:pt x="340" y="57"/>
                  </a:lnTo>
                  <a:lnTo>
                    <a:pt x="312" y="85"/>
                  </a:lnTo>
                  <a:lnTo>
                    <a:pt x="227" y="57"/>
                  </a:lnTo>
                  <a:lnTo>
                    <a:pt x="198" y="0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0" y="199"/>
                  </a:lnTo>
                  <a:lnTo>
                    <a:pt x="28" y="255"/>
                  </a:lnTo>
                  <a:lnTo>
                    <a:pt x="85" y="199"/>
                  </a:lnTo>
                  <a:lnTo>
                    <a:pt x="113" y="199"/>
                  </a:lnTo>
                  <a:lnTo>
                    <a:pt x="113" y="312"/>
                  </a:lnTo>
                  <a:lnTo>
                    <a:pt x="170" y="369"/>
                  </a:lnTo>
                  <a:lnTo>
                    <a:pt x="227" y="369"/>
                  </a:lnTo>
                  <a:lnTo>
                    <a:pt x="198" y="482"/>
                  </a:lnTo>
                  <a:lnTo>
                    <a:pt x="255" y="567"/>
                  </a:lnTo>
                  <a:lnTo>
                    <a:pt x="312" y="510"/>
                  </a:lnTo>
                  <a:lnTo>
                    <a:pt x="340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7" name="Freeform 750"/>
            <p:cNvSpPr>
              <a:spLocks/>
            </p:cNvSpPr>
            <p:nvPr/>
          </p:nvSpPr>
          <p:spPr bwMode="auto">
            <a:xfrm>
              <a:off x="4571" y="4527"/>
              <a:ext cx="765" cy="737"/>
            </a:xfrm>
            <a:custGeom>
              <a:avLst/>
              <a:gdLst>
                <a:gd name="T0" fmla="*/ 765 w 765"/>
                <a:gd name="T1" fmla="*/ 368 h 737"/>
                <a:gd name="T2" fmla="*/ 708 w 765"/>
                <a:gd name="T3" fmla="*/ 283 h 737"/>
                <a:gd name="T4" fmla="*/ 737 w 765"/>
                <a:gd name="T5" fmla="*/ 170 h 737"/>
                <a:gd name="T6" fmla="*/ 680 w 765"/>
                <a:gd name="T7" fmla="*/ 170 h 737"/>
                <a:gd name="T8" fmla="*/ 623 w 765"/>
                <a:gd name="T9" fmla="*/ 113 h 737"/>
                <a:gd name="T10" fmla="*/ 623 w 765"/>
                <a:gd name="T11" fmla="*/ 0 h 737"/>
                <a:gd name="T12" fmla="*/ 595 w 765"/>
                <a:gd name="T13" fmla="*/ 0 h 737"/>
                <a:gd name="T14" fmla="*/ 538 w 765"/>
                <a:gd name="T15" fmla="*/ 56 h 737"/>
                <a:gd name="T16" fmla="*/ 510 w 765"/>
                <a:gd name="T17" fmla="*/ 0 h 737"/>
                <a:gd name="T18" fmla="*/ 453 w 765"/>
                <a:gd name="T19" fmla="*/ 28 h 737"/>
                <a:gd name="T20" fmla="*/ 425 w 765"/>
                <a:gd name="T21" fmla="*/ 85 h 737"/>
                <a:gd name="T22" fmla="*/ 425 w 765"/>
                <a:gd name="T23" fmla="*/ 170 h 737"/>
                <a:gd name="T24" fmla="*/ 368 w 765"/>
                <a:gd name="T25" fmla="*/ 141 h 737"/>
                <a:gd name="T26" fmla="*/ 283 w 765"/>
                <a:gd name="T27" fmla="*/ 198 h 737"/>
                <a:gd name="T28" fmla="*/ 283 w 765"/>
                <a:gd name="T29" fmla="*/ 226 h 737"/>
                <a:gd name="T30" fmla="*/ 255 w 765"/>
                <a:gd name="T31" fmla="*/ 340 h 737"/>
                <a:gd name="T32" fmla="*/ 198 w 765"/>
                <a:gd name="T33" fmla="*/ 311 h 737"/>
                <a:gd name="T34" fmla="*/ 85 w 765"/>
                <a:gd name="T35" fmla="*/ 340 h 737"/>
                <a:gd name="T36" fmla="*/ 56 w 765"/>
                <a:gd name="T37" fmla="*/ 396 h 737"/>
                <a:gd name="T38" fmla="*/ 28 w 765"/>
                <a:gd name="T39" fmla="*/ 368 h 737"/>
                <a:gd name="T40" fmla="*/ 0 w 765"/>
                <a:gd name="T41" fmla="*/ 396 h 737"/>
                <a:gd name="T42" fmla="*/ 28 w 765"/>
                <a:gd name="T43" fmla="*/ 481 h 737"/>
                <a:gd name="T44" fmla="*/ 0 w 765"/>
                <a:gd name="T45" fmla="*/ 538 h 737"/>
                <a:gd name="T46" fmla="*/ 56 w 765"/>
                <a:gd name="T47" fmla="*/ 567 h 737"/>
                <a:gd name="T48" fmla="*/ 0 w 765"/>
                <a:gd name="T49" fmla="*/ 652 h 737"/>
                <a:gd name="T50" fmla="*/ 113 w 765"/>
                <a:gd name="T51" fmla="*/ 737 h 737"/>
                <a:gd name="T52" fmla="*/ 170 w 765"/>
                <a:gd name="T53" fmla="*/ 737 h 737"/>
                <a:gd name="T54" fmla="*/ 198 w 765"/>
                <a:gd name="T55" fmla="*/ 708 h 737"/>
                <a:gd name="T56" fmla="*/ 198 w 765"/>
                <a:gd name="T57" fmla="*/ 652 h 737"/>
                <a:gd name="T58" fmla="*/ 283 w 765"/>
                <a:gd name="T59" fmla="*/ 652 h 737"/>
                <a:gd name="T60" fmla="*/ 311 w 765"/>
                <a:gd name="T61" fmla="*/ 680 h 737"/>
                <a:gd name="T62" fmla="*/ 425 w 765"/>
                <a:gd name="T63" fmla="*/ 652 h 737"/>
                <a:gd name="T64" fmla="*/ 510 w 765"/>
                <a:gd name="T65" fmla="*/ 567 h 737"/>
                <a:gd name="T66" fmla="*/ 510 w 765"/>
                <a:gd name="T67" fmla="*/ 510 h 737"/>
                <a:gd name="T68" fmla="*/ 595 w 765"/>
                <a:gd name="T69" fmla="*/ 567 h 737"/>
                <a:gd name="T70" fmla="*/ 652 w 765"/>
                <a:gd name="T71" fmla="*/ 538 h 737"/>
                <a:gd name="T72" fmla="*/ 652 w 765"/>
                <a:gd name="T73" fmla="*/ 510 h 737"/>
                <a:gd name="T74" fmla="*/ 623 w 765"/>
                <a:gd name="T75" fmla="*/ 453 h 737"/>
                <a:gd name="T76" fmla="*/ 623 w 765"/>
                <a:gd name="T77" fmla="*/ 368 h 737"/>
                <a:gd name="T78" fmla="*/ 680 w 765"/>
                <a:gd name="T79" fmla="*/ 311 h 737"/>
                <a:gd name="T80" fmla="*/ 680 w 765"/>
                <a:gd name="T81" fmla="*/ 368 h 737"/>
                <a:gd name="T82" fmla="*/ 708 w 765"/>
                <a:gd name="T83" fmla="*/ 396 h 737"/>
                <a:gd name="T84" fmla="*/ 765 w 765"/>
                <a:gd name="T85" fmla="*/ 36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65" h="737">
                  <a:moveTo>
                    <a:pt x="765" y="368"/>
                  </a:moveTo>
                  <a:lnTo>
                    <a:pt x="708" y="283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23" y="113"/>
                  </a:lnTo>
                  <a:lnTo>
                    <a:pt x="623" y="0"/>
                  </a:lnTo>
                  <a:lnTo>
                    <a:pt x="595" y="0"/>
                  </a:lnTo>
                  <a:lnTo>
                    <a:pt x="538" y="56"/>
                  </a:lnTo>
                  <a:lnTo>
                    <a:pt x="510" y="0"/>
                  </a:lnTo>
                  <a:lnTo>
                    <a:pt x="453" y="28"/>
                  </a:lnTo>
                  <a:lnTo>
                    <a:pt x="425" y="85"/>
                  </a:lnTo>
                  <a:lnTo>
                    <a:pt x="425" y="170"/>
                  </a:lnTo>
                  <a:lnTo>
                    <a:pt x="368" y="141"/>
                  </a:lnTo>
                  <a:lnTo>
                    <a:pt x="283" y="198"/>
                  </a:lnTo>
                  <a:lnTo>
                    <a:pt x="283" y="226"/>
                  </a:lnTo>
                  <a:lnTo>
                    <a:pt x="255" y="340"/>
                  </a:lnTo>
                  <a:lnTo>
                    <a:pt x="198" y="311"/>
                  </a:lnTo>
                  <a:lnTo>
                    <a:pt x="85" y="340"/>
                  </a:lnTo>
                  <a:lnTo>
                    <a:pt x="56" y="396"/>
                  </a:lnTo>
                  <a:lnTo>
                    <a:pt x="28" y="368"/>
                  </a:lnTo>
                  <a:lnTo>
                    <a:pt x="0" y="396"/>
                  </a:lnTo>
                  <a:lnTo>
                    <a:pt x="28" y="481"/>
                  </a:lnTo>
                  <a:lnTo>
                    <a:pt x="0" y="538"/>
                  </a:lnTo>
                  <a:lnTo>
                    <a:pt x="56" y="567"/>
                  </a:lnTo>
                  <a:lnTo>
                    <a:pt x="0" y="652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98" y="708"/>
                  </a:lnTo>
                  <a:lnTo>
                    <a:pt x="198" y="652"/>
                  </a:lnTo>
                  <a:lnTo>
                    <a:pt x="283" y="652"/>
                  </a:lnTo>
                  <a:lnTo>
                    <a:pt x="311" y="680"/>
                  </a:lnTo>
                  <a:lnTo>
                    <a:pt x="425" y="652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95" y="567"/>
                  </a:lnTo>
                  <a:lnTo>
                    <a:pt x="652" y="538"/>
                  </a:lnTo>
                  <a:lnTo>
                    <a:pt x="652" y="510"/>
                  </a:lnTo>
                  <a:lnTo>
                    <a:pt x="623" y="453"/>
                  </a:lnTo>
                  <a:lnTo>
                    <a:pt x="623" y="368"/>
                  </a:lnTo>
                  <a:lnTo>
                    <a:pt x="680" y="311"/>
                  </a:lnTo>
                  <a:lnTo>
                    <a:pt x="680" y="368"/>
                  </a:lnTo>
                  <a:lnTo>
                    <a:pt x="708" y="396"/>
                  </a:lnTo>
                  <a:lnTo>
                    <a:pt x="765" y="36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8" name="Freeform 753"/>
            <p:cNvSpPr>
              <a:spLocks/>
            </p:cNvSpPr>
            <p:nvPr/>
          </p:nvSpPr>
          <p:spPr bwMode="auto">
            <a:xfrm>
              <a:off x="4769" y="4838"/>
              <a:ext cx="1191" cy="879"/>
            </a:xfrm>
            <a:custGeom>
              <a:avLst/>
              <a:gdLst>
                <a:gd name="T0" fmla="*/ 0 w 1191"/>
                <a:gd name="T1" fmla="*/ 397 h 879"/>
                <a:gd name="T2" fmla="*/ 0 w 1191"/>
                <a:gd name="T3" fmla="*/ 341 h 879"/>
                <a:gd name="T4" fmla="*/ 85 w 1191"/>
                <a:gd name="T5" fmla="*/ 341 h 879"/>
                <a:gd name="T6" fmla="*/ 113 w 1191"/>
                <a:gd name="T7" fmla="*/ 369 h 879"/>
                <a:gd name="T8" fmla="*/ 227 w 1191"/>
                <a:gd name="T9" fmla="*/ 341 h 879"/>
                <a:gd name="T10" fmla="*/ 312 w 1191"/>
                <a:gd name="T11" fmla="*/ 256 h 879"/>
                <a:gd name="T12" fmla="*/ 312 w 1191"/>
                <a:gd name="T13" fmla="*/ 199 h 879"/>
                <a:gd name="T14" fmla="*/ 397 w 1191"/>
                <a:gd name="T15" fmla="*/ 256 h 879"/>
                <a:gd name="T16" fmla="*/ 454 w 1191"/>
                <a:gd name="T17" fmla="*/ 227 h 879"/>
                <a:gd name="T18" fmla="*/ 454 w 1191"/>
                <a:gd name="T19" fmla="*/ 199 h 879"/>
                <a:gd name="T20" fmla="*/ 425 w 1191"/>
                <a:gd name="T21" fmla="*/ 142 h 879"/>
                <a:gd name="T22" fmla="*/ 425 w 1191"/>
                <a:gd name="T23" fmla="*/ 57 h 879"/>
                <a:gd name="T24" fmla="*/ 482 w 1191"/>
                <a:gd name="T25" fmla="*/ 0 h 879"/>
                <a:gd name="T26" fmla="*/ 482 w 1191"/>
                <a:gd name="T27" fmla="*/ 57 h 879"/>
                <a:gd name="T28" fmla="*/ 510 w 1191"/>
                <a:gd name="T29" fmla="*/ 85 h 879"/>
                <a:gd name="T30" fmla="*/ 567 w 1191"/>
                <a:gd name="T31" fmla="*/ 57 h 879"/>
                <a:gd name="T32" fmla="*/ 624 w 1191"/>
                <a:gd name="T33" fmla="*/ 0 h 879"/>
                <a:gd name="T34" fmla="*/ 652 w 1191"/>
                <a:gd name="T35" fmla="*/ 0 h 879"/>
                <a:gd name="T36" fmla="*/ 709 w 1191"/>
                <a:gd name="T37" fmla="*/ 57 h 879"/>
                <a:gd name="T38" fmla="*/ 624 w 1191"/>
                <a:gd name="T39" fmla="*/ 170 h 879"/>
                <a:gd name="T40" fmla="*/ 709 w 1191"/>
                <a:gd name="T41" fmla="*/ 284 h 879"/>
                <a:gd name="T42" fmla="*/ 936 w 1191"/>
                <a:gd name="T43" fmla="*/ 369 h 879"/>
                <a:gd name="T44" fmla="*/ 1021 w 1191"/>
                <a:gd name="T45" fmla="*/ 341 h 879"/>
                <a:gd name="T46" fmla="*/ 1077 w 1191"/>
                <a:gd name="T47" fmla="*/ 397 h 879"/>
                <a:gd name="T48" fmla="*/ 1106 w 1191"/>
                <a:gd name="T49" fmla="*/ 426 h 879"/>
                <a:gd name="T50" fmla="*/ 1049 w 1191"/>
                <a:gd name="T51" fmla="*/ 511 h 879"/>
                <a:gd name="T52" fmla="*/ 1106 w 1191"/>
                <a:gd name="T53" fmla="*/ 567 h 879"/>
                <a:gd name="T54" fmla="*/ 1106 w 1191"/>
                <a:gd name="T55" fmla="*/ 624 h 879"/>
                <a:gd name="T56" fmla="*/ 1191 w 1191"/>
                <a:gd name="T57" fmla="*/ 709 h 879"/>
                <a:gd name="T58" fmla="*/ 936 w 1191"/>
                <a:gd name="T59" fmla="*/ 794 h 879"/>
                <a:gd name="T60" fmla="*/ 907 w 1191"/>
                <a:gd name="T61" fmla="*/ 879 h 879"/>
                <a:gd name="T62" fmla="*/ 879 w 1191"/>
                <a:gd name="T63" fmla="*/ 851 h 879"/>
                <a:gd name="T64" fmla="*/ 822 w 1191"/>
                <a:gd name="T65" fmla="*/ 709 h 879"/>
                <a:gd name="T66" fmla="*/ 766 w 1191"/>
                <a:gd name="T67" fmla="*/ 737 h 879"/>
                <a:gd name="T68" fmla="*/ 709 w 1191"/>
                <a:gd name="T69" fmla="*/ 681 h 879"/>
                <a:gd name="T70" fmla="*/ 624 w 1191"/>
                <a:gd name="T71" fmla="*/ 652 h 879"/>
                <a:gd name="T72" fmla="*/ 567 w 1191"/>
                <a:gd name="T73" fmla="*/ 482 h 879"/>
                <a:gd name="T74" fmla="*/ 482 w 1191"/>
                <a:gd name="T75" fmla="*/ 426 h 879"/>
                <a:gd name="T76" fmla="*/ 482 w 1191"/>
                <a:gd name="T77" fmla="*/ 624 h 879"/>
                <a:gd name="T78" fmla="*/ 397 w 1191"/>
                <a:gd name="T79" fmla="*/ 652 h 879"/>
                <a:gd name="T80" fmla="*/ 284 w 1191"/>
                <a:gd name="T81" fmla="*/ 567 h 879"/>
                <a:gd name="T82" fmla="*/ 255 w 1191"/>
                <a:gd name="T83" fmla="*/ 596 h 879"/>
                <a:gd name="T84" fmla="*/ 170 w 1191"/>
                <a:gd name="T85" fmla="*/ 539 h 879"/>
                <a:gd name="T86" fmla="*/ 142 w 1191"/>
                <a:gd name="T87" fmla="*/ 454 h 879"/>
                <a:gd name="T88" fmla="*/ 0 w 1191"/>
                <a:gd name="T89" fmla="*/ 39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91" h="879">
                  <a:moveTo>
                    <a:pt x="0" y="397"/>
                  </a:moveTo>
                  <a:lnTo>
                    <a:pt x="0" y="341"/>
                  </a:lnTo>
                  <a:lnTo>
                    <a:pt x="85" y="341"/>
                  </a:lnTo>
                  <a:lnTo>
                    <a:pt x="113" y="369"/>
                  </a:lnTo>
                  <a:lnTo>
                    <a:pt x="227" y="341"/>
                  </a:lnTo>
                  <a:lnTo>
                    <a:pt x="312" y="256"/>
                  </a:lnTo>
                  <a:lnTo>
                    <a:pt x="312" y="199"/>
                  </a:lnTo>
                  <a:lnTo>
                    <a:pt x="397" y="256"/>
                  </a:lnTo>
                  <a:lnTo>
                    <a:pt x="454" y="227"/>
                  </a:lnTo>
                  <a:lnTo>
                    <a:pt x="454" y="199"/>
                  </a:lnTo>
                  <a:lnTo>
                    <a:pt x="425" y="142"/>
                  </a:lnTo>
                  <a:lnTo>
                    <a:pt x="425" y="57"/>
                  </a:lnTo>
                  <a:lnTo>
                    <a:pt x="482" y="0"/>
                  </a:lnTo>
                  <a:lnTo>
                    <a:pt x="482" y="57"/>
                  </a:lnTo>
                  <a:lnTo>
                    <a:pt x="510" y="85"/>
                  </a:lnTo>
                  <a:lnTo>
                    <a:pt x="567" y="57"/>
                  </a:lnTo>
                  <a:lnTo>
                    <a:pt x="624" y="0"/>
                  </a:lnTo>
                  <a:lnTo>
                    <a:pt x="652" y="0"/>
                  </a:lnTo>
                  <a:lnTo>
                    <a:pt x="709" y="57"/>
                  </a:lnTo>
                  <a:lnTo>
                    <a:pt x="624" y="170"/>
                  </a:lnTo>
                  <a:lnTo>
                    <a:pt x="709" y="284"/>
                  </a:lnTo>
                  <a:lnTo>
                    <a:pt x="936" y="369"/>
                  </a:lnTo>
                  <a:lnTo>
                    <a:pt x="1021" y="341"/>
                  </a:lnTo>
                  <a:lnTo>
                    <a:pt x="1077" y="397"/>
                  </a:lnTo>
                  <a:lnTo>
                    <a:pt x="1106" y="426"/>
                  </a:lnTo>
                  <a:lnTo>
                    <a:pt x="1049" y="511"/>
                  </a:lnTo>
                  <a:lnTo>
                    <a:pt x="1106" y="567"/>
                  </a:lnTo>
                  <a:lnTo>
                    <a:pt x="1106" y="624"/>
                  </a:lnTo>
                  <a:lnTo>
                    <a:pt x="1191" y="709"/>
                  </a:lnTo>
                  <a:lnTo>
                    <a:pt x="936" y="794"/>
                  </a:lnTo>
                  <a:lnTo>
                    <a:pt x="907" y="879"/>
                  </a:lnTo>
                  <a:lnTo>
                    <a:pt x="879" y="851"/>
                  </a:lnTo>
                  <a:lnTo>
                    <a:pt x="822" y="709"/>
                  </a:lnTo>
                  <a:lnTo>
                    <a:pt x="766" y="737"/>
                  </a:lnTo>
                  <a:lnTo>
                    <a:pt x="709" y="681"/>
                  </a:lnTo>
                  <a:lnTo>
                    <a:pt x="624" y="652"/>
                  </a:lnTo>
                  <a:lnTo>
                    <a:pt x="567" y="482"/>
                  </a:lnTo>
                  <a:lnTo>
                    <a:pt x="482" y="426"/>
                  </a:lnTo>
                  <a:lnTo>
                    <a:pt x="482" y="624"/>
                  </a:lnTo>
                  <a:lnTo>
                    <a:pt x="397" y="652"/>
                  </a:lnTo>
                  <a:lnTo>
                    <a:pt x="284" y="567"/>
                  </a:lnTo>
                  <a:lnTo>
                    <a:pt x="255" y="596"/>
                  </a:lnTo>
                  <a:lnTo>
                    <a:pt x="170" y="539"/>
                  </a:lnTo>
                  <a:lnTo>
                    <a:pt x="142" y="454"/>
                  </a:lnTo>
                  <a:lnTo>
                    <a:pt x="0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9" name="Freeform 754"/>
            <p:cNvSpPr>
              <a:spLocks/>
            </p:cNvSpPr>
            <p:nvPr/>
          </p:nvSpPr>
          <p:spPr bwMode="auto">
            <a:xfrm>
              <a:off x="4741" y="5235"/>
              <a:ext cx="935" cy="709"/>
            </a:xfrm>
            <a:custGeom>
              <a:avLst/>
              <a:gdLst>
                <a:gd name="T0" fmla="*/ 0 w 935"/>
                <a:gd name="T1" fmla="*/ 29 h 709"/>
                <a:gd name="T2" fmla="*/ 28 w 935"/>
                <a:gd name="T3" fmla="*/ 0 h 709"/>
                <a:gd name="T4" fmla="*/ 170 w 935"/>
                <a:gd name="T5" fmla="*/ 57 h 709"/>
                <a:gd name="T6" fmla="*/ 198 w 935"/>
                <a:gd name="T7" fmla="*/ 142 h 709"/>
                <a:gd name="T8" fmla="*/ 283 w 935"/>
                <a:gd name="T9" fmla="*/ 199 h 709"/>
                <a:gd name="T10" fmla="*/ 312 w 935"/>
                <a:gd name="T11" fmla="*/ 170 h 709"/>
                <a:gd name="T12" fmla="*/ 425 w 935"/>
                <a:gd name="T13" fmla="*/ 255 h 709"/>
                <a:gd name="T14" fmla="*/ 510 w 935"/>
                <a:gd name="T15" fmla="*/ 227 h 709"/>
                <a:gd name="T16" fmla="*/ 510 w 935"/>
                <a:gd name="T17" fmla="*/ 29 h 709"/>
                <a:gd name="T18" fmla="*/ 595 w 935"/>
                <a:gd name="T19" fmla="*/ 85 h 709"/>
                <a:gd name="T20" fmla="*/ 652 w 935"/>
                <a:gd name="T21" fmla="*/ 255 h 709"/>
                <a:gd name="T22" fmla="*/ 737 w 935"/>
                <a:gd name="T23" fmla="*/ 284 h 709"/>
                <a:gd name="T24" fmla="*/ 794 w 935"/>
                <a:gd name="T25" fmla="*/ 340 h 709"/>
                <a:gd name="T26" fmla="*/ 850 w 935"/>
                <a:gd name="T27" fmla="*/ 312 h 709"/>
                <a:gd name="T28" fmla="*/ 907 w 935"/>
                <a:gd name="T29" fmla="*/ 454 h 709"/>
                <a:gd name="T30" fmla="*/ 935 w 935"/>
                <a:gd name="T31" fmla="*/ 482 h 709"/>
                <a:gd name="T32" fmla="*/ 907 w 935"/>
                <a:gd name="T33" fmla="*/ 539 h 709"/>
                <a:gd name="T34" fmla="*/ 822 w 935"/>
                <a:gd name="T35" fmla="*/ 567 h 709"/>
                <a:gd name="T36" fmla="*/ 765 w 935"/>
                <a:gd name="T37" fmla="*/ 652 h 709"/>
                <a:gd name="T38" fmla="*/ 680 w 935"/>
                <a:gd name="T39" fmla="*/ 709 h 709"/>
                <a:gd name="T40" fmla="*/ 623 w 935"/>
                <a:gd name="T41" fmla="*/ 567 h 709"/>
                <a:gd name="T42" fmla="*/ 538 w 935"/>
                <a:gd name="T43" fmla="*/ 567 h 709"/>
                <a:gd name="T44" fmla="*/ 482 w 935"/>
                <a:gd name="T45" fmla="*/ 511 h 709"/>
                <a:gd name="T46" fmla="*/ 312 w 935"/>
                <a:gd name="T47" fmla="*/ 482 h 709"/>
                <a:gd name="T48" fmla="*/ 340 w 935"/>
                <a:gd name="T49" fmla="*/ 312 h 709"/>
                <a:gd name="T50" fmla="*/ 312 w 935"/>
                <a:gd name="T51" fmla="*/ 255 h 709"/>
                <a:gd name="T52" fmla="*/ 198 w 935"/>
                <a:gd name="T53" fmla="*/ 255 h 709"/>
                <a:gd name="T54" fmla="*/ 141 w 935"/>
                <a:gd name="T55" fmla="*/ 199 h 709"/>
                <a:gd name="T56" fmla="*/ 113 w 935"/>
                <a:gd name="T57" fmla="*/ 142 h 709"/>
                <a:gd name="T58" fmla="*/ 0 w 935"/>
                <a:gd name="T59" fmla="*/ 2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35" h="709">
                  <a:moveTo>
                    <a:pt x="0" y="29"/>
                  </a:moveTo>
                  <a:lnTo>
                    <a:pt x="28" y="0"/>
                  </a:lnTo>
                  <a:lnTo>
                    <a:pt x="170" y="57"/>
                  </a:lnTo>
                  <a:lnTo>
                    <a:pt x="198" y="142"/>
                  </a:lnTo>
                  <a:lnTo>
                    <a:pt x="283" y="199"/>
                  </a:lnTo>
                  <a:lnTo>
                    <a:pt x="312" y="170"/>
                  </a:lnTo>
                  <a:lnTo>
                    <a:pt x="425" y="255"/>
                  </a:lnTo>
                  <a:lnTo>
                    <a:pt x="510" y="227"/>
                  </a:lnTo>
                  <a:lnTo>
                    <a:pt x="510" y="29"/>
                  </a:lnTo>
                  <a:lnTo>
                    <a:pt x="595" y="85"/>
                  </a:lnTo>
                  <a:lnTo>
                    <a:pt x="652" y="255"/>
                  </a:lnTo>
                  <a:lnTo>
                    <a:pt x="737" y="284"/>
                  </a:lnTo>
                  <a:lnTo>
                    <a:pt x="794" y="340"/>
                  </a:lnTo>
                  <a:lnTo>
                    <a:pt x="850" y="312"/>
                  </a:lnTo>
                  <a:lnTo>
                    <a:pt x="907" y="454"/>
                  </a:lnTo>
                  <a:lnTo>
                    <a:pt x="935" y="482"/>
                  </a:lnTo>
                  <a:lnTo>
                    <a:pt x="907" y="539"/>
                  </a:lnTo>
                  <a:lnTo>
                    <a:pt x="822" y="567"/>
                  </a:lnTo>
                  <a:lnTo>
                    <a:pt x="765" y="652"/>
                  </a:lnTo>
                  <a:lnTo>
                    <a:pt x="680" y="709"/>
                  </a:lnTo>
                  <a:lnTo>
                    <a:pt x="623" y="567"/>
                  </a:lnTo>
                  <a:lnTo>
                    <a:pt x="538" y="567"/>
                  </a:lnTo>
                  <a:lnTo>
                    <a:pt x="482" y="511"/>
                  </a:lnTo>
                  <a:lnTo>
                    <a:pt x="312" y="482"/>
                  </a:lnTo>
                  <a:lnTo>
                    <a:pt x="340" y="312"/>
                  </a:lnTo>
                  <a:lnTo>
                    <a:pt x="312" y="255"/>
                  </a:lnTo>
                  <a:lnTo>
                    <a:pt x="198" y="255"/>
                  </a:lnTo>
                  <a:lnTo>
                    <a:pt x="141" y="199"/>
                  </a:lnTo>
                  <a:lnTo>
                    <a:pt x="113" y="142"/>
                  </a:lnTo>
                  <a:lnTo>
                    <a:pt x="0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0" name="Freeform 756"/>
            <p:cNvSpPr>
              <a:spLocks/>
            </p:cNvSpPr>
            <p:nvPr/>
          </p:nvSpPr>
          <p:spPr bwMode="auto">
            <a:xfrm>
              <a:off x="5620" y="2287"/>
              <a:ext cx="1360" cy="1304"/>
            </a:xfrm>
            <a:custGeom>
              <a:avLst/>
              <a:gdLst>
                <a:gd name="T0" fmla="*/ 850 w 1360"/>
                <a:gd name="T1" fmla="*/ 1049 h 1304"/>
                <a:gd name="T2" fmla="*/ 708 w 1360"/>
                <a:gd name="T3" fmla="*/ 1077 h 1304"/>
                <a:gd name="T4" fmla="*/ 708 w 1360"/>
                <a:gd name="T5" fmla="*/ 1219 h 1304"/>
                <a:gd name="T6" fmla="*/ 623 w 1360"/>
                <a:gd name="T7" fmla="*/ 1219 h 1304"/>
                <a:gd name="T8" fmla="*/ 567 w 1360"/>
                <a:gd name="T9" fmla="*/ 1304 h 1304"/>
                <a:gd name="T10" fmla="*/ 482 w 1360"/>
                <a:gd name="T11" fmla="*/ 1247 h 1304"/>
                <a:gd name="T12" fmla="*/ 482 w 1360"/>
                <a:gd name="T13" fmla="*/ 1134 h 1304"/>
                <a:gd name="T14" fmla="*/ 538 w 1360"/>
                <a:gd name="T15" fmla="*/ 1049 h 1304"/>
                <a:gd name="T16" fmla="*/ 510 w 1360"/>
                <a:gd name="T17" fmla="*/ 964 h 1304"/>
                <a:gd name="T18" fmla="*/ 311 w 1360"/>
                <a:gd name="T19" fmla="*/ 907 h 1304"/>
                <a:gd name="T20" fmla="*/ 226 w 1360"/>
                <a:gd name="T21" fmla="*/ 822 h 1304"/>
                <a:gd name="T22" fmla="*/ 28 w 1360"/>
                <a:gd name="T23" fmla="*/ 737 h 1304"/>
                <a:gd name="T24" fmla="*/ 56 w 1360"/>
                <a:gd name="T25" fmla="*/ 652 h 1304"/>
                <a:gd name="T26" fmla="*/ 0 w 1360"/>
                <a:gd name="T27" fmla="*/ 595 h 1304"/>
                <a:gd name="T28" fmla="*/ 28 w 1360"/>
                <a:gd name="T29" fmla="*/ 595 h 1304"/>
                <a:gd name="T30" fmla="*/ 28 w 1360"/>
                <a:gd name="T31" fmla="*/ 510 h 1304"/>
                <a:gd name="T32" fmla="*/ 85 w 1360"/>
                <a:gd name="T33" fmla="*/ 454 h 1304"/>
                <a:gd name="T34" fmla="*/ 85 w 1360"/>
                <a:gd name="T35" fmla="*/ 368 h 1304"/>
                <a:gd name="T36" fmla="*/ 170 w 1360"/>
                <a:gd name="T37" fmla="*/ 312 h 1304"/>
                <a:gd name="T38" fmla="*/ 198 w 1360"/>
                <a:gd name="T39" fmla="*/ 227 h 1304"/>
                <a:gd name="T40" fmla="*/ 198 w 1360"/>
                <a:gd name="T41" fmla="*/ 170 h 1304"/>
                <a:gd name="T42" fmla="*/ 396 w 1360"/>
                <a:gd name="T43" fmla="*/ 57 h 1304"/>
                <a:gd name="T44" fmla="*/ 482 w 1360"/>
                <a:gd name="T45" fmla="*/ 57 h 1304"/>
                <a:gd name="T46" fmla="*/ 538 w 1360"/>
                <a:gd name="T47" fmla="*/ 0 h 1304"/>
                <a:gd name="T48" fmla="*/ 652 w 1360"/>
                <a:gd name="T49" fmla="*/ 0 h 1304"/>
                <a:gd name="T50" fmla="*/ 737 w 1360"/>
                <a:gd name="T51" fmla="*/ 57 h 1304"/>
                <a:gd name="T52" fmla="*/ 737 w 1360"/>
                <a:gd name="T53" fmla="*/ 113 h 1304"/>
                <a:gd name="T54" fmla="*/ 1020 w 1360"/>
                <a:gd name="T55" fmla="*/ 283 h 1304"/>
                <a:gd name="T56" fmla="*/ 1049 w 1360"/>
                <a:gd name="T57" fmla="*/ 340 h 1304"/>
                <a:gd name="T58" fmla="*/ 1162 w 1360"/>
                <a:gd name="T59" fmla="*/ 312 h 1304"/>
                <a:gd name="T60" fmla="*/ 1247 w 1360"/>
                <a:gd name="T61" fmla="*/ 368 h 1304"/>
                <a:gd name="T62" fmla="*/ 1304 w 1360"/>
                <a:gd name="T63" fmla="*/ 340 h 1304"/>
                <a:gd name="T64" fmla="*/ 1304 w 1360"/>
                <a:gd name="T65" fmla="*/ 397 h 1304"/>
                <a:gd name="T66" fmla="*/ 1360 w 1360"/>
                <a:gd name="T67" fmla="*/ 567 h 1304"/>
                <a:gd name="T68" fmla="*/ 1360 w 1360"/>
                <a:gd name="T69" fmla="*/ 765 h 1304"/>
                <a:gd name="T70" fmla="*/ 1304 w 1360"/>
                <a:gd name="T71" fmla="*/ 765 h 1304"/>
                <a:gd name="T72" fmla="*/ 1332 w 1360"/>
                <a:gd name="T73" fmla="*/ 822 h 1304"/>
                <a:gd name="T74" fmla="*/ 1162 w 1360"/>
                <a:gd name="T75" fmla="*/ 765 h 1304"/>
                <a:gd name="T76" fmla="*/ 992 w 1360"/>
                <a:gd name="T77" fmla="*/ 765 h 1304"/>
                <a:gd name="T78" fmla="*/ 878 w 1360"/>
                <a:gd name="T79" fmla="*/ 652 h 1304"/>
                <a:gd name="T80" fmla="*/ 793 w 1360"/>
                <a:gd name="T81" fmla="*/ 709 h 1304"/>
                <a:gd name="T82" fmla="*/ 737 w 1360"/>
                <a:gd name="T83" fmla="*/ 879 h 1304"/>
                <a:gd name="T84" fmla="*/ 850 w 1360"/>
                <a:gd name="T85" fmla="*/ 1049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0" h="1304">
                  <a:moveTo>
                    <a:pt x="850" y="1049"/>
                  </a:moveTo>
                  <a:lnTo>
                    <a:pt x="708" y="1077"/>
                  </a:lnTo>
                  <a:lnTo>
                    <a:pt x="708" y="1219"/>
                  </a:lnTo>
                  <a:lnTo>
                    <a:pt x="623" y="1219"/>
                  </a:lnTo>
                  <a:lnTo>
                    <a:pt x="567" y="1304"/>
                  </a:lnTo>
                  <a:lnTo>
                    <a:pt x="482" y="1247"/>
                  </a:lnTo>
                  <a:lnTo>
                    <a:pt x="482" y="1134"/>
                  </a:lnTo>
                  <a:lnTo>
                    <a:pt x="538" y="1049"/>
                  </a:lnTo>
                  <a:lnTo>
                    <a:pt x="510" y="964"/>
                  </a:lnTo>
                  <a:lnTo>
                    <a:pt x="311" y="907"/>
                  </a:lnTo>
                  <a:lnTo>
                    <a:pt x="226" y="822"/>
                  </a:lnTo>
                  <a:lnTo>
                    <a:pt x="28" y="737"/>
                  </a:lnTo>
                  <a:lnTo>
                    <a:pt x="56" y="652"/>
                  </a:lnTo>
                  <a:lnTo>
                    <a:pt x="0" y="595"/>
                  </a:lnTo>
                  <a:lnTo>
                    <a:pt x="28" y="595"/>
                  </a:lnTo>
                  <a:lnTo>
                    <a:pt x="28" y="510"/>
                  </a:lnTo>
                  <a:lnTo>
                    <a:pt x="85" y="454"/>
                  </a:lnTo>
                  <a:lnTo>
                    <a:pt x="85" y="368"/>
                  </a:lnTo>
                  <a:lnTo>
                    <a:pt x="170" y="312"/>
                  </a:lnTo>
                  <a:lnTo>
                    <a:pt x="198" y="227"/>
                  </a:lnTo>
                  <a:lnTo>
                    <a:pt x="198" y="170"/>
                  </a:lnTo>
                  <a:lnTo>
                    <a:pt x="396" y="57"/>
                  </a:lnTo>
                  <a:lnTo>
                    <a:pt x="482" y="57"/>
                  </a:lnTo>
                  <a:lnTo>
                    <a:pt x="538" y="0"/>
                  </a:lnTo>
                  <a:lnTo>
                    <a:pt x="652" y="0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1020" y="283"/>
                  </a:lnTo>
                  <a:lnTo>
                    <a:pt x="1049" y="340"/>
                  </a:lnTo>
                  <a:lnTo>
                    <a:pt x="1162" y="312"/>
                  </a:lnTo>
                  <a:lnTo>
                    <a:pt x="1247" y="368"/>
                  </a:lnTo>
                  <a:lnTo>
                    <a:pt x="1304" y="340"/>
                  </a:lnTo>
                  <a:lnTo>
                    <a:pt x="1304" y="397"/>
                  </a:lnTo>
                  <a:lnTo>
                    <a:pt x="1360" y="567"/>
                  </a:lnTo>
                  <a:lnTo>
                    <a:pt x="1360" y="765"/>
                  </a:lnTo>
                  <a:lnTo>
                    <a:pt x="1304" y="765"/>
                  </a:lnTo>
                  <a:lnTo>
                    <a:pt x="1332" y="822"/>
                  </a:lnTo>
                  <a:lnTo>
                    <a:pt x="1162" y="765"/>
                  </a:lnTo>
                  <a:lnTo>
                    <a:pt x="992" y="765"/>
                  </a:lnTo>
                  <a:lnTo>
                    <a:pt x="878" y="652"/>
                  </a:lnTo>
                  <a:lnTo>
                    <a:pt x="793" y="709"/>
                  </a:lnTo>
                  <a:lnTo>
                    <a:pt x="737" y="879"/>
                  </a:lnTo>
                  <a:lnTo>
                    <a:pt x="850" y="104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1" name="Freeform 757"/>
            <p:cNvSpPr>
              <a:spLocks/>
            </p:cNvSpPr>
            <p:nvPr/>
          </p:nvSpPr>
          <p:spPr bwMode="auto">
            <a:xfrm>
              <a:off x="6357" y="2939"/>
              <a:ext cx="850" cy="709"/>
            </a:xfrm>
            <a:custGeom>
              <a:avLst/>
              <a:gdLst>
                <a:gd name="T0" fmla="*/ 652 w 850"/>
                <a:gd name="T1" fmla="*/ 709 h 709"/>
                <a:gd name="T2" fmla="*/ 538 w 850"/>
                <a:gd name="T3" fmla="*/ 680 h 709"/>
                <a:gd name="T4" fmla="*/ 425 w 850"/>
                <a:gd name="T5" fmla="*/ 709 h 709"/>
                <a:gd name="T6" fmla="*/ 340 w 850"/>
                <a:gd name="T7" fmla="*/ 567 h 709"/>
                <a:gd name="T8" fmla="*/ 141 w 850"/>
                <a:gd name="T9" fmla="*/ 510 h 709"/>
                <a:gd name="T10" fmla="*/ 113 w 850"/>
                <a:gd name="T11" fmla="*/ 397 h 709"/>
                <a:gd name="T12" fmla="*/ 0 w 850"/>
                <a:gd name="T13" fmla="*/ 227 h 709"/>
                <a:gd name="T14" fmla="*/ 56 w 850"/>
                <a:gd name="T15" fmla="*/ 57 h 709"/>
                <a:gd name="T16" fmla="*/ 141 w 850"/>
                <a:gd name="T17" fmla="*/ 0 h 709"/>
                <a:gd name="T18" fmla="*/ 255 w 850"/>
                <a:gd name="T19" fmla="*/ 113 h 709"/>
                <a:gd name="T20" fmla="*/ 425 w 850"/>
                <a:gd name="T21" fmla="*/ 113 h 709"/>
                <a:gd name="T22" fmla="*/ 595 w 850"/>
                <a:gd name="T23" fmla="*/ 170 h 709"/>
                <a:gd name="T24" fmla="*/ 567 w 850"/>
                <a:gd name="T25" fmla="*/ 113 h 709"/>
                <a:gd name="T26" fmla="*/ 623 w 850"/>
                <a:gd name="T27" fmla="*/ 113 h 709"/>
                <a:gd name="T28" fmla="*/ 793 w 850"/>
                <a:gd name="T29" fmla="*/ 142 h 709"/>
                <a:gd name="T30" fmla="*/ 793 w 850"/>
                <a:gd name="T31" fmla="*/ 227 h 709"/>
                <a:gd name="T32" fmla="*/ 850 w 850"/>
                <a:gd name="T33" fmla="*/ 340 h 709"/>
                <a:gd name="T34" fmla="*/ 822 w 850"/>
                <a:gd name="T35" fmla="*/ 340 h 709"/>
                <a:gd name="T36" fmla="*/ 822 w 850"/>
                <a:gd name="T37" fmla="*/ 482 h 709"/>
                <a:gd name="T38" fmla="*/ 737 w 850"/>
                <a:gd name="T39" fmla="*/ 510 h 709"/>
                <a:gd name="T40" fmla="*/ 652 w 850"/>
                <a:gd name="T41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0" h="709">
                  <a:moveTo>
                    <a:pt x="652" y="709"/>
                  </a:moveTo>
                  <a:lnTo>
                    <a:pt x="538" y="680"/>
                  </a:lnTo>
                  <a:lnTo>
                    <a:pt x="425" y="709"/>
                  </a:lnTo>
                  <a:lnTo>
                    <a:pt x="340" y="567"/>
                  </a:lnTo>
                  <a:lnTo>
                    <a:pt x="141" y="510"/>
                  </a:lnTo>
                  <a:lnTo>
                    <a:pt x="113" y="397"/>
                  </a:lnTo>
                  <a:lnTo>
                    <a:pt x="0" y="227"/>
                  </a:lnTo>
                  <a:lnTo>
                    <a:pt x="56" y="57"/>
                  </a:lnTo>
                  <a:lnTo>
                    <a:pt x="141" y="0"/>
                  </a:lnTo>
                  <a:lnTo>
                    <a:pt x="255" y="113"/>
                  </a:lnTo>
                  <a:lnTo>
                    <a:pt x="425" y="113"/>
                  </a:lnTo>
                  <a:lnTo>
                    <a:pt x="595" y="17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793" y="142"/>
                  </a:lnTo>
                  <a:lnTo>
                    <a:pt x="793" y="227"/>
                  </a:lnTo>
                  <a:lnTo>
                    <a:pt x="850" y="340"/>
                  </a:lnTo>
                  <a:lnTo>
                    <a:pt x="822" y="340"/>
                  </a:lnTo>
                  <a:lnTo>
                    <a:pt x="822" y="482"/>
                  </a:lnTo>
                  <a:lnTo>
                    <a:pt x="737" y="510"/>
                  </a:lnTo>
                  <a:lnTo>
                    <a:pt x="652" y="70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2" name="Freeform 759"/>
            <p:cNvSpPr>
              <a:spLocks/>
            </p:cNvSpPr>
            <p:nvPr/>
          </p:nvSpPr>
          <p:spPr bwMode="auto">
            <a:xfrm>
              <a:off x="7009" y="3279"/>
              <a:ext cx="652" cy="454"/>
            </a:xfrm>
            <a:custGeom>
              <a:avLst/>
              <a:gdLst>
                <a:gd name="T0" fmla="*/ 56 w 652"/>
                <a:gd name="T1" fmla="*/ 454 h 454"/>
                <a:gd name="T2" fmla="*/ 0 w 652"/>
                <a:gd name="T3" fmla="*/ 369 h 454"/>
                <a:gd name="T4" fmla="*/ 85 w 652"/>
                <a:gd name="T5" fmla="*/ 170 h 454"/>
                <a:gd name="T6" fmla="*/ 170 w 652"/>
                <a:gd name="T7" fmla="*/ 142 h 454"/>
                <a:gd name="T8" fmla="*/ 170 w 652"/>
                <a:gd name="T9" fmla="*/ 0 h 454"/>
                <a:gd name="T10" fmla="*/ 283 w 652"/>
                <a:gd name="T11" fmla="*/ 0 h 454"/>
                <a:gd name="T12" fmla="*/ 510 w 652"/>
                <a:gd name="T13" fmla="*/ 142 h 454"/>
                <a:gd name="T14" fmla="*/ 652 w 652"/>
                <a:gd name="T15" fmla="*/ 85 h 454"/>
                <a:gd name="T16" fmla="*/ 595 w 652"/>
                <a:gd name="T17" fmla="*/ 454 h 454"/>
                <a:gd name="T18" fmla="*/ 141 w 652"/>
                <a:gd name="T19" fmla="*/ 425 h 454"/>
                <a:gd name="T20" fmla="*/ 56 w 652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2" h="454">
                  <a:moveTo>
                    <a:pt x="56" y="454"/>
                  </a:moveTo>
                  <a:lnTo>
                    <a:pt x="0" y="369"/>
                  </a:lnTo>
                  <a:lnTo>
                    <a:pt x="85" y="170"/>
                  </a:lnTo>
                  <a:lnTo>
                    <a:pt x="170" y="142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510" y="142"/>
                  </a:lnTo>
                  <a:lnTo>
                    <a:pt x="652" y="85"/>
                  </a:lnTo>
                  <a:lnTo>
                    <a:pt x="595" y="454"/>
                  </a:lnTo>
                  <a:lnTo>
                    <a:pt x="141" y="425"/>
                  </a:lnTo>
                  <a:lnTo>
                    <a:pt x="56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3" name="Freeform 761"/>
            <p:cNvSpPr>
              <a:spLocks/>
            </p:cNvSpPr>
            <p:nvPr/>
          </p:nvSpPr>
          <p:spPr bwMode="auto">
            <a:xfrm>
              <a:off x="7037" y="3704"/>
              <a:ext cx="595" cy="312"/>
            </a:xfrm>
            <a:custGeom>
              <a:avLst/>
              <a:gdLst>
                <a:gd name="T0" fmla="*/ 567 w 595"/>
                <a:gd name="T1" fmla="*/ 29 h 312"/>
                <a:gd name="T2" fmla="*/ 113 w 595"/>
                <a:gd name="T3" fmla="*/ 0 h 312"/>
                <a:gd name="T4" fmla="*/ 28 w 595"/>
                <a:gd name="T5" fmla="*/ 29 h 312"/>
                <a:gd name="T6" fmla="*/ 0 w 595"/>
                <a:gd name="T7" fmla="*/ 114 h 312"/>
                <a:gd name="T8" fmla="*/ 113 w 595"/>
                <a:gd name="T9" fmla="*/ 142 h 312"/>
                <a:gd name="T10" fmla="*/ 340 w 595"/>
                <a:gd name="T11" fmla="*/ 312 h 312"/>
                <a:gd name="T12" fmla="*/ 510 w 595"/>
                <a:gd name="T13" fmla="*/ 312 h 312"/>
                <a:gd name="T14" fmla="*/ 510 w 595"/>
                <a:gd name="T15" fmla="*/ 199 h 312"/>
                <a:gd name="T16" fmla="*/ 595 w 595"/>
                <a:gd name="T17" fmla="*/ 57 h 312"/>
                <a:gd name="T18" fmla="*/ 567 w 595"/>
                <a:gd name="T19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5" h="312">
                  <a:moveTo>
                    <a:pt x="567" y="29"/>
                  </a:moveTo>
                  <a:lnTo>
                    <a:pt x="113" y="0"/>
                  </a:lnTo>
                  <a:lnTo>
                    <a:pt x="28" y="29"/>
                  </a:lnTo>
                  <a:lnTo>
                    <a:pt x="0" y="114"/>
                  </a:lnTo>
                  <a:lnTo>
                    <a:pt x="113" y="142"/>
                  </a:lnTo>
                  <a:lnTo>
                    <a:pt x="340" y="312"/>
                  </a:lnTo>
                  <a:lnTo>
                    <a:pt x="510" y="312"/>
                  </a:lnTo>
                  <a:lnTo>
                    <a:pt x="510" y="199"/>
                  </a:lnTo>
                  <a:lnTo>
                    <a:pt x="595" y="57"/>
                  </a:lnTo>
                  <a:lnTo>
                    <a:pt x="567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4" name="Freeform 763"/>
            <p:cNvSpPr>
              <a:spLocks/>
            </p:cNvSpPr>
            <p:nvPr/>
          </p:nvSpPr>
          <p:spPr bwMode="auto">
            <a:xfrm>
              <a:off x="7150" y="3052"/>
              <a:ext cx="539" cy="369"/>
            </a:xfrm>
            <a:custGeom>
              <a:avLst/>
              <a:gdLst>
                <a:gd name="T0" fmla="*/ 511 w 539"/>
                <a:gd name="T1" fmla="*/ 312 h 369"/>
                <a:gd name="T2" fmla="*/ 369 w 539"/>
                <a:gd name="T3" fmla="*/ 369 h 369"/>
                <a:gd name="T4" fmla="*/ 142 w 539"/>
                <a:gd name="T5" fmla="*/ 227 h 369"/>
                <a:gd name="T6" fmla="*/ 57 w 539"/>
                <a:gd name="T7" fmla="*/ 227 h 369"/>
                <a:gd name="T8" fmla="*/ 0 w 539"/>
                <a:gd name="T9" fmla="*/ 114 h 369"/>
                <a:gd name="T10" fmla="*/ 0 w 539"/>
                <a:gd name="T11" fmla="*/ 29 h 369"/>
                <a:gd name="T12" fmla="*/ 171 w 539"/>
                <a:gd name="T13" fmla="*/ 0 h 369"/>
                <a:gd name="T14" fmla="*/ 539 w 539"/>
                <a:gd name="T15" fmla="*/ 57 h 369"/>
                <a:gd name="T16" fmla="*/ 539 w 539"/>
                <a:gd name="T17" fmla="*/ 114 h 369"/>
                <a:gd name="T18" fmla="*/ 482 w 539"/>
                <a:gd name="T19" fmla="*/ 255 h 369"/>
                <a:gd name="T20" fmla="*/ 511 w 539"/>
                <a:gd name="T21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9" h="369">
                  <a:moveTo>
                    <a:pt x="511" y="312"/>
                  </a:moveTo>
                  <a:lnTo>
                    <a:pt x="369" y="369"/>
                  </a:lnTo>
                  <a:lnTo>
                    <a:pt x="142" y="227"/>
                  </a:lnTo>
                  <a:lnTo>
                    <a:pt x="57" y="227"/>
                  </a:lnTo>
                  <a:lnTo>
                    <a:pt x="0" y="114"/>
                  </a:lnTo>
                  <a:lnTo>
                    <a:pt x="0" y="29"/>
                  </a:lnTo>
                  <a:lnTo>
                    <a:pt x="171" y="0"/>
                  </a:lnTo>
                  <a:lnTo>
                    <a:pt x="539" y="57"/>
                  </a:lnTo>
                  <a:lnTo>
                    <a:pt x="539" y="114"/>
                  </a:lnTo>
                  <a:lnTo>
                    <a:pt x="482" y="255"/>
                  </a:lnTo>
                  <a:lnTo>
                    <a:pt x="511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5" name="Freeform 764"/>
            <p:cNvSpPr>
              <a:spLocks/>
            </p:cNvSpPr>
            <p:nvPr/>
          </p:nvSpPr>
          <p:spPr bwMode="auto">
            <a:xfrm>
              <a:off x="6980" y="2797"/>
              <a:ext cx="709" cy="312"/>
            </a:xfrm>
            <a:custGeom>
              <a:avLst/>
              <a:gdLst>
                <a:gd name="T0" fmla="*/ 709 w 709"/>
                <a:gd name="T1" fmla="*/ 312 h 312"/>
                <a:gd name="T2" fmla="*/ 341 w 709"/>
                <a:gd name="T3" fmla="*/ 255 h 312"/>
                <a:gd name="T4" fmla="*/ 170 w 709"/>
                <a:gd name="T5" fmla="*/ 284 h 312"/>
                <a:gd name="T6" fmla="*/ 0 w 709"/>
                <a:gd name="T7" fmla="*/ 255 h 312"/>
                <a:gd name="T8" fmla="*/ 0 w 709"/>
                <a:gd name="T9" fmla="*/ 57 h 312"/>
                <a:gd name="T10" fmla="*/ 170 w 709"/>
                <a:gd name="T11" fmla="*/ 0 h 312"/>
                <a:gd name="T12" fmla="*/ 227 w 709"/>
                <a:gd name="T13" fmla="*/ 57 h 312"/>
                <a:gd name="T14" fmla="*/ 482 w 709"/>
                <a:gd name="T15" fmla="*/ 85 h 312"/>
                <a:gd name="T16" fmla="*/ 596 w 709"/>
                <a:gd name="T17" fmla="*/ 0 h 312"/>
                <a:gd name="T18" fmla="*/ 681 w 709"/>
                <a:gd name="T19" fmla="*/ 29 h 312"/>
                <a:gd name="T20" fmla="*/ 709 w 709"/>
                <a:gd name="T21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9" h="312">
                  <a:moveTo>
                    <a:pt x="709" y="312"/>
                  </a:moveTo>
                  <a:lnTo>
                    <a:pt x="341" y="255"/>
                  </a:lnTo>
                  <a:lnTo>
                    <a:pt x="170" y="284"/>
                  </a:lnTo>
                  <a:lnTo>
                    <a:pt x="0" y="255"/>
                  </a:lnTo>
                  <a:lnTo>
                    <a:pt x="0" y="57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482" y="85"/>
                  </a:lnTo>
                  <a:lnTo>
                    <a:pt x="596" y="0"/>
                  </a:lnTo>
                  <a:lnTo>
                    <a:pt x="681" y="29"/>
                  </a:lnTo>
                  <a:lnTo>
                    <a:pt x="709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6" name="Freeform 765"/>
            <p:cNvSpPr>
              <a:spLocks/>
            </p:cNvSpPr>
            <p:nvPr/>
          </p:nvSpPr>
          <p:spPr bwMode="auto">
            <a:xfrm>
              <a:off x="6328" y="1890"/>
              <a:ext cx="1389" cy="964"/>
            </a:xfrm>
            <a:custGeom>
              <a:avLst/>
              <a:gdLst>
                <a:gd name="T0" fmla="*/ 1361 w 1389"/>
                <a:gd name="T1" fmla="*/ 794 h 964"/>
                <a:gd name="T2" fmla="*/ 1389 w 1389"/>
                <a:gd name="T3" fmla="*/ 652 h 964"/>
                <a:gd name="T4" fmla="*/ 1361 w 1389"/>
                <a:gd name="T5" fmla="*/ 510 h 964"/>
                <a:gd name="T6" fmla="*/ 1219 w 1389"/>
                <a:gd name="T7" fmla="*/ 539 h 964"/>
                <a:gd name="T8" fmla="*/ 936 w 1389"/>
                <a:gd name="T9" fmla="*/ 397 h 964"/>
                <a:gd name="T10" fmla="*/ 879 w 1389"/>
                <a:gd name="T11" fmla="*/ 482 h 964"/>
                <a:gd name="T12" fmla="*/ 737 w 1389"/>
                <a:gd name="T13" fmla="*/ 454 h 964"/>
                <a:gd name="T14" fmla="*/ 709 w 1389"/>
                <a:gd name="T15" fmla="*/ 340 h 964"/>
                <a:gd name="T16" fmla="*/ 596 w 1389"/>
                <a:gd name="T17" fmla="*/ 284 h 964"/>
                <a:gd name="T18" fmla="*/ 596 w 1389"/>
                <a:gd name="T19" fmla="*/ 142 h 964"/>
                <a:gd name="T20" fmla="*/ 482 w 1389"/>
                <a:gd name="T21" fmla="*/ 0 h 964"/>
                <a:gd name="T22" fmla="*/ 426 w 1389"/>
                <a:gd name="T23" fmla="*/ 85 h 964"/>
                <a:gd name="T24" fmla="*/ 142 w 1389"/>
                <a:gd name="T25" fmla="*/ 57 h 964"/>
                <a:gd name="T26" fmla="*/ 142 w 1389"/>
                <a:gd name="T27" fmla="*/ 142 h 964"/>
                <a:gd name="T28" fmla="*/ 114 w 1389"/>
                <a:gd name="T29" fmla="*/ 198 h 964"/>
                <a:gd name="T30" fmla="*/ 57 w 1389"/>
                <a:gd name="T31" fmla="*/ 198 h 964"/>
                <a:gd name="T32" fmla="*/ 0 w 1389"/>
                <a:gd name="T33" fmla="*/ 369 h 964"/>
                <a:gd name="T34" fmla="*/ 227 w 1389"/>
                <a:gd name="T35" fmla="*/ 397 h 964"/>
                <a:gd name="T36" fmla="*/ 255 w 1389"/>
                <a:gd name="T37" fmla="*/ 340 h 964"/>
                <a:gd name="T38" fmla="*/ 397 w 1389"/>
                <a:gd name="T39" fmla="*/ 425 h 964"/>
                <a:gd name="T40" fmla="*/ 596 w 1389"/>
                <a:gd name="T41" fmla="*/ 369 h 964"/>
                <a:gd name="T42" fmla="*/ 624 w 1389"/>
                <a:gd name="T43" fmla="*/ 595 h 964"/>
                <a:gd name="T44" fmla="*/ 539 w 1389"/>
                <a:gd name="T45" fmla="*/ 539 h 964"/>
                <a:gd name="T46" fmla="*/ 596 w 1389"/>
                <a:gd name="T47" fmla="*/ 737 h 964"/>
                <a:gd name="T48" fmla="*/ 596 w 1389"/>
                <a:gd name="T49" fmla="*/ 765 h 964"/>
                <a:gd name="T50" fmla="*/ 596 w 1389"/>
                <a:gd name="T51" fmla="*/ 794 h 964"/>
                <a:gd name="T52" fmla="*/ 652 w 1389"/>
                <a:gd name="T53" fmla="*/ 964 h 964"/>
                <a:gd name="T54" fmla="*/ 822 w 1389"/>
                <a:gd name="T55" fmla="*/ 907 h 964"/>
                <a:gd name="T56" fmla="*/ 794 w 1389"/>
                <a:gd name="T57" fmla="*/ 851 h 964"/>
                <a:gd name="T58" fmla="*/ 879 w 1389"/>
                <a:gd name="T59" fmla="*/ 794 h 964"/>
                <a:gd name="T60" fmla="*/ 1049 w 1389"/>
                <a:gd name="T61" fmla="*/ 822 h 964"/>
                <a:gd name="T62" fmla="*/ 1078 w 1389"/>
                <a:gd name="T63" fmla="*/ 737 h 964"/>
                <a:gd name="T64" fmla="*/ 1219 w 1389"/>
                <a:gd name="T65" fmla="*/ 680 h 964"/>
                <a:gd name="T66" fmla="*/ 1361 w 1389"/>
                <a:gd name="T67" fmla="*/ 79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89" h="964">
                  <a:moveTo>
                    <a:pt x="1361" y="794"/>
                  </a:moveTo>
                  <a:lnTo>
                    <a:pt x="1389" y="652"/>
                  </a:lnTo>
                  <a:lnTo>
                    <a:pt x="1361" y="510"/>
                  </a:lnTo>
                  <a:lnTo>
                    <a:pt x="1219" y="539"/>
                  </a:lnTo>
                  <a:lnTo>
                    <a:pt x="936" y="397"/>
                  </a:lnTo>
                  <a:lnTo>
                    <a:pt x="879" y="482"/>
                  </a:lnTo>
                  <a:lnTo>
                    <a:pt x="737" y="454"/>
                  </a:lnTo>
                  <a:lnTo>
                    <a:pt x="709" y="340"/>
                  </a:lnTo>
                  <a:lnTo>
                    <a:pt x="596" y="284"/>
                  </a:lnTo>
                  <a:lnTo>
                    <a:pt x="596" y="142"/>
                  </a:lnTo>
                  <a:lnTo>
                    <a:pt x="482" y="0"/>
                  </a:lnTo>
                  <a:lnTo>
                    <a:pt x="426" y="85"/>
                  </a:lnTo>
                  <a:lnTo>
                    <a:pt x="142" y="57"/>
                  </a:lnTo>
                  <a:lnTo>
                    <a:pt x="142" y="142"/>
                  </a:lnTo>
                  <a:lnTo>
                    <a:pt x="114" y="198"/>
                  </a:lnTo>
                  <a:lnTo>
                    <a:pt x="57" y="198"/>
                  </a:lnTo>
                  <a:lnTo>
                    <a:pt x="0" y="369"/>
                  </a:lnTo>
                  <a:lnTo>
                    <a:pt x="227" y="397"/>
                  </a:lnTo>
                  <a:lnTo>
                    <a:pt x="255" y="340"/>
                  </a:lnTo>
                  <a:lnTo>
                    <a:pt x="397" y="425"/>
                  </a:lnTo>
                  <a:lnTo>
                    <a:pt x="596" y="369"/>
                  </a:lnTo>
                  <a:lnTo>
                    <a:pt x="624" y="595"/>
                  </a:lnTo>
                  <a:lnTo>
                    <a:pt x="539" y="539"/>
                  </a:lnTo>
                  <a:lnTo>
                    <a:pt x="596" y="737"/>
                  </a:lnTo>
                  <a:lnTo>
                    <a:pt x="596" y="765"/>
                  </a:lnTo>
                  <a:lnTo>
                    <a:pt x="596" y="794"/>
                  </a:lnTo>
                  <a:lnTo>
                    <a:pt x="652" y="964"/>
                  </a:lnTo>
                  <a:lnTo>
                    <a:pt x="822" y="907"/>
                  </a:lnTo>
                  <a:lnTo>
                    <a:pt x="794" y="851"/>
                  </a:lnTo>
                  <a:lnTo>
                    <a:pt x="879" y="794"/>
                  </a:lnTo>
                  <a:lnTo>
                    <a:pt x="1049" y="822"/>
                  </a:lnTo>
                  <a:lnTo>
                    <a:pt x="1078" y="737"/>
                  </a:lnTo>
                  <a:lnTo>
                    <a:pt x="1219" y="680"/>
                  </a:lnTo>
                  <a:lnTo>
                    <a:pt x="1361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7" name="Freeform 766"/>
            <p:cNvSpPr>
              <a:spLocks/>
            </p:cNvSpPr>
            <p:nvPr/>
          </p:nvSpPr>
          <p:spPr bwMode="auto">
            <a:xfrm>
              <a:off x="7122" y="2570"/>
              <a:ext cx="567" cy="312"/>
            </a:xfrm>
            <a:custGeom>
              <a:avLst/>
              <a:gdLst>
                <a:gd name="T0" fmla="*/ 567 w 567"/>
                <a:gd name="T1" fmla="*/ 114 h 312"/>
                <a:gd name="T2" fmla="*/ 539 w 567"/>
                <a:gd name="T3" fmla="*/ 256 h 312"/>
                <a:gd name="T4" fmla="*/ 454 w 567"/>
                <a:gd name="T5" fmla="*/ 227 h 312"/>
                <a:gd name="T6" fmla="*/ 340 w 567"/>
                <a:gd name="T7" fmla="*/ 312 h 312"/>
                <a:gd name="T8" fmla="*/ 85 w 567"/>
                <a:gd name="T9" fmla="*/ 284 h 312"/>
                <a:gd name="T10" fmla="*/ 28 w 567"/>
                <a:gd name="T11" fmla="*/ 227 h 312"/>
                <a:gd name="T12" fmla="*/ 0 w 567"/>
                <a:gd name="T13" fmla="*/ 171 h 312"/>
                <a:gd name="T14" fmla="*/ 85 w 567"/>
                <a:gd name="T15" fmla="*/ 114 h 312"/>
                <a:gd name="T16" fmla="*/ 255 w 567"/>
                <a:gd name="T17" fmla="*/ 142 h 312"/>
                <a:gd name="T18" fmla="*/ 284 w 567"/>
                <a:gd name="T19" fmla="*/ 57 h 312"/>
                <a:gd name="T20" fmla="*/ 425 w 567"/>
                <a:gd name="T21" fmla="*/ 0 h 312"/>
                <a:gd name="T22" fmla="*/ 567 w 567"/>
                <a:gd name="T23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312">
                  <a:moveTo>
                    <a:pt x="567" y="114"/>
                  </a:moveTo>
                  <a:lnTo>
                    <a:pt x="539" y="256"/>
                  </a:lnTo>
                  <a:lnTo>
                    <a:pt x="454" y="227"/>
                  </a:lnTo>
                  <a:lnTo>
                    <a:pt x="340" y="312"/>
                  </a:lnTo>
                  <a:lnTo>
                    <a:pt x="85" y="284"/>
                  </a:lnTo>
                  <a:lnTo>
                    <a:pt x="28" y="227"/>
                  </a:lnTo>
                  <a:lnTo>
                    <a:pt x="0" y="171"/>
                  </a:lnTo>
                  <a:lnTo>
                    <a:pt x="85" y="114"/>
                  </a:lnTo>
                  <a:lnTo>
                    <a:pt x="255" y="142"/>
                  </a:lnTo>
                  <a:lnTo>
                    <a:pt x="284" y="57"/>
                  </a:lnTo>
                  <a:lnTo>
                    <a:pt x="425" y="0"/>
                  </a:lnTo>
                  <a:lnTo>
                    <a:pt x="567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8" name="Freeform 767"/>
            <p:cNvSpPr>
              <a:spLocks/>
            </p:cNvSpPr>
            <p:nvPr/>
          </p:nvSpPr>
          <p:spPr bwMode="auto">
            <a:xfrm>
              <a:off x="6272" y="2230"/>
              <a:ext cx="680" cy="425"/>
            </a:xfrm>
            <a:custGeom>
              <a:avLst/>
              <a:gdLst>
                <a:gd name="T0" fmla="*/ 680 w 680"/>
                <a:gd name="T1" fmla="*/ 255 h 425"/>
                <a:gd name="T2" fmla="*/ 652 w 680"/>
                <a:gd name="T3" fmla="*/ 29 h 425"/>
                <a:gd name="T4" fmla="*/ 453 w 680"/>
                <a:gd name="T5" fmla="*/ 85 h 425"/>
                <a:gd name="T6" fmla="*/ 311 w 680"/>
                <a:gd name="T7" fmla="*/ 0 h 425"/>
                <a:gd name="T8" fmla="*/ 283 w 680"/>
                <a:gd name="T9" fmla="*/ 57 h 425"/>
                <a:gd name="T10" fmla="*/ 56 w 680"/>
                <a:gd name="T11" fmla="*/ 29 h 425"/>
                <a:gd name="T12" fmla="*/ 0 w 680"/>
                <a:gd name="T13" fmla="*/ 57 h 425"/>
                <a:gd name="T14" fmla="*/ 85 w 680"/>
                <a:gd name="T15" fmla="*/ 114 h 425"/>
                <a:gd name="T16" fmla="*/ 85 w 680"/>
                <a:gd name="T17" fmla="*/ 170 h 425"/>
                <a:gd name="T18" fmla="*/ 368 w 680"/>
                <a:gd name="T19" fmla="*/ 340 h 425"/>
                <a:gd name="T20" fmla="*/ 397 w 680"/>
                <a:gd name="T21" fmla="*/ 397 h 425"/>
                <a:gd name="T22" fmla="*/ 510 w 680"/>
                <a:gd name="T23" fmla="*/ 369 h 425"/>
                <a:gd name="T24" fmla="*/ 595 w 680"/>
                <a:gd name="T25" fmla="*/ 425 h 425"/>
                <a:gd name="T26" fmla="*/ 652 w 680"/>
                <a:gd name="T27" fmla="*/ 397 h 425"/>
                <a:gd name="T28" fmla="*/ 595 w 680"/>
                <a:gd name="T29" fmla="*/ 199 h 425"/>
                <a:gd name="T30" fmla="*/ 680 w 680"/>
                <a:gd name="T31" fmla="*/ 25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0" h="425">
                  <a:moveTo>
                    <a:pt x="680" y="255"/>
                  </a:moveTo>
                  <a:lnTo>
                    <a:pt x="652" y="29"/>
                  </a:lnTo>
                  <a:lnTo>
                    <a:pt x="453" y="85"/>
                  </a:lnTo>
                  <a:lnTo>
                    <a:pt x="311" y="0"/>
                  </a:lnTo>
                  <a:lnTo>
                    <a:pt x="283" y="57"/>
                  </a:lnTo>
                  <a:lnTo>
                    <a:pt x="56" y="29"/>
                  </a:lnTo>
                  <a:lnTo>
                    <a:pt x="0" y="57"/>
                  </a:lnTo>
                  <a:lnTo>
                    <a:pt x="85" y="114"/>
                  </a:lnTo>
                  <a:lnTo>
                    <a:pt x="85" y="170"/>
                  </a:lnTo>
                  <a:lnTo>
                    <a:pt x="368" y="340"/>
                  </a:lnTo>
                  <a:lnTo>
                    <a:pt x="397" y="397"/>
                  </a:lnTo>
                  <a:lnTo>
                    <a:pt x="510" y="369"/>
                  </a:lnTo>
                  <a:lnTo>
                    <a:pt x="595" y="425"/>
                  </a:lnTo>
                  <a:lnTo>
                    <a:pt x="652" y="397"/>
                  </a:lnTo>
                  <a:lnTo>
                    <a:pt x="595" y="199"/>
                  </a:lnTo>
                  <a:lnTo>
                    <a:pt x="680" y="25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9" name="Freeform 770"/>
            <p:cNvSpPr>
              <a:spLocks/>
            </p:cNvSpPr>
            <p:nvPr/>
          </p:nvSpPr>
          <p:spPr bwMode="auto">
            <a:xfrm>
              <a:off x="5705" y="1408"/>
              <a:ext cx="765" cy="851"/>
            </a:xfrm>
            <a:custGeom>
              <a:avLst/>
              <a:gdLst>
                <a:gd name="T0" fmla="*/ 765 w 765"/>
                <a:gd name="T1" fmla="*/ 539 h 851"/>
                <a:gd name="T2" fmla="*/ 765 w 765"/>
                <a:gd name="T3" fmla="*/ 624 h 851"/>
                <a:gd name="T4" fmla="*/ 737 w 765"/>
                <a:gd name="T5" fmla="*/ 680 h 851"/>
                <a:gd name="T6" fmla="*/ 680 w 765"/>
                <a:gd name="T7" fmla="*/ 680 h 851"/>
                <a:gd name="T8" fmla="*/ 623 w 765"/>
                <a:gd name="T9" fmla="*/ 851 h 851"/>
                <a:gd name="T10" fmla="*/ 567 w 765"/>
                <a:gd name="T11" fmla="*/ 766 h 851"/>
                <a:gd name="T12" fmla="*/ 623 w 765"/>
                <a:gd name="T13" fmla="*/ 624 h 851"/>
                <a:gd name="T14" fmla="*/ 567 w 765"/>
                <a:gd name="T15" fmla="*/ 624 h 851"/>
                <a:gd name="T16" fmla="*/ 425 w 765"/>
                <a:gd name="T17" fmla="*/ 680 h 851"/>
                <a:gd name="T18" fmla="*/ 397 w 765"/>
                <a:gd name="T19" fmla="*/ 539 h 851"/>
                <a:gd name="T20" fmla="*/ 198 w 765"/>
                <a:gd name="T21" fmla="*/ 482 h 851"/>
                <a:gd name="T22" fmla="*/ 113 w 765"/>
                <a:gd name="T23" fmla="*/ 312 h 851"/>
                <a:gd name="T24" fmla="*/ 141 w 765"/>
                <a:gd name="T25" fmla="*/ 255 h 851"/>
                <a:gd name="T26" fmla="*/ 0 w 765"/>
                <a:gd name="T27" fmla="*/ 57 h 851"/>
                <a:gd name="T28" fmla="*/ 56 w 765"/>
                <a:gd name="T29" fmla="*/ 28 h 851"/>
                <a:gd name="T30" fmla="*/ 113 w 765"/>
                <a:gd name="T31" fmla="*/ 0 h 851"/>
                <a:gd name="T32" fmla="*/ 226 w 765"/>
                <a:gd name="T33" fmla="*/ 142 h 851"/>
                <a:gd name="T34" fmla="*/ 226 w 765"/>
                <a:gd name="T35" fmla="*/ 57 h 851"/>
                <a:gd name="T36" fmla="*/ 311 w 765"/>
                <a:gd name="T37" fmla="*/ 0 h 851"/>
                <a:gd name="T38" fmla="*/ 368 w 765"/>
                <a:gd name="T39" fmla="*/ 28 h 851"/>
                <a:gd name="T40" fmla="*/ 453 w 765"/>
                <a:gd name="T41" fmla="*/ 0 h 851"/>
                <a:gd name="T42" fmla="*/ 510 w 765"/>
                <a:gd name="T43" fmla="*/ 57 h 851"/>
                <a:gd name="T44" fmla="*/ 453 w 765"/>
                <a:gd name="T45" fmla="*/ 85 h 851"/>
                <a:gd name="T46" fmla="*/ 453 w 765"/>
                <a:gd name="T47" fmla="*/ 142 h 851"/>
                <a:gd name="T48" fmla="*/ 538 w 765"/>
                <a:gd name="T49" fmla="*/ 170 h 851"/>
                <a:gd name="T50" fmla="*/ 510 w 765"/>
                <a:gd name="T51" fmla="*/ 284 h 851"/>
                <a:gd name="T52" fmla="*/ 538 w 765"/>
                <a:gd name="T53" fmla="*/ 454 h 851"/>
                <a:gd name="T54" fmla="*/ 652 w 765"/>
                <a:gd name="T55" fmla="*/ 539 h 851"/>
                <a:gd name="T56" fmla="*/ 765 w 765"/>
                <a:gd name="T57" fmla="*/ 539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5" h="851">
                  <a:moveTo>
                    <a:pt x="765" y="539"/>
                  </a:moveTo>
                  <a:lnTo>
                    <a:pt x="765" y="624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23" y="851"/>
                  </a:lnTo>
                  <a:lnTo>
                    <a:pt x="567" y="766"/>
                  </a:lnTo>
                  <a:lnTo>
                    <a:pt x="623" y="624"/>
                  </a:lnTo>
                  <a:lnTo>
                    <a:pt x="567" y="624"/>
                  </a:lnTo>
                  <a:lnTo>
                    <a:pt x="425" y="680"/>
                  </a:lnTo>
                  <a:lnTo>
                    <a:pt x="397" y="539"/>
                  </a:lnTo>
                  <a:lnTo>
                    <a:pt x="198" y="482"/>
                  </a:lnTo>
                  <a:lnTo>
                    <a:pt x="113" y="312"/>
                  </a:lnTo>
                  <a:lnTo>
                    <a:pt x="141" y="255"/>
                  </a:lnTo>
                  <a:lnTo>
                    <a:pt x="0" y="57"/>
                  </a:lnTo>
                  <a:lnTo>
                    <a:pt x="56" y="28"/>
                  </a:lnTo>
                  <a:lnTo>
                    <a:pt x="113" y="0"/>
                  </a:lnTo>
                  <a:lnTo>
                    <a:pt x="226" y="142"/>
                  </a:lnTo>
                  <a:lnTo>
                    <a:pt x="226" y="57"/>
                  </a:lnTo>
                  <a:lnTo>
                    <a:pt x="311" y="0"/>
                  </a:lnTo>
                  <a:lnTo>
                    <a:pt x="368" y="28"/>
                  </a:lnTo>
                  <a:lnTo>
                    <a:pt x="453" y="0"/>
                  </a:lnTo>
                  <a:lnTo>
                    <a:pt x="510" y="57"/>
                  </a:lnTo>
                  <a:lnTo>
                    <a:pt x="453" y="85"/>
                  </a:lnTo>
                  <a:lnTo>
                    <a:pt x="453" y="142"/>
                  </a:lnTo>
                  <a:lnTo>
                    <a:pt x="538" y="170"/>
                  </a:lnTo>
                  <a:lnTo>
                    <a:pt x="510" y="284"/>
                  </a:lnTo>
                  <a:lnTo>
                    <a:pt x="538" y="454"/>
                  </a:lnTo>
                  <a:lnTo>
                    <a:pt x="652" y="539"/>
                  </a:lnTo>
                  <a:lnTo>
                    <a:pt x="765" y="53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0" name="Freeform 771"/>
            <p:cNvSpPr>
              <a:spLocks/>
            </p:cNvSpPr>
            <p:nvPr/>
          </p:nvSpPr>
          <p:spPr bwMode="auto">
            <a:xfrm>
              <a:off x="6810" y="1238"/>
              <a:ext cx="879" cy="1191"/>
            </a:xfrm>
            <a:custGeom>
              <a:avLst/>
              <a:gdLst>
                <a:gd name="T0" fmla="*/ 879 w 879"/>
                <a:gd name="T1" fmla="*/ 1162 h 1191"/>
                <a:gd name="T2" fmla="*/ 737 w 879"/>
                <a:gd name="T3" fmla="*/ 1191 h 1191"/>
                <a:gd name="T4" fmla="*/ 454 w 879"/>
                <a:gd name="T5" fmla="*/ 1049 h 1191"/>
                <a:gd name="T6" fmla="*/ 397 w 879"/>
                <a:gd name="T7" fmla="*/ 1134 h 1191"/>
                <a:gd name="T8" fmla="*/ 255 w 879"/>
                <a:gd name="T9" fmla="*/ 1106 h 1191"/>
                <a:gd name="T10" fmla="*/ 227 w 879"/>
                <a:gd name="T11" fmla="*/ 992 h 1191"/>
                <a:gd name="T12" fmla="*/ 114 w 879"/>
                <a:gd name="T13" fmla="*/ 936 h 1191"/>
                <a:gd name="T14" fmla="*/ 114 w 879"/>
                <a:gd name="T15" fmla="*/ 794 h 1191"/>
                <a:gd name="T16" fmla="*/ 0 w 879"/>
                <a:gd name="T17" fmla="*/ 652 h 1191"/>
                <a:gd name="T18" fmla="*/ 57 w 879"/>
                <a:gd name="T19" fmla="*/ 624 h 1191"/>
                <a:gd name="T20" fmla="*/ 57 w 879"/>
                <a:gd name="T21" fmla="*/ 567 h 1191"/>
                <a:gd name="T22" fmla="*/ 29 w 879"/>
                <a:gd name="T23" fmla="*/ 454 h 1191"/>
                <a:gd name="T24" fmla="*/ 57 w 879"/>
                <a:gd name="T25" fmla="*/ 397 h 1191"/>
                <a:gd name="T26" fmla="*/ 0 w 879"/>
                <a:gd name="T27" fmla="*/ 369 h 1191"/>
                <a:gd name="T28" fmla="*/ 29 w 879"/>
                <a:gd name="T29" fmla="*/ 255 h 1191"/>
                <a:gd name="T30" fmla="*/ 0 w 879"/>
                <a:gd name="T31" fmla="*/ 198 h 1191"/>
                <a:gd name="T32" fmla="*/ 114 w 879"/>
                <a:gd name="T33" fmla="*/ 113 h 1191"/>
                <a:gd name="T34" fmla="*/ 85 w 879"/>
                <a:gd name="T35" fmla="*/ 57 h 1191"/>
                <a:gd name="T36" fmla="*/ 227 w 879"/>
                <a:gd name="T37" fmla="*/ 0 h 1191"/>
                <a:gd name="T38" fmla="*/ 369 w 879"/>
                <a:gd name="T39" fmla="*/ 28 h 1191"/>
                <a:gd name="T40" fmla="*/ 426 w 879"/>
                <a:gd name="T41" fmla="*/ 57 h 1191"/>
                <a:gd name="T42" fmla="*/ 482 w 879"/>
                <a:gd name="T43" fmla="*/ 28 h 1191"/>
                <a:gd name="T44" fmla="*/ 681 w 879"/>
                <a:gd name="T45" fmla="*/ 57 h 1191"/>
                <a:gd name="T46" fmla="*/ 709 w 879"/>
                <a:gd name="T47" fmla="*/ 113 h 1191"/>
                <a:gd name="T48" fmla="*/ 766 w 879"/>
                <a:gd name="T49" fmla="*/ 113 h 1191"/>
                <a:gd name="T50" fmla="*/ 766 w 879"/>
                <a:gd name="T51" fmla="*/ 312 h 1191"/>
                <a:gd name="T52" fmla="*/ 822 w 879"/>
                <a:gd name="T53" fmla="*/ 425 h 1191"/>
                <a:gd name="T54" fmla="*/ 851 w 879"/>
                <a:gd name="T55" fmla="*/ 709 h 1191"/>
                <a:gd name="T56" fmla="*/ 822 w 879"/>
                <a:gd name="T57" fmla="*/ 822 h 1191"/>
                <a:gd name="T58" fmla="*/ 879 w 879"/>
                <a:gd name="T59" fmla="*/ 1162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79" h="1191">
                  <a:moveTo>
                    <a:pt x="879" y="1162"/>
                  </a:moveTo>
                  <a:lnTo>
                    <a:pt x="737" y="1191"/>
                  </a:lnTo>
                  <a:lnTo>
                    <a:pt x="454" y="1049"/>
                  </a:lnTo>
                  <a:lnTo>
                    <a:pt x="397" y="1134"/>
                  </a:lnTo>
                  <a:lnTo>
                    <a:pt x="255" y="1106"/>
                  </a:lnTo>
                  <a:lnTo>
                    <a:pt x="227" y="992"/>
                  </a:lnTo>
                  <a:lnTo>
                    <a:pt x="114" y="936"/>
                  </a:lnTo>
                  <a:lnTo>
                    <a:pt x="114" y="794"/>
                  </a:lnTo>
                  <a:lnTo>
                    <a:pt x="0" y="652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29" y="454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29" y="255"/>
                  </a:lnTo>
                  <a:lnTo>
                    <a:pt x="0" y="198"/>
                  </a:lnTo>
                  <a:lnTo>
                    <a:pt x="114" y="113"/>
                  </a:lnTo>
                  <a:lnTo>
                    <a:pt x="85" y="57"/>
                  </a:lnTo>
                  <a:lnTo>
                    <a:pt x="227" y="0"/>
                  </a:lnTo>
                  <a:lnTo>
                    <a:pt x="369" y="28"/>
                  </a:lnTo>
                  <a:lnTo>
                    <a:pt x="426" y="57"/>
                  </a:lnTo>
                  <a:lnTo>
                    <a:pt x="482" y="28"/>
                  </a:lnTo>
                  <a:lnTo>
                    <a:pt x="681" y="57"/>
                  </a:lnTo>
                  <a:lnTo>
                    <a:pt x="709" y="113"/>
                  </a:lnTo>
                  <a:lnTo>
                    <a:pt x="766" y="113"/>
                  </a:lnTo>
                  <a:lnTo>
                    <a:pt x="766" y="312"/>
                  </a:lnTo>
                  <a:lnTo>
                    <a:pt x="822" y="425"/>
                  </a:lnTo>
                  <a:lnTo>
                    <a:pt x="851" y="709"/>
                  </a:lnTo>
                  <a:lnTo>
                    <a:pt x="822" y="822"/>
                  </a:lnTo>
                  <a:lnTo>
                    <a:pt x="879" y="116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1" name="Freeform 772"/>
            <p:cNvSpPr>
              <a:spLocks/>
            </p:cNvSpPr>
            <p:nvPr/>
          </p:nvSpPr>
          <p:spPr bwMode="auto">
            <a:xfrm>
              <a:off x="6158" y="1181"/>
              <a:ext cx="766" cy="794"/>
            </a:xfrm>
            <a:custGeom>
              <a:avLst/>
              <a:gdLst>
                <a:gd name="T0" fmla="*/ 737 w 766"/>
                <a:gd name="T1" fmla="*/ 114 h 794"/>
                <a:gd name="T2" fmla="*/ 766 w 766"/>
                <a:gd name="T3" fmla="*/ 170 h 794"/>
                <a:gd name="T4" fmla="*/ 652 w 766"/>
                <a:gd name="T5" fmla="*/ 255 h 794"/>
                <a:gd name="T6" fmla="*/ 681 w 766"/>
                <a:gd name="T7" fmla="*/ 312 h 794"/>
                <a:gd name="T8" fmla="*/ 652 w 766"/>
                <a:gd name="T9" fmla="*/ 426 h 794"/>
                <a:gd name="T10" fmla="*/ 709 w 766"/>
                <a:gd name="T11" fmla="*/ 454 h 794"/>
                <a:gd name="T12" fmla="*/ 681 w 766"/>
                <a:gd name="T13" fmla="*/ 511 h 794"/>
                <a:gd name="T14" fmla="*/ 709 w 766"/>
                <a:gd name="T15" fmla="*/ 624 h 794"/>
                <a:gd name="T16" fmla="*/ 709 w 766"/>
                <a:gd name="T17" fmla="*/ 681 h 794"/>
                <a:gd name="T18" fmla="*/ 652 w 766"/>
                <a:gd name="T19" fmla="*/ 709 h 794"/>
                <a:gd name="T20" fmla="*/ 596 w 766"/>
                <a:gd name="T21" fmla="*/ 794 h 794"/>
                <a:gd name="T22" fmla="*/ 312 w 766"/>
                <a:gd name="T23" fmla="*/ 766 h 794"/>
                <a:gd name="T24" fmla="*/ 199 w 766"/>
                <a:gd name="T25" fmla="*/ 766 h 794"/>
                <a:gd name="T26" fmla="*/ 85 w 766"/>
                <a:gd name="T27" fmla="*/ 681 h 794"/>
                <a:gd name="T28" fmla="*/ 57 w 766"/>
                <a:gd name="T29" fmla="*/ 511 h 794"/>
                <a:gd name="T30" fmla="*/ 85 w 766"/>
                <a:gd name="T31" fmla="*/ 397 h 794"/>
                <a:gd name="T32" fmla="*/ 0 w 766"/>
                <a:gd name="T33" fmla="*/ 369 h 794"/>
                <a:gd name="T34" fmla="*/ 0 w 766"/>
                <a:gd name="T35" fmla="*/ 312 h 794"/>
                <a:gd name="T36" fmla="*/ 57 w 766"/>
                <a:gd name="T37" fmla="*/ 284 h 794"/>
                <a:gd name="T38" fmla="*/ 142 w 766"/>
                <a:gd name="T39" fmla="*/ 85 h 794"/>
                <a:gd name="T40" fmla="*/ 312 w 766"/>
                <a:gd name="T41" fmla="*/ 29 h 794"/>
                <a:gd name="T42" fmla="*/ 425 w 766"/>
                <a:gd name="T43" fmla="*/ 57 h 794"/>
                <a:gd name="T44" fmla="*/ 454 w 766"/>
                <a:gd name="T45" fmla="*/ 0 h 794"/>
                <a:gd name="T46" fmla="*/ 681 w 766"/>
                <a:gd name="T47" fmla="*/ 57 h 794"/>
                <a:gd name="T48" fmla="*/ 737 w 766"/>
                <a:gd name="T49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66" h="794">
                  <a:moveTo>
                    <a:pt x="737" y="114"/>
                  </a:moveTo>
                  <a:lnTo>
                    <a:pt x="766" y="170"/>
                  </a:lnTo>
                  <a:lnTo>
                    <a:pt x="652" y="255"/>
                  </a:lnTo>
                  <a:lnTo>
                    <a:pt x="681" y="312"/>
                  </a:lnTo>
                  <a:lnTo>
                    <a:pt x="652" y="426"/>
                  </a:lnTo>
                  <a:lnTo>
                    <a:pt x="709" y="454"/>
                  </a:lnTo>
                  <a:lnTo>
                    <a:pt x="681" y="511"/>
                  </a:lnTo>
                  <a:lnTo>
                    <a:pt x="709" y="624"/>
                  </a:lnTo>
                  <a:lnTo>
                    <a:pt x="709" y="681"/>
                  </a:lnTo>
                  <a:lnTo>
                    <a:pt x="652" y="709"/>
                  </a:lnTo>
                  <a:lnTo>
                    <a:pt x="596" y="794"/>
                  </a:lnTo>
                  <a:lnTo>
                    <a:pt x="312" y="766"/>
                  </a:lnTo>
                  <a:lnTo>
                    <a:pt x="199" y="766"/>
                  </a:lnTo>
                  <a:lnTo>
                    <a:pt x="85" y="681"/>
                  </a:lnTo>
                  <a:lnTo>
                    <a:pt x="57" y="511"/>
                  </a:lnTo>
                  <a:lnTo>
                    <a:pt x="85" y="397"/>
                  </a:lnTo>
                  <a:lnTo>
                    <a:pt x="0" y="369"/>
                  </a:lnTo>
                  <a:lnTo>
                    <a:pt x="0" y="312"/>
                  </a:lnTo>
                  <a:lnTo>
                    <a:pt x="57" y="284"/>
                  </a:lnTo>
                  <a:lnTo>
                    <a:pt x="142" y="85"/>
                  </a:lnTo>
                  <a:lnTo>
                    <a:pt x="312" y="29"/>
                  </a:lnTo>
                  <a:lnTo>
                    <a:pt x="425" y="57"/>
                  </a:lnTo>
                  <a:lnTo>
                    <a:pt x="454" y="0"/>
                  </a:lnTo>
                  <a:lnTo>
                    <a:pt x="681" y="57"/>
                  </a:lnTo>
                  <a:lnTo>
                    <a:pt x="737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2" name="Freeform 773"/>
            <p:cNvSpPr>
              <a:spLocks/>
            </p:cNvSpPr>
            <p:nvPr/>
          </p:nvSpPr>
          <p:spPr bwMode="auto">
            <a:xfrm>
              <a:off x="6272" y="756"/>
              <a:ext cx="1304" cy="595"/>
            </a:xfrm>
            <a:custGeom>
              <a:avLst/>
              <a:gdLst>
                <a:gd name="T0" fmla="*/ 1304 w 1304"/>
                <a:gd name="T1" fmla="*/ 595 h 595"/>
                <a:gd name="T2" fmla="*/ 1304 w 1304"/>
                <a:gd name="T3" fmla="*/ 482 h 595"/>
                <a:gd name="T4" fmla="*/ 1219 w 1304"/>
                <a:gd name="T5" fmla="*/ 340 h 595"/>
                <a:gd name="T6" fmla="*/ 1219 w 1304"/>
                <a:gd name="T7" fmla="*/ 85 h 595"/>
                <a:gd name="T8" fmla="*/ 1105 w 1304"/>
                <a:gd name="T9" fmla="*/ 57 h 595"/>
                <a:gd name="T10" fmla="*/ 1077 w 1304"/>
                <a:gd name="T11" fmla="*/ 28 h 595"/>
                <a:gd name="T12" fmla="*/ 992 w 1304"/>
                <a:gd name="T13" fmla="*/ 28 h 595"/>
                <a:gd name="T14" fmla="*/ 822 w 1304"/>
                <a:gd name="T15" fmla="*/ 0 h 595"/>
                <a:gd name="T16" fmla="*/ 680 w 1304"/>
                <a:gd name="T17" fmla="*/ 28 h 595"/>
                <a:gd name="T18" fmla="*/ 708 w 1304"/>
                <a:gd name="T19" fmla="*/ 142 h 595"/>
                <a:gd name="T20" fmla="*/ 680 w 1304"/>
                <a:gd name="T21" fmla="*/ 227 h 595"/>
                <a:gd name="T22" fmla="*/ 510 w 1304"/>
                <a:gd name="T23" fmla="*/ 227 h 595"/>
                <a:gd name="T24" fmla="*/ 397 w 1304"/>
                <a:gd name="T25" fmla="*/ 198 h 595"/>
                <a:gd name="T26" fmla="*/ 368 w 1304"/>
                <a:gd name="T27" fmla="*/ 255 h 595"/>
                <a:gd name="T28" fmla="*/ 510 w 1304"/>
                <a:gd name="T29" fmla="*/ 312 h 595"/>
                <a:gd name="T30" fmla="*/ 453 w 1304"/>
                <a:gd name="T31" fmla="*/ 340 h 595"/>
                <a:gd name="T32" fmla="*/ 340 w 1304"/>
                <a:gd name="T33" fmla="*/ 284 h 595"/>
                <a:gd name="T34" fmla="*/ 226 w 1304"/>
                <a:gd name="T35" fmla="*/ 255 h 595"/>
                <a:gd name="T36" fmla="*/ 198 w 1304"/>
                <a:gd name="T37" fmla="*/ 312 h 595"/>
                <a:gd name="T38" fmla="*/ 113 w 1304"/>
                <a:gd name="T39" fmla="*/ 198 h 595"/>
                <a:gd name="T40" fmla="*/ 0 w 1304"/>
                <a:gd name="T41" fmla="*/ 284 h 595"/>
                <a:gd name="T42" fmla="*/ 28 w 1304"/>
                <a:gd name="T43" fmla="*/ 369 h 595"/>
                <a:gd name="T44" fmla="*/ 113 w 1304"/>
                <a:gd name="T45" fmla="*/ 425 h 595"/>
                <a:gd name="T46" fmla="*/ 255 w 1304"/>
                <a:gd name="T47" fmla="*/ 369 h 595"/>
                <a:gd name="T48" fmla="*/ 198 w 1304"/>
                <a:gd name="T49" fmla="*/ 454 h 595"/>
                <a:gd name="T50" fmla="*/ 311 w 1304"/>
                <a:gd name="T51" fmla="*/ 482 h 595"/>
                <a:gd name="T52" fmla="*/ 340 w 1304"/>
                <a:gd name="T53" fmla="*/ 425 h 595"/>
                <a:gd name="T54" fmla="*/ 567 w 1304"/>
                <a:gd name="T55" fmla="*/ 482 h 595"/>
                <a:gd name="T56" fmla="*/ 623 w 1304"/>
                <a:gd name="T57" fmla="*/ 539 h 595"/>
                <a:gd name="T58" fmla="*/ 765 w 1304"/>
                <a:gd name="T59" fmla="*/ 482 h 595"/>
                <a:gd name="T60" fmla="*/ 907 w 1304"/>
                <a:gd name="T61" fmla="*/ 510 h 595"/>
                <a:gd name="T62" fmla="*/ 964 w 1304"/>
                <a:gd name="T63" fmla="*/ 539 h 595"/>
                <a:gd name="T64" fmla="*/ 1020 w 1304"/>
                <a:gd name="T65" fmla="*/ 510 h 595"/>
                <a:gd name="T66" fmla="*/ 1219 w 1304"/>
                <a:gd name="T67" fmla="*/ 539 h 595"/>
                <a:gd name="T68" fmla="*/ 1247 w 1304"/>
                <a:gd name="T69" fmla="*/ 595 h 595"/>
                <a:gd name="T70" fmla="*/ 1304 w 1304"/>
                <a:gd name="T71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04" h="595">
                  <a:moveTo>
                    <a:pt x="1304" y="595"/>
                  </a:moveTo>
                  <a:lnTo>
                    <a:pt x="1304" y="482"/>
                  </a:lnTo>
                  <a:lnTo>
                    <a:pt x="1219" y="340"/>
                  </a:lnTo>
                  <a:lnTo>
                    <a:pt x="1219" y="85"/>
                  </a:lnTo>
                  <a:lnTo>
                    <a:pt x="1105" y="57"/>
                  </a:lnTo>
                  <a:lnTo>
                    <a:pt x="1077" y="28"/>
                  </a:lnTo>
                  <a:lnTo>
                    <a:pt x="992" y="28"/>
                  </a:lnTo>
                  <a:lnTo>
                    <a:pt x="822" y="0"/>
                  </a:lnTo>
                  <a:lnTo>
                    <a:pt x="680" y="28"/>
                  </a:lnTo>
                  <a:lnTo>
                    <a:pt x="708" y="142"/>
                  </a:lnTo>
                  <a:lnTo>
                    <a:pt x="680" y="227"/>
                  </a:lnTo>
                  <a:lnTo>
                    <a:pt x="510" y="227"/>
                  </a:lnTo>
                  <a:lnTo>
                    <a:pt x="397" y="198"/>
                  </a:lnTo>
                  <a:lnTo>
                    <a:pt x="368" y="255"/>
                  </a:lnTo>
                  <a:lnTo>
                    <a:pt x="510" y="312"/>
                  </a:lnTo>
                  <a:lnTo>
                    <a:pt x="453" y="340"/>
                  </a:lnTo>
                  <a:lnTo>
                    <a:pt x="340" y="284"/>
                  </a:lnTo>
                  <a:lnTo>
                    <a:pt x="226" y="255"/>
                  </a:lnTo>
                  <a:lnTo>
                    <a:pt x="198" y="312"/>
                  </a:lnTo>
                  <a:lnTo>
                    <a:pt x="113" y="198"/>
                  </a:lnTo>
                  <a:lnTo>
                    <a:pt x="0" y="284"/>
                  </a:lnTo>
                  <a:lnTo>
                    <a:pt x="28" y="369"/>
                  </a:lnTo>
                  <a:lnTo>
                    <a:pt x="113" y="425"/>
                  </a:lnTo>
                  <a:lnTo>
                    <a:pt x="255" y="369"/>
                  </a:lnTo>
                  <a:lnTo>
                    <a:pt x="198" y="454"/>
                  </a:lnTo>
                  <a:lnTo>
                    <a:pt x="311" y="482"/>
                  </a:lnTo>
                  <a:lnTo>
                    <a:pt x="340" y="425"/>
                  </a:lnTo>
                  <a:lnTo>
                    <a:pt x="567" y="482"/>
                  </a:lnTo>
                  <a:lnTo>
                    <a:pt x="623" y="539"/>
                  </a:lnTo>
                  <a:lnTo>
                    <a:pt x="765" y="482"/>
                  </a:lnTo>
                  <a:lnTo>
                    <a:pt x="907" y="510"/>
                  </a:lnTo>
                  <a:lnTo>
                    <a:pt x="964" y="539"/>
                  </a:lnTo>
                  <a:lnTo>
                    <a:pt x="1020" y="510"/>
                  </a:lnTo>
                  <a:lnTo>
                    <a:pt x="1219" y="539"/>
                  </a:lnTo>
                  <a:lnTo>
                    <a:pt x="1247" y="595"/>
                  </a:lnTo>
                  <a:lnTo>
                    <a:pt x="1304" y="59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3" name="Freeform 774"/>
            <p:cNvSpPr>
              <a:spLocks/>
            </p:cNvSpPr>
            <p:nvPr/>
          </p:nvSpPr>
          <p:spPr bwMode="auto">
            <a:xfrm>
              <a:off x="6924" y="444"/>
              <a:ext cx="425" cy="340"/>
            </a:xfrm>
            <a:custGeom>
              <a:avLst/>
              <a:gdLst>
                <a:gd name="T0" fmla="*/ 425 w 425"/>
                <a:gd name="T1" fmla="*/ 340 h 340"/>
                <a:gd name="T2" fmla="*/ 340 w 425"/>
                <a:gd name="T3" fmla="*/ 170 h 340"/>
                <a:gd name="T4" fmla="*/ 340 w 425"/>
                <a:gd name="T5" fmla="*/ 57 h 340"/>
                <a:gd name="T6" fmla="*/ 226 w 425"/>
                <a:gd name="T7" fmla="*/ 57 h 340"/>
                <a:gd name="T8" fmla="*/ 226 w 425"/>
                <a:gd name="T9" fmla="*/ 0 h 340"/>
                <a:gd name="T10" fmla="*/ 85 w 425"/>
                <a:gd name="T11" fmla="*/ 57 h 340"/>
                <a:gd name="T12" fmla="*/ 56 w 425"/>
                <a:gd name="T13" fmla="*/ 114 h 340"/>
                <a:gd name="T14" fmla="*/ 85 w 425"/>
                <a:gd name="T15" fmla="*/ 142 h 340"/>
                <a:gd name="T16" fmla="*/ 28 w 425"/>
                <a:gd name="T17" fmla="*/ 170 h 340"/>
                <a:gd name="T18" fmla="*/ 56 w 425"/>
                <a:gd name="T19" fmla="*/ 227 h 340"/>
                <a:gd name="T20" fmla="*/ 0 w 425"/>
                <a:gd name="T21" fmla="*/ 284 h 340"/>
                <a:gd name="T22" fmla="*/ 28 w 425"/>
                <a:gd name="T23" fmla="*/ 340 h 340"/>
                <a:gd name="T24" fmla="*/ 170 w 425"/>
                <a:gd name="T25" fmla="*/ 312 h 340"/>
                <a:gd name="T26" fmla="*/ 340 w 425"/>
                <a:gd name="T27" fmla="*/ 340 h 340"/>
                <a:gd name="T28" fmla="*/ 425 w 425"/>
                <a:gd name="T2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340">
                  <a:moveTo>
                    <a:pt x="425" y="340"/>
                  </a:moveTo>
                  <a:lnTo>
                    <a:pt x="340" y="17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85" y="57"/>
                  </a:lnTo>
                  <a:lnTo>
                    <a:pt x="56" y="114"/>
                  </a:lnTo>
                  <a:lnTo>
                    <a:pt x="85" y="142"/>
                  </a:lnTo>
                  <a:lnTo>
                    <a:pt x="28" y="170"/>
                  </a:lnTo>
                  <a:lnTo>
                    <a:pt x="56" y="227"/>
                  </a:lnTo>
                  <a:lnTo>
                    <a:pt x="0" y="284"/>
                  </a:lnTo>
                  <a:lnTo>
                    <a:pt x="28" y="340"/>
                  </a:lnTo>
                  <a:lnTo>
                    <a:pt x="170" y="312"/>
                  </a:lnTo>
                  <a:lnTo>
                    <a:pt x="340" y="340"/>
                  </a:lnTo>
                  <a:lnTo>
                    <a:pt x="425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4" name="Freeform 775"/>
            <p:cNvSpPr>
              <a:spLocks/>
            </p:cNvSpPr>
            <p:nvPr/>
          </p:nvSpPr>
          <p:spPr bwMode="auto">
            <a:xfrm>
              <a:off x="5535" y="416"/>
              <a:ext cx="992" cy="1134"/>
            </a:xfrm>
            <a:custGeom>
              <a:avLst/>
              <a:gdLst>
                <a:gd name="T0" fmla="*/ 850 w 992"/>
                <a:gd name="T1" fmla="*/ 538 h 1134"/>
                <a:gd name="T2" fmla="*/ 737 w 992"/>
                <a:gd name="T3" fmla="*/ 624 h 1134"/>
                <a:gd name="T4" fmla="*/ 765 w 992"/>
                <a:gd name="T5" fmla="*/ 709 h 1134"/>
                <a:gd name="T6" fmla="*/ 850 w 992"/>
                <a:gd name="T7" fmla="*/ 765 h 1134"/>
                <a:gd name="T8" fmla="*/ 992 w 992"/>
                <a:gd name="T9" fmla="*/ 709 h 1134"/>
                <a:gd name="T10" fmla="*/ 935 w 992"/>
                <a:gd name="T11" fmla="*/ 794 h 1134"/>
                <a:gd name="T12" fmla="*/ 765 w 992"/>
                <a:gd name="T13" fmla="*/ 850 h 1134"/>
                <a:gd name="T14" fmla="*/ 680 w 992"/>
                <a:gd name="T15" fmla="*/ 1049 h 1134"/>
                <a:gd name="T16" fmla="*/ 623 w 992"/>
                <a:gd name="T17" fmla="*/ 992 h 1134"/>
                <a:gd name="T18" fmla="*/ 538 w 992"/>
                <a:gd name="T19" fmla="*/ 1020 h 1134"/>
                <a:gd name="T20" fmla="*/ 481 w 992"/>
                <a:gd name="T21" fmla="*/ 992 h 1134"/>
                <a:gd name="T22" fmla="*/ 396 w 992"/>
                <a:gd name="T23" fmla="*/ 1049 h 1134"/>
                <a:gd name="T24" fmla="*/ 396 w 992"/>
                <a:gd name="T25" fmla="*/ 1134 h 1134"/>
                <a:gd name="T26" fmla="*/ 283 w 992"/>
                <a:gd name="T27" fmla="*/ 992 h 1134"/>
                <a:gd name="T28" fmla="*/ 226 w 992"/>
                <a:gd name="T29" fmla="*/ 1020 h 1134"/>
                <a:gd name="T30" fmla="*/ 198 w 992"/>
                <a:gd name="T31" fmla="*/ 964 h 1134"/>
                <a:gd name="T32" fmla="*/ 226 w 992"/>
                <a:gd name="T33" fmla="*/ 879 h 1134"/>
                <a:gd name="T34" fmla="*/ 311 w 992"/>
                <a:gd name="T35" fmla="*/ 737 h 1134"/>
                <a:gd name="T36" fmla="*/ 141 w 992"/>
                <a:gd name="T37" fmla="*/ 737 h 1134"/>
                <a:gd name="T38" fmla="*/ 141 w 992"/>
                <a:gd name="T39" fmla="*/ 595 h 1134"/>
                <a:gd name="T40" fmla="*/ 113 w 992"/>
                <a:gd name="T41" fmla="*/ 538 h 1134"/>
                <a:gd name="T42" fmla="*/ 0 w 992"/>
                <a:gd name="T43" fmla="*/ 510 h 1134"/>
                <a:gd name="T44" fmla="*/ 28 w 992"/>
                <a:gd name="T45" fmla="*/ 425 h 1134"/>
                <a:gd name="T46" fmla="*/ 170 w 992"/>
                <a:gd name="T47" fmla="*/ 397 h 1134"/>
                <a:gd name="T48" fmla="*/ 283 w 992"/>
                <a:gd name="T49" fmla="*/ 340 h 1134"/>
                <a:gd name="T50" fmla="*/ 283 w 992"/>
                <a:gd name="T51" fmla="*/ 255 h 1134"/>
                <a:gd name="T52" fmla="*/ 368 w 992"/>
                <a:gd name="T53" fmla="*/ 255 h 1134"/>
                <a:gd name="T54" fmla="*/ 368 w 992"/>
                <a:gd name="T55" fmla="*/ 198 h 1134"/>
                <a:gd name="T56" fmla="*/ 425 w 992"/>
                <a:gd name="T57" fmla="*/ 170 h 1134"/>
                <a:gd name="T58" fmla="*/ 425 w 992"/>
                <a:gd name="T59" fmla="*/ 57 h 1134"/>
                <a:gd name="T60" fmla="*/ 481 w 992"/>
                <a:gd name="T61" fmla="*/ 0 h 1134"/>
                <a:gd name="T62" fmla="*/ 510 w 992"/>
                <a:gd name="T63" fmla="*/ 57 h 1134"/>
                <a:gd name="T64" fmla="*/ 567 w 992"/>
                <a:gd name="T65" fmla="*/ 85 h 1134"/>
                <a:gd name="T66" fmla="*/ 680 w 992"/>
                <a:gd name="T67" fmla="*/ 57 h 1134"/>
                <a:gd name="T68" fmla="*/ 793 w 992"/>
                <a:gd name="T69" fmla="*/ 142 h 1134"/>
                <a:gd name="T70" fmla="*/ 765 w 992"/>
                <a:gd name="T71" fmla="*/ 170 h 1134"/>
                <a:gd name="T72" fmla="*/ 793 w 992"/>
                <a:gd name="T73" fmla="*/ 283 h 1134"/>
                <a:gd name="T74" fmla="*/ 737 w 992"/>
                <a:gd name="T75" fmla="*/ 368 h 1134"/>
                <a:gd name="T76" fmla="*/ 850 w 992"/>
                <a:gd name="T77" fmla="*/ 538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2" h="1134">
                  <a:moveTo>
                    <a:pt x="850" y="538"/>
                  </a:moveTo>
                  <a:lnTo>
                    <a:pt x="737" y="624"/>
                  </a:lnTo>
                  <a:lnTo>
                    <a:pt x="765" y="709"/>
                  </a:lnTo>
                  <a:lnTo>
                    <a:pt x="850" y="765"/>
                  </a:lnTo>
                  <a:lnTo>
                    <a:pt x="992" y="709"/>
                  </a:lnTo>
                  <a:lnTo>
                    <a:pt x="935" y="794"/>
                  </a:lnTo>
                  <a:lnTo>
                    <a:pt x="765" y="850"/>
                  </a:lnTo>
                  <a:lnTo>
                    <a:pt x="680" y="1049"/>
                  </a:lnTo>
                  <a:lnTo>
                    <a:pt x="623" y="992"/>
                  </a:lnTo>
                  <a:lnTo>
                    <a:pt x="538" y="1020"/>
                  </a:lnTo>
                  <a:lnTo>
                    <a:pt x="481" y="992"/>
                  </a:lnTo>
                  <a:lnTo>
                    <a:pt x="396" y="1049"/>
                  </a:lnTo>
                  <a:lnTo>
                    <a:pt x="396" y="1134"/>
                  </a:lnTo>
                  <a:lnTo>
                    <a:pt x="283" y="992"/>
                  </a:lnTo>
                  <a:lnTo>
                    <a:pt x="226" y="1020"/>
                  </a:lnTo>
                  <a:lnTo>
                    <a:pt x="198" y="964"/>
                  </a:lnTo>
                  <a:lnTo>
                    <a:pt x="226" y="879"/>
                  </a:lnTo>
                  <a:lnTo>
                    <a:pt x="311" y="737"/>
                  </a:lnTo>
                  <a:lnTo>
                    <a:pt x="141" y="737"/>
                  </a:lnTo>
                  <a:lnTo>
                    <a:pt x="141" y="595"/>
                  </a:lnTo>
                  <a:lnTo>
                    <a:pt x="113" y="538"/>
                  </a:lnTo>
                  <a:lnTo>
                    <a:pt x="0" y="510"/>
                  </a:lnTo>
                  <a:lnTo>
                    <a:pt x="28" y="425"/>
                  </a:lnTo>
                  <a:lnTo>
                    <a:pt x="170" y="397"/>
                  </a:lnTo>
                  <a:lnTo>
                    <a:pt x="283" y="340"/>
                  </a:lnTo>
                  <a:lnTo>
                    <a:pt x="283" y="255"/>
                  </a:lnTo>
                  <a:lnTo>
                    <a:pt x="368" y="255"/>
                  </a:lnTo>
                  <a:lnTo>
                    <a:pt x="368" y="198"/>
                  </a:lnTo>
                  <a:lnTo>
                    <a:pt x="425" y="170"/>
                  </a:lnTo>
                  <a:lnTo>
                    <a:pt x="425" y="57"/>
                  </a:lnTo>
                  <a:lnTo>
                    <a:pt x="481" y="0"/>
                  </a:lnTo>
                  <a:lnTo>
                    <a:pt x="510" y="57"/>
                  </a:lnTo>
                  <a:lnTo>
                    <a:pt x="567" y="85"/>
                  </a:lnTo>
                  <a:lnTo>
                    <a:pt x="680" y="57"/>
                  </a:lnTo>
                  <a:lnTo>
                    <a:pt x="793" y="142"/>
                  </a:lnTo>
                  <a:lnTo>
                    <a:pt x="765" y="170"/>
                  </a:lnTo>
                  <a:lnTo>
                    <a:pt x="793" y="283"/>
                  </a:lnTo>
                  <a:lnTo>
                    <a:pt x="737" y="368"/>
                  </a:lnTo>
                  <a:lnTo>
                    <a:pt x="850" y="53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5" name="Freeform 776"/>
            <p:cNvSpPr>
              <a:spLocks/>
            </p:cNvSpPr>
            <p:nvPr/>
          </p:nvSpPr>
          <p:spPr bwMode="auto">
            <a:xfrm>
              <a:off x="5421" y="444"/>
              <a:ext cx="397" cy="397"/>
            </a:xfrm>
            <a:custGeom>
              <a:avLst/>
              <a:gdLst>
                <a:gd name="T0" fmla="*/ 85 w 397"/>
                <a:gd name="T1" fmla="*/ 0 h 397"/>
                <a:gd name="T2" fmla="*/ 28 w 397"/>
                <a:gd name="T3" fmla="*/ 29 h 397"/>
                <a:gd name="T4" fmla="*/ 0 w 397"/>
                <a:gd name="T5" fmla="*/ 170 h 397"/>
                <a:gd name="T6" fmla="*/ 85 w 397"/>
                <a:gd name="T7" fmla="*/ 284 h 397"/>
                <a:gd name="T8" fmla="*/ 57 w 397"/>
                <a:gd name="T9" fmla="*/ 312 h 397"/>
                <a:gd name="T10" fmla="*/ 57 w 397"/>
                <a:gd name="T11" fmla="*/ 397 h 397"/>
                <a:gd name="T12" fmla="*/ 142 w 397"/>
                <a:gd name="T13" fmla="*/ 397 h 397"/>
                <a:gd name="T14" fmla="*/ 284 w 397"/>
                <a:gd name="T15" fmla="*/ 369 h 397"/>
                <a:gd name="T16" fmla="*/ 397 w 397"/>
                <a:gd name="T17" fmla="*/ 312 h 397"/>
                <a:gd name="T18" fmla="*/ 397 w 397"/>
                <a:gd name="T19" fmla="*/ 227 h 397"/>
                <a:gd name="T20" fmla="*/ 114 w 397"/>
                <a:gd name="T21" fmla="*/ 85 h 397"/>
                <a:gd name="T22" fmla="*/ 114 w 397"/>
                <a:gd name="T23" fmla="*/ 29 h 397"/>
                <a:gd name="T24" fmla="*/ 85 w 397"/>
                <a:gd name="T2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397">
                  <a:moveTo>
                    <a:pt x="85" y="0"/>
                  </a:moveTo>
                  <a:lnTo>
                    <a:pt x="28" y="29"/>
                  </a:lnTo>
                  <a:lnTo>
                    <a:pt x="0" y="170"/>
                  </a:lnTo>
                  <a:lnTo>
                    <a:pt x="85" y="284"/>
                  </a:lnTo>
                  <a:lnTo>
                    <a:pt x="57" y="312"/>
                  </a:lnTo>
                  <a:lnTo>
                    <a:pt x="57" y="397"/>
                  </a:lnTo>
                  <a:lnTo>
                    <a:pt x="142" y="397"/>
                  </a:lnTo>
                  <a:lnTo>
                    <a:pt x="284" y="369"/>
                  </a:lnTo>
                  <a:lnTo>
                    <a:pt x="397" y="312"/>
                  </a:lnTo>
                  <a:lnTo>
                    <a:pt x="397" y="227"/>
                  </a:lnTo>
                  <a:lnTo>
                    <a:pt x="114" y="85"/>
                  </a:lnTo>
                  <a:lnTo>
                    <a:pt x="114" y="29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6" name="Freeform 778"/>
            <p:cNvSpPr>
              <a:spLocks/>
            </p:cNvSpPr>
            <p:nvPr/>
          </p:nvSpPr>
          <p:spPr bwMode="auto">
            <a:xfrm>
              <a:off x="5535" y="359"/>
              <a:ext cx="425" cy="312"/>
            </a:xfrm>
            <a:custGeom>
              <a:avLst/>
              <a:gdLst>
                <a:gd name="T0" fmla="*/ 0 w 425"/>
                <a:gd name="T1" fmla="*/ 114 h 312"/>
                <a:gd name="T2" fmla="*/ 0 w 425"/>
                <a:gd name="T3" fmla="*/ 170 h 312"/>
                <a:gd name="T4" fmla="*/ 283 w 425"/>
                <a:gd name="T5" fmla="*/ 312 h 312"/>
                <a:gd name="T6" fmla="*/ 368 w 425"/>
                <a:gd name="T7" fmla="*/ 312 h 312"/>
                <a:gd name="T8" fmla="*/ 368 w 425"/>
                <a:gd name="T9" fmla="*/ 255 h 312"/>
                <a:gd name="T10" fmla="*/ 425 w 425"/>
                <a:gd name="T11" fmla="*/ 227 h 312"/>
                <a:gd name="T12" fmla="*/ 425 w 425"/>
                <a:gd name="T13" fmla="*/ 114 h 312"/>
                <a:gd name="T14" fmla="*/ 311 w 425"/>
                <a:gd name="T15" fmla="*/ 0 h 312"/>
                <a:gd name="T16" fmla="*/ 283 w 425"/>
                <a:gd name="T17" fmla="*/ 57 h 312"/>
                <a:gd name="T18" fmla="*/ 0 w 425"/>
                <a:gd name="T19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5" h="312">
                  <a:moveTo>
                    <a:pt x="0" y="114"/>
                  </a:moveTo>
                  <a:lnTo>
                    <a:pt x="0" y="170"/>
                  </a:lnTo>
                  <a:lnTo>
                    <a:pt x="283" y="312"/>
                  </a:lnTo>
                  <a:lnTo>
                    <a:pt x="368" y="312"/>
                  </a:lnTo>
                  <a:lnTo>
                    <a:pt x="368" y="255"/>
                  </a:lnTo>
                  <a:lnTo>
                    <a:pt x="425" y="227"/>
                  </a:lnTo>
                  <a:lnTo>
                    <a:pt x="425" y="114"/>
                  </a:lnTo>
                  <a:lnTo>
                    <a:pt x="311" y="0"/>
                  </a:lnTo>
                  <a:lnTo>
                    <a:pt x="283" y="57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7" name="Freeform 780"/>
            <p:cNvSpPr>
              <a:spLocks/>
            </p:cNvSpPr>
            <p:nvPr/>
          </p:nvSpPr>
          <p:spPr bwMode="auto">
            <a:xfrm>
              <a:off x="4854" y="3534"/>
              <a:ext cx="312" cy="312"/>
            </a:xfrm>
            <a:custGeom>
              <a:avLst/>
              <a:gdLst>
                <a:gd name="T0" fmla="*/ 28 w 312"/>
                <a:gd name="T1" fmla="*/ 199 h 312"/>
                <a:gd name="T2" fmla="*/ 0 w 312"/>
                <a:gd name="T3" fmla="*/ 312 h 312"/>
                <a:gd name="T4" fmla="*/ 142 w 312"/>
                <a:gd name="T5" fmla="*/ 284 h 312"/>
                <a:gd name="T6" fmla="*/ 199 w 312"/>
                <a:gd name="T7" fmla="*/ 312 h 312"/>
                <a:gd name="T8" fmla="*/ 255 w 312"/>
                <a:gd name="T9" fmla="*/ 284 h 312"/>
                <a:gd name="T10" fmla="*/ 312 w 312"/>
                <a:gd name="T11" fmla="*/ 312 h 312"/>
                <a:gd name="T12" fmla="*/ 312 w 312"/>
                <a:gd name="T13" fmla="*/ 255 h 312"/>
                <a:gd name="T14" fmla="*/ 284 w 312"/>
                <a:gd name="T15" fmla="*/ 227 h 312"/>
                <a:gd name="T16" fmla="*/ 284 w 312"/>
                <a:gd name="T17" fmla="*/ 170 h 312"/>
                <a:gd name="T18" fmla="*/ 227 w 312"/>
                <a:gd name="T19" fmla="*/ 199 h 312"/>
                <a:gd name="T20" fmla="*/ 170 w 312"/>
                <a:gd name="T21" fmla="*/ 170 h 312"/>
                <a:gd name="T22" fmla="*/ 255 w 312"/>
                <a:gd name="T23" fmla="*/ 85 h 312"/>
                <a:gd name="T24" fmla="*/ 142 w 312"/>
                <a:gd name="T25" fmla="*/ 0 h 312"/>
                <a:gd name="T26" fmla="*/ 85 w 312"/>
                <a:gd name="T27" fmla="*/ 29 h 312"/>
                <a:gd name="T28" fmla="*/ 57 w 312"/>
                <a:gd name="T29" fmla="*/ 142 h 312"/>
                <a:gd name="T30" fmla="*/ 28 w 312"/>
                <a:gd name="T31" fmla="*/ 19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312">
                  <a:moveTo>
                    <a:pt x="28" y="199"/>
                  </a:moveTo>
                  <a:lnTo>
                    <a:pt x="0" y="312"/>
                  </a:lnTo>
                  <a:lnTo>
                    <a:pt x="142" y="284"/>
                  </a:lnTo>
                  <a:lnTo>
                    <a:pt x="199" y="312"/>
                  </a:lnTo>
                  <a:lnTo>
                    <a:pt x="255" y="284"/>
                  </a:lnTo>
                  <a:lnTo>
                    <a:pt x="312" y="312"/>
                  </a:lnTo>
                  <a:lnTo>
                    <a:pt x="312" y="255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227" y="199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142" y="0"/>
                  </a:lnTo>
                  <a:lnTo>
                    <a:pt x="85" y="29"/>
                  </a:lnTo>
                  <a:lnTo>
                    <a:pt x="57" y="142"/>
                  </a:lnTo>
                  <a:lnTo>
                    <a:pt x="28" y="19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8" name="Freeform 781"/>
            <p:cNvSpPr>
              <a:spLocks/>
            </p:cNvSpPr>
            <p:nvPr/>
          </p:nvSpPr>
          <p:spPr bwMode="auto">
            <a:xfrm>
              <a:off x="4032" y="3081"/>
              <a:ext cx="1673" cy="765"/>
            </a:xfrm>
            <a:custGeom>
              <a:avLst/>
              <a:gdLst>
                <a:gd name="T0" fmla="*/ 850 w 1673"/>
                <a:gd name="T1" fmla="*/ 652 h 765"/>
                <a:gd name="T2" fmla="*/ 454 w 1673"/>
                <a:gd name="T3" fmla="*/ 538 h 765"/>
                <a:gd name="T4" fmla="*/ 397 w 1673"/>
                <a:gd name="T5" fmla="*/ 510 h 765"/>
                <a:gd name="T6" fmla="*/ 340 w 1673"/>
                <a:gd name="T7" fmla="*/ 538 h 765"/>
                <a:gd name="T8" fmla="*/ 170 w 1673"/>
                <a:gd name="T9" fmla="*/ 453 h 765"/>
                <a:gd name="T10" fmla="*/ 142 w 1673"/>
                <a:gd name="T11" fmla="*/ 397 h 765"/>
                <a:gd name="T12" fmla="*/ 113 w 1673"/>
                <a:gd name="T13" fmla="*/ 397 h 765"/>
                <a:gd name="T14" fmla="*/ 28 w 1673"/>
                <a:gd name="T15" fmla="*/ 340 h 765"/>
                <a:gd name="T16" fmla="*/ 0 w 1673"/>
                <a:gd name="T17" fmla="*/ 283 h 765"/>
                <a:gd name="T18" fmla="*/ 57 w 1673"/>
                <a:gd name="T19" fmla="*/ 198 h 765"/>
                <a:gd name="T20" fmla="*/ 198 w 1673"/>
                <a:gd name="T21" fmla="*/ 198 h 765"/>
                <a:gd name="T22" fmla="*/ 340 w 1673"/>
                <a:gd name="T23" fmla="*/ 0 h 765"/>
                <a:gd name="T24" fmla="*/ 369 w 1673"/>
                <a:gd name="T25" fmla="*/ 85 h 765"/>
                <a:gd name="T26" fmla="*/ 425 w 1673"/>
                <a:gd name="T27" fmla="*/ 56 h 765"/>
                <a:gd name="T28" fmla="*/ 510 w 1673"/>
                <a:gd name="T29" fmla="*/ 198 h 765"/>
                <a:gd name="T30" fmla="*/ 1077 w 1673"/>
                <a:gd name="T31" fmla="*/ 141 h 765"/>
                <a:gd name="T32" fmla="*/ 1077 w 1673"/>
                <a:gd name="T33" fmla="*/ 226 h 765"/>
                <a:gd name="T34" fmla="*/ 1276 w 1673"/>
                <a:gd name="T35" fmla="*/ 312 h 765"/>
                <a:gd name="T36" fmla="*/ 1361 w 1673"/>
                <a:gd name="T37" fmla="*/ 312 h 765"/>
                <a:gd name="T38" fmla="*/ 1616 w 1673"/>
                <a:gd name="T39" fmla="*/ 453 h 765"/>
                <a:gd name="T40" fmla="*/ 1673 w 1673"/>
                <a:gd name="T41" fmla="*/ 538 h 765"/>
                <a:gd name="T42" fmla="*/ 1616 w 1673"/>
                <a:gd name="T43" fmla="*/ 567 h 765"/>
                <a:gd name="T44" fmla="*/ 1588 w 1673"/>
                <a:gd name="T45" fmla="*/ 623 h 765"/>
                <a:gd name="T46" fmla="*/ 1503 w 1673"/>
                <a:gd name="T47" fmla="*/ 623 h 765"/>
                <a:gd name="T48" fmla="*/ 1503 w 1673"/>
                <a:gd name="T49" fmla="*/ 765 h 765"/>
                <a:gd name="T50" fmla="*/ 1361 w 1673"/>
                <a:gd name="T51" fmla="*/ 737 h 765"/>
                <a:gd name="T52" fmla="*/ 1276 w 1673"/>
                <a:gd name="T53" fmla="*/ 737 h 765"/>
                <a:gd name="T54" fmla="*/ 1247 w 1673"/>
                <a:gd name="T55" fmla="*/ 652 h 765"/>
                <a:gd name="T56" fmla="*/ 1162 w 1673"/>
                <a:gd name="T57" fmla="*/ 652 h 765"/>
                <a:gd name="T58" fmla="*/ 1106 w 1673"/>
                <a:gd name="T59" fmla="*/ 623 h 765"/>
                <a:gd name="T60" fmla="*/ 1049 w 1673"/>
                <a:gd name="T61" fmla="*/ 652 h 765"/>
                <a:gd name="T62" fmla="*/ 992 w 1673"/>
                <a:gd name="T63" fmla="*/ 623 h 765"/>
                <a:gd name="T64" fmla="*/ 1077 w 1673"/>
                <a:gd name="T65" fmla="*/ 538 h 765"/>
                <a:gd name="T66" fmla="*/ 964 w 1673"/>
                <a:gd name="T67" fmla="*/ 453 h 765"/>
                <a:gd name="T68" fmla="*/ 907 w 1673"/>
                <a:gd name="T69" fmla="*/ 482 h 765"/>
                <a:gd name="T70" fmla="*/ 879 w 1673"/>
                <a:gd name="T71" fmla="*/ 595 h 765"/>
                <a:gd name="T72" fmla="*/ 850 w 1673"/>
                <a:gd name="T73" fmla="*/ 65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73" h="765">
                  <a:moveTo>
                    <a:pt x="850" y="652"/>
                  </a:moveTo>
                  <a:lnTo>
                    <a:pt x="454" y="538"/>
                  </a:lnTo>
                  <a:lnTo>
                    <a:pt x="397" y="510"/>
                  </a:lnTo>
                  <a:lnTo>
                    <a:pt x="340" y="538"/>
                  </a:lnTo>
                  <a:lnTo>
                    <a:pt x="170" y="453"/>
                  </a:lnTo>
                  <a:lnTo>
                    <a:pt x="142" y="397"/>
                  </a:lnTo>
                  <a:lnTo>
                    <a:pt x="113" y="397"/>
                  </a:lnTo>
                  <a:lnTo>
                    <a:pt x="28" y="340"/>
                  </a:lnTo>
                  <a:lnTo>
                    <a:pt x="0" y="283"/>
                  </a:lnTo>
                  <a:lnTo>
                    <a:pt x="57" y="198"/>
                  </a:lnTo>
                  <a:lnTo>
                    <a:pt x="198" y="198"/>
                  </a:lnTo>
                  <a:lnTo>
                    <a:pt x="340" y="0"/>
                  </a:lnTo>
                  <a:lnTo>
                    <a:pt x="369" y="85"/>
                  </a:lnTo>
                  <a:lnTo>
                    <a:pt x="425" y="56"/>
                  </a:lnTo>
                  <a:lnTo>
                    <a:pt x="510" y="198"/>
                  </a:lnTo>
                  <a:lnTo>
                    <a:pt x="1077" y="141"/>
                  </a:lnTo>
                  <a:lnTo>
                    <a:pt x="1077" y="226"/>
                  </a:lnTo>
                  <a:lnTo>
                    <a:pt x="1276" y="312"/>
                  </a:lnTo>
                  <a:lnTo>
                    <a:pt x="1361" y="312"/>
                  </a:lnTo>
                  <a:lnTo>
                    <a:pt x="1616" y="453"/>
                  </a:lnTo>
                  <a:lnTo>
                    <a:pt x="1673" y="538"/>
                  </a:lnTo>
                  <a:lnTo>
                    <a:pt x="1616" y="567"/>
                  </a:lnTo>
                  <a:lnTo>
                    <a:pt x="1588" y="623"/>
                  </a:lnTo>
                  <a:lnTo>
                    <a:pt x="1503" y="623"/>
                  </a:lnTo>
                  <a:lnTo>
                    <a:pt x="1503" y="765"/>
                  </a:lnTo>
                  <a:lnTo>
                    <a:pt x="1361" y="737"/>
                  </a:lnTo>
                  <a:lnTo>
                    <a:pt x="1276" y="737"/>
                  </a:lnTo>
                  <a:lnTo>
                    <a:pt x="1247" y="652"/>
                  </a:lnTo>
                  <a:lnTo>
                    <a:pt x="1162" y="652"/>
                  </a:lnTo>
                  <a:lnTo>
                    <a:pt x="1106" y="623"/>
                  </a:lnTo>
                  <a:lnTo>
                    <a:pt x="1049" y="652"/>
                  </a:lnTo>
                  <a:lnTo>
                    <a:pt x="992" y="623"/>
                  </a:lnTo>
                  <a:lnTo>
                    <a:pt x="1077" y="538"/>
                  </a:lnTo>
                  <a:lnTo>
                    <a:pt x="964" y="453"/>
                  </a:lnTo>
                  <a:lnTo>
                    <a:pt x="907" y="482"/>
                  </a:lnTo>
                  <a:lnTo>
                    <a:pt x="879" y="595"/>
                  </a:lnTo>
                  <a:lnTo>
                    <a:pt x="850" y="65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9" name="Freeform 782"/>
            <p:cNvSpPr>
              <a:spLocks/>
            </p:cNvSpPr>
            <p:nvPr/>
          </p:nvSpPr>
          <p:spPr bwMode="auto">
            <a:xfrm>
              <a:off x="3663" y="1181"/>
              <a:ext cx="1078" cy="1531"/>
            </a:xfrm>
            <a:custGeom>
              <a:avLst/>
              <a:gdLst>
                <a:gd name="T0" fmla="*/ 879 w 1078"/>
                <a:gd name="T1" fmla="*/ 57 h 1531"/>
                <a:gd name="T2" fmla="*/ 908 w 1078"/>
                <a:gd name="T3" fmla="*/ 114 h 1531"/>
                <a:gd name="T4" fmla="*/ 879 w 1078"/>
                <a:gd name="T5" fmla="*/ 142 h 1531"/>
                <a:gd name="T6" fmla="*/ 879 w 1078"/>
                <a:gd name="T7" fmla="*/ 340 h 1531"/>
                <a:gd name="T8" fmla="*/ 851 w 1078"/>
                <a:gd name="T9" fmla="*/ 397 h 1531"/>
                <a:gd name="T10" fmla="*/ 1049 w 1078"/>
                <a:gd name="T11" fmla="*/ 511 h 1531"/>
                <a:gd name="T12" fmla="*/ 1078 w 1078"/>
                <a:gd name="T13" fmla="*/ 596 h 1531"/>
                <a:gd name="T14" fmla="*/ 1049 w 1078"/>
                <a:gd name="T15" fmla="*/ 681 h 1531"/>
                <a:gd name="T16" fmla="*/ 879 w 1078"/>
                <a:gd name="T17" fmla="*/ 822 h 1531"/>
                <a:gd name="T18" fmla="*/ 879 w 1078"/>
                <a:gd name="T19" fmla="*/ 907 h 1531"/>
                <a:gd name="T20" fmla="*/ 823 w 1078"/>
                <a:gd name="T21" fmla="*/ 1021 h 1531"/>
                <a:gd name="T22" fmla="*/ 766 w 1078"/>
                <a:gd name="T23" fmla="*/ 964 h 1531"/>
                <a:gd name="T24" fmla="*/ 624 w 1078"/>
                <a:gd name="T25" fmla="*/ 1163 h 1531"/>
                <a:gd name="T26" fmla="*/ 709 w 1078"/>
                <a:gd name="T27" fmla="*/ 1219 h 1531"/>
                <a:gd name="T28" fmla="*/ 681 w 1078"/>
                <a:gd name="T29" fmla="*/ 1276 h 1531"/>
                <a:gd name="T30" fmla="*/ 738 w 1078"/>
                <a:gd name="T31" fmla="*/ 1418 h 1531"/>
                <a:gd name="T32" fmla="*/ 709 w 1078"/>
                <a:gd name="T33" fmla="*/ 1531 h 1531"/>
                <a:gd name="T34" fmla="*/ 624 w 1078"/>
                <a:gd name="T35" fmla="*/ 1474 h 1531"/>
                <a:gd name="T36" fmla="*/ 482 w 1078"/>
                <a:gd name="T37" fmla="*/ 1474 h 1531"/>
                <a:gd name="T38" fmla="*/ 397 w 1078"/>
                <a:gd name="T39" fmla="*/ 1446 h 1531"/>
                <a:gd name="T40" fmla="*/ 86 w 1078"/>
                <a:gd name="T41" fmla="*/ 1276 h 1531"/>
                <a:gd name="T42" fmla="*/ 0 w 1078"/>
                <a:gd name="T43" fmla="*/ 1106 h 1531"/>
                <a:gd name="T44" fmla="*/ 171 w 1078"/>
                <a:gd name="T45" fmla="*/ 1078 h 1531"/>
                <a:gd name="T46" fmla="*/ 171 w 1078"/>
                <a:gd name="T47" fmla="*/ 1021 h 1531"/>
                <a:gd name="T48" fmla="*/ 86 w 1078"/>
                <a:gd name="T49" fmla="*/ 993 h 1531"/>
                <a:gd name="T50" fmla="*/ 142 w 1078"/>
                <a:gd name="T51" fmla="*/ 822 h 1531"/>
                <a:gd name="T52" fmla="*/ 256 w 1078"/>
                <a:gd name="T53" fmla="*/ 794 h 1531"/>
                <a:gd name="T54" fmla="*/ 256 w 1078"/>
                <a:gd name="T55" fmla="*/ 737 h 1531"/>
                <a:gd name="T56" fmla="*/ 341 w 1078"/>
                <a:gd name="T57" fmla="*/ 539 h 1531"/>
                <a:gd name="T58" fmla="*/ 511 w 1078"/>
                <a:gd name="T59" fmla="*/ 454 h 1531"/>
                <a:gd name="T60" fmla="*/ 511 w 1078"/>
                <a:gd name="T61" fmla="*/ 369 h 1531"/>
                <a:gd name="T62" fmla="*/ 596 w 1078"/>
                <a:gd name="T63" fmla="*/ 255 h 1531"/>
                <a:gd name="T64" fmla="*/ 567 w 1078"/>
                <a:gd name="T65" fmla="*/ 142 h 1531"/>
                <a:gd name="T66" fmla="*/ 624 w 1078"/>
                <a:gd name="T67" fmla="*/ 114 h 1531"/>
                <a:gd name="T68" fmla="*/ 624 w 1078"/>
                <a:gd name="T69" fmla="*/ 0 h 1531"/>
                <a:gd name="T70" fmla="*/ 766 w 1078"/>
                <a:gd name="T71" fmla="*/ 57 h 1531"/>
                <a:gd name="T72" fmla="*/ 879 w 1078"/>
                <a:gd name="T73" fmla="*/ 5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8" h="1531">
                  <a:moveTo>
                    <a:pt x="879" y="57"/>
                  </a:moveTo>
                  <a:lnTo>
                    <a:pt x="908" y="114"/>
                  </a:lnTo>
                  <a:lnTo>
                    <a:pt x="879" y="142"/>
                  </a:lnTo>
                  <a:lnTo>
                    <a:pt x="879" y="340"/>
                  </a:lnTo>
                  <a:lnTo>
                    <a:pt x="851" y="397"/>
                  </a:lnTo>
                  <a:lnTo>
                    <a:pt x="1049" y="511"/>
                  </a:lnTo>
                  <a:lnTo>
                    <a:pt x="1078" y="596"/>
                  </a:lnTo>
                  <a:lnTo>
                    <a:pt x="1049" y="681"/>
                  </a:lnTo>
                  <a:lnTo>
                    <a:pt x="879" y="822"/>
                  </a:lnTo>
                  <a:lnTo>
                    <a:pt x="879" y="907"/>
                  </a:lnTo>
                  <a:lnTo>
                    <a:pt x="823" y="1021"/>
                  </a:lnTo>
                  <a:lnTo>
                    <a:pt x="766" y="964"/>
                  </a:lnTo>
                  <a:lnTo>
                    <a:pt x="624" y="1163"/>
                  </a:lnTo>
                  <a:lnTo>
                    <a:pt x="709" y="1219"/>
                  </a:lnTo>
                  <a:lnTo>
                    <a:pt x="681" y="1276"/>
                  </a:lnTo>
                  <a:lnTo>
                    <a:pt x="738" y="1418"/>
                  </a:lnTo>
                  <a:lnTo>
                    <a:pt x="709" y="1531"/>
                  </a:lnTo>
                  <a:lnTo>
                    <a:pt x="624" y="1474"/>
                  </a:lnTo>
                  <a:lnTo>
                    <a:pt x="482" y="1474"/>
                  </a:lnTo>
                  <a:lnTo>
                    <a:pt x="397" y="1446"/>
                  </a:lnTo>
                  <a:lnTo>
                    <a:pt x="86" y="1276"/>
                  </a:lnTo>
                  <a:lnTo>
                    <a:pt x="0" y="1106"/>
                  </a:lnTo>
                  <a:lnTo>
                    <a:pt x="171" y="1078"/>
                  </a:lnTo>
                  <a:lnTo>
                    <a:pt x="171" y="1021"/>
                  </a:lnTo>
                  <a:lnTo>
                    <a:pt x="86" y="993"/>
                  </a:lnTo>
                  <a:lnTo>
                    <a:pt x="142" y="822"/>
                  </a:lnTo>
                  <a:lnTo>
                    <a:pt x="256" y="794"/>
                  </a:lnTo>
                  <a:lnTo>
                    <a:pt x="256" y="737"/>
                  </a:lnTo>
                  <a:lnTo>
                    <a:pt x="341" y="539"/>
                  </a:lnTo>
                  <a:lnTo>
                    <a:pt x="511" y="454"/>
                  </a:lnTo>
                  <a:lnTo>
                    <a:pt x="511" y="369"/>
                  </a:lnTo>
                  <a:lnTo>
                    <a:pt x="596" y="255"/>
                  </a:lnTo>
                  <a:lnTo>
                    <a:pt x="567" y="142"/>
                  </a:lnTo>
                  <a:lnTo>
                    <a:pt x="624" y="114"/>
                  </a:lnTo>
                  <a:lnTo>
                    <a:pt x="624" y="0"/>
                  </a:lnTo>
                  <a:lnTo>
                    <a:pt x="766" y="57"/>
                  </a:lnTo>
                  <a:lnTo>
                    <a:pt x="879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01" name="Group 783"/>
          <p:cNvGrpSpPr>
            <a:grpSpLocks/>
          </p:cNvGrpSpPr>
          <p:nvPr/>
        </p:nvGrpSpPr>
        <p:grpSpPr bwMode="auto">
          <a:xfrm>
            <a:off x="6442368" y="219493"/>
            <a:ext cx="5767922" cy="4570511"/>
            <a:chOff x="347" y="104"/>
            <a:chExt cx="7370" cy="5840"/>
          </a:xfrm>
        </p:grpSpPr>
        <p:sp>
          <p:nvSpPr>
            <p:cNvPr id="262" name="Freeform 707"/>
            <p:cNvSpPr>
              <a:spLocks/>
            </p:cNvSpPr>
            <p:nvPr/>
          </p:nvSpPr>
          <p:spPr bwMode="auto">
            <a:xfrm>
              <a:off x="5846" y="3337"/>
              <a:ext cx="1700" cy="2267"/>
            </a:xfrm>
            <a:custGeom>
              <a:avLst/>
              <a:gdLst>
                <a:gd name="T0" fmla="*/ 851 w 1701"/>
                <a:gd name="T1" fmla="*/ 2268 h 2268"/>
                <a:gd name="T2" fmla="*/ 652 w 1701"/>
                <a:gd name="T3" fmla="*/ 2211 h 2268"/>
                <a:gd name="T4" fmla="*/ 567 w 1701"/>
                <a:gd name="T5" fmla="*/ 2211 h 2268"/>
                <a:gd name="T6" fmla="*/ 454 w 1701"/>
                <a:gd name="T7" fmla="*/ 2126 h 2268"/>
                <a:gd name="T8" fmla="*/ 199 w 1701"/>
                <a:gd name="T9" fmla="*/ 2069 h 2268"/>
                <a:gd name="T10" fmla="*/ 57 w 1701"/>
                <a:gd name="T11" fmla="*/ 1871 h 2268"/>
                <a:gd name="T12" fmla="*/ 0 w 1701"/>
                <a:gd name="T13" fmla="*/ 1672 h 2268"/>
                <a:gd name="T14" fmla="*/ 199 w 1701"/>
                <a:gd name="T15" fmla="*/ 1502 h 2268"/>
                <a:gd name="T16" fmla="*/ 227 w 1701"/>
                <a:gd name="T17" fmla="*/ 1332 h 2268"/>
                <a:gd name="T18" fmla="*/ 284 w 1701"/>
                <a:gd name="T19" fmla="*/ 1304 h 2268"/>
                <a:gd name="T20" fmla="*/ 369 w 1701"/>
                <a:gd name="T21" fmla="*/ 1134 h 2268"/>
                <a:gd name="T22" fmla="*/ 256 w 1701"/>
                <a:gd name="T23" fmla="*/ 822 h 2268"/>
                <a:gd name="T24" fmla="*/ 227 w 1701"/>
                <a:gd name="T25" fmla="*/ 850 h 2268"/>
                <a:gd name="T26" fmla="*/ 170 w 1701"/>
                <a:gd name="T27" fmla="*/ 822 h 2268"/>
                <a:gd name="T28" fmla="*/ 142 w 1701"/>
                <a:gd name="T29" fmla="*/ 709 h 2268"/>
                <a:gd name="T30" fmla="*/ 170 w 1701"/>
                <a:gd name="T31" fmla="*/ 567 h 2268"/>
                <a:gd name="T32" fmla="*/ 454 w 1701"/>
                <a:gd name="T33" fmla="*/ 453 h 2268"/>
                <a:gd name="T34" fmla="*/ 482 w 1701"/>
                <a:gd name="T35" fmla="*/ 170 h 2268"/>
                <a:gd name="T36" fmla="*/ 482 w 1701"/>
                <a:gd name="T37" fmla="*/ 28 h 2268"/>
                <a:gd name="T38" fmla="*/ 624 w 1701"/>
                <a:gd name="T39" fmla="*/ 0 h 2268"/>
                <a:gd name="T40" fmla="*/ 652 w 1701"/>
                <a:gd name="T41" fmla="*/ 113 h 2268"/>
                <a:gd name="T42" fmla="*/ 851 w 1701"/>
                <a:gd name="T43" fmla="*/ 170 h 2268"/>
                <a:gd name="T44" fmla="*/ 936 w 1701"/>
                <a:gd name="T45" fmla="*/ 312 h 2268"/>
                <a:gd name="T46" fmla="*/ 1049 w 1701"/>
                <a:gd name="T47" fmla="*/ 283 h 2268"/>
                <a:gd name="T48" fmla="*/ 1163 w 1701"/>
                <a:gd name="T49" fmla="*/ 312 h 2268"/>
                <a:gd name="T50" fmla="*/ 1219 w 1701"/>
                <a:gd name="T51" fmla="*/ 397 h 2268"/>
                <a:gd name="T52" fmla="*/ 1191 w 1701"/>
                <a:gd name="T53" fmla="*/ 482 h 2268"/>
                <a:gd name="T54" fmla="*/ 1304 w 1701"/>
                <a:gd name="T55" fmla="*/ 510 h 2268"/>
                <a:gd name="T56" fmla="*/ 1531 w 1701"/>
                <a:gd name="T57" fmla="*/ 680 h 2268"/>
                <a:gd name="T58" fmla="*/ 1701 w 1701"/>
                <a:gd name="T59" fmla="*/ 680 h 2268"/>
                <a:gd name="T60" fmla="*/ 1701 w 1701"/>
                <a:gd name="T61" fmla="*/ 935 h 2268"/>
                <a:gd name="T62" fmla="*/ 1673 w 1701"/>
                <a:gd name="T63" fmla="*/ 964 h 2268"/>
                <a:gd name="T64" fmla="*/ 1701 w 1701"/>
                <a:gd name="T65" fmla="*/ 1020 h 2268"/>
                <a:gd name="T66" fmla="*/ 1588 w 1701"/>
                <a:gd name="T67" fmla="*/ 1219 h 2268"/>
                <a:gd name="T68" fmla="*/ 1560 w 1701"/>
                <a:gd name="T69" fmla="*/ 1502 h 2268"/>
                <a:gd name="T70" fmla="*/ 1645 w 1701"/>
                <a:gd name="T71" fmla="*/ 1616 h 2268"/>
                <a:gd name="T72" fmla="*/ 1560 w 1701"/>
                <a:gd name="T73" fmla="*/ 1672 h 2268"/>
                <a:gd name="T74" fmla="*/ 1560 w 1701"/>
                <a:gd name="T75" fmla="*/ 1729 h 2268"/>
                <a:gd name="T76" fmla="*/ 1390 w 1701"/>
                <a:gd name="T77" fmla="*/ 1928 h 2268"/>
                <a:gd name="T78" fmla="*/ 1333 w 1701"/>
                <a:gd name="T79" fmla="*/ 1871 h 2268"/>
                <a:gd name="T80" fmla="*/ 1191 w 1701"/>
                <a:gd name="T81" fmla="*/ 1956 h 2268"/>
                <a:gd name="T82" fmla="*/ 1049 w 1701"/>
                <a:gd name="T83" fmla="*/ 2013 h 2268"/>
                <a:gd name="T84" fmla="*/ 964 w 1701"/>
                <a:gd name="T85" fmla="*/ 2013 h 2268"/>
                <a:gd name="T86" fmla="*/ 908 w 1701"/>
                <a:gd name="T87" fmla="*/ 2069 h 2268"/>
                <a:gd name="T88" fmla="*/ 851 w 1701"/>
                <a:gd name="T89" fmla="*/ 226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01" h="2268">
                  <a:moveTo>
                    <a:pt x="851" y="2268"/>
                  </a:moveTo>
                  <a:lnTo>
                    <a:pt x="652" y="2211"/>
                  </a:lnTo>
                  <a:lnTo>
                    <a:pt x="567" y="2211"/>
                  </a:lnTo>
                  <a:lnTo>
                    <a:pt x="454" y="2126"/>
                  </a:lnTo>
                  <a:lnTo>
                    <a:pt x="199" y="2069"/>
                  </a:lnTo>
                  <a:lnTo>
                    <a:pt x="57" y="1871"/>
                  </a:lnTo>
                  <a:lnTo>
                    <a:pt x="0" y="1672"/>
                  </a:lnTo>
                  <a:lnTo>
                    <a:pt x="199" y="1502"/>
                  </a:lnTo>
                  <a:lnTo>
                    <a:pt x="227" y="1332"/>
                  </a:lnTo>
                  <a:lnTo>
                    <a:pt x="284" y="1304"/>
                  </a:lnTo>
                  <a:lnTo>
                    <a:pt x="369" y="1134"/>
                  </a:lnTo>
                  <a:lnTo>
                    <a:pt x="256" y="822"/>
                  </a:lnTo>
                  <a:lnTo>
                    <a:pt x="227" y="850"/>
                  </a:lnTo>
                  <a:lnTo>
                    <a:pt x="170" y="822"/>
                  </a:lnTo>
                  <a:lnTo>
                    <a:pt x="142" y="709"/>
                  </a:lnTo>
                  <a:lnTo>
                    <a:pt x="170" y="567"/>
                  </a:lnTo>
                  <a:lnTo>
                    <a:pt x="454" y="453"/>
                  </a:lnTo>
                  <a:lnTo>
                    <a:pt x="482" y="170"/>
                  </a:lnTo>
                  <a:lnTo>
                    <a:pt x="482" y="28"/>
                  </a:lnTo>
                  <a:lnTo>
                    <a:pt x="624" y="0"/>
                  </a:lnTo>
                  <a:lnTo>
                    <a:pt x="652" y="113"/>
                  </a:lnTo>
                  <a:lnTo>
                    <a:pt x="851" y="170"/>
                  </a:lnTo>
                  <a:lnTo>
                    <a:pt x="936" y="312"/>
                  </a:lnTo>
                  <a:lnTo>
                    <a:pt x="1049" y="283"/>
                  </a:lnTo>
                  <a:lnTo>
                    <a:pt x="1163" y="312"/>
                  </a:lnTo>
                  <a:lnTo>
                    <a:pt x="1219" y="397"/>
                  </a:lnTo>
                  <a:lnTo>
                    <a:pt x="1191" y="482"/>
                  </a:lnTo>
                  <a:lnTo>
                    <a:pt x="1304" y="510"/>
                  </a:lnTo>
                  <a:lnTo>
                    <a:pt x="1531" y="680"/>
                  </a:lnTo>
                  <a:lnTo>
                    <a:pt x="1701" y="680"/>
                  </a:lnTo>
                  <a:lnTo>
                    <a:pt x="1701" y="935"/>
                  </a:lnTo>
                  <a:lnTo>
                    <a:pt x="1673" y="964"/>
                  </a:lnTo>
                  <a:lnTo>
                    <a:pt x="1701" y="1020"/>
                  </a:lnTo>
                  <a:lnTo>
                    <a:pt x="1588" y="1219"/>
                  </a:lnTo>
                  <a:lnTo>
                    <a:pt x="1560" y="1502"/>
                  </a:lnTo>
                  <a:lnTo>
                    <a:pt x="1645" y="1616"/>
                  </a:lnTo>
                  <a:lnTo>
                    <a:pt x="1560" y="1672"/>
                  </a:lnTo>
                  <a:lnTo>
                    <a:pt x="1560" y="1729"/>
                  </a:lnTo>
                  <a:lnTo>
                    <a:pt x="1390" y="1928"/>
                  </a:lnTo>
                  <a:lnTo>
                    <a:pt x="1333" y="1871"/>
                  </a:lnTo>
                  <a:lnTo>
                    <a:pt x="1191" y="1956"/>
                  </a:lnTo>
                  <a:lnTo>
                    <a:pt x="1049" y="2013"/>
                  </a:lnTo>
                  <a:lnTo>
                    <a:pt x="964" y="2013"/>
                  </a:lnTo>
                  <a:lnTo>
                    <a:pt x="908" y="2069"/>
                  </a:lnTo>
                  <a:lnTo>
                    <a:pt x="851" y="226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3" name="Freeform 708"/>
            <p:cNvSpPr>
              <a:spLocks/>
            </p:cNvSpPr>
            <p:nvPr/>
          </p:nvSpPr>
          <p:spPr bwMode="auto">
            <a:xfrm>
              <a:off x="3777" y="1862"/>
              <a:ext cx="2069" cy="1757"/>
            </a:xfrm>
            <a:custGeom>
              <a:avLst/>
              <a:gdLst>
                <a:gd name="T0" fmla="*/ 1928 w 2069"/>
                <a:gd name="T1" fmla="*/ 1757 h 1757"/>
                <a:gd name="T2" fmla="*/ 1616 w 2069"/>
                <a:gd name="T3" fmla="*/ 1531 h 1757"/>
                <a:gd name="T4" fmla="*/ 1332 w 2069"/>
                <a:gd name="T5" fmla="*/ 1445 h 1757"/>
                <a:gd name="T6" fmla="*/ 765 w 2069"/>
                <a:gd name="T7" fmla="*/ 1417 h 1757"/>
                <a:gd name="T8" fmla="*/ 624 w 2069"/>
                <a:gd name="T9" fmla="*/ 1304 h 1757"/>
                <a:gd name="T10" fmla="*/ 453 w 2069"/>
                <a:gd name="T11" fmla="*/ 1417 h 1757"/>
                <a:gd name="T12" fmla="*/ 255 w 2069"/>
                <a:gd name="T13" fmla="*/ 1502 h 1757"/>
                <a:gd name="T14" fmla="*/ 0 w 2069"/>
                <a:gd name="T15" fmla="*/ 1389 h 1757"/>
                <a:gd name="T16" fmla="*/ 28 w 2069"/>
                <a:gd name="T17" fmla="*/ 1162 h 1757"/>
                <a:gd name="T18" fmla="*/ 255 w 2069"/>
                <a:gd name="T19" fmla="*/ 850 h 1757"/>
                <a:gd name="T20" fmla="*/ 368 w 2069"/>
                <a:gd name="T21" fmla="*/ 793 h 1757"/>
                <a:gd name="T22" fmla="*/ 595 w 2069"/>
                <a:gd name="T23" fmla="*/ 850 h 1757"/>
                <a:gd name="T24" fmla="*/ 567 w 2069"/>
                <a:gd name="T25" fmla="*/ 595 h 1757"/>
                <a:gd name="T26" fmla="*/ 510 w 2069"/>
                <a:gd name="T27" fmla="*/ 482 h 1757"/>
                <a:gd name="T28" fmla="*/ 709 w 2069"/>
                <a:gd name="T29" fmla="*/ 340 h 1757"/>
                <a:gd name="T30" fmla="*/ 765 w 2069"/>
                <a:gd name="T31" fmla="*/ 141 h 1757"/>
                <a:gd name="T32" fmla="*/ 997 w 2069"/>
                <a:gd name="T33" fmla="*/ 20 h 1757"/>
                <a:gd name="T34" fmla="*/ 1049 w 2069"/>
                <a:gd name="T35" fmla="*/ 510 h 1757"/>
                <a:gd name="T36" fmla="*/ 1105 w 2069"/>
                <a:gd name="T37" fmla="*/ 538 h 1757"/>
                <a:gd name="T38" fmla="*/ 1162 w 2069"/>
                <a:gd name="T39" fmla="*/ 737 h 1757"/>
                <a:gd name="T40" fmla="*/ 1219 w 2069"/>
                <a:gd name="T41" fmla="*/ 737 h 1757"/>
                <a:gd name="T42" fmla="*/ 1417 w 2069"/>
                <a:gd name="T43" fmla="*/ 652 h 1757"/>
                <a:gd name="T44" fmla="*/ 1502 w 2069"/>
                <a:gd name="T45" fmla="*/ 652 h 1757"/>
                <a:gd name="T46" fmla="*/ 1701 w 2069"/>
                <a:gd name="T47" fmla="*/ 680 h 1757"/>
                <a:gd name="T48" fmla="*/ 1701 w 2069"/>
                <a:gd name="T49" fmla="*/ 765 h 1757"/>
                <a:gd name="T50" fmla="*/ 1587 w 2069"/>
                <a:gd name="T51" fmla="*/ 907 h 1757"/>
                <a:gd name="T52" fmla="*/ 1531 w 2069"/>
                <a:gd name="T53" fmla="*/ 935 h 1757"/>
                <a:gd name="T54" fmla="*/ 1616 w 2069"/>
                <a:gd name="T55" fmla="*/ 1049 h 1757"/>
                <a:gd name="T56" fmla="*/ 1616 w 2069"/>
                <a:gd name="T57" fmla="*/ 1190 h 1757"/>
                <a:gd name="T58" fmla="*/ 1729 w 2069"/>
                <a:gd name="T59" fmla="*/ 1162 h 1757"/>
                <a:gd name="T60" fmla="*/ 1758 w 2069"/>
                <a:gd name="T61" fmla="*/ 1247 h 1757"/>
                <a:gd name="T62" fmla="*/ 1871 w 2069"/>
                <a:gd name="T63" fmla="*/ 1162 h 1757"/>
                <a:gd name="T64" fmla="*/ 2013 w 2069"/>
                <a:gd name="T65" fmla="*/ 1275 h 1757"/>
                <a:gd name="T66" fmla="*/ 2041 w 2069"/>
                <a:gd name="T67" fmla="*/ 1531 h 1757"/>
                <a:gd name="T68" fmla="*/ 2013 w 2069"/>
                <a:gd name="T69" fmla="*/ 1729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69" h="1757">
                  <a:moveTo>
                    <a:pt x="2013" y="1729"/>
                  </a:moveTo>
                  <a:lnTo>
                    <a:pt x="1928" y="1757"/>
                  </a:lnTo>
                  <a:lnTo>
                    <a:pt x="1871" y="1672"/>
                  </a:lnTo>
                  <a:lnTo>
                    <a:pt x="1616" y="1531"/>
                  </a:lnTo>
                  <a:lnTo>
                    <a:pt x="1531" y="1531"/>
                  </a:lnTo>
                  <a:lnTo>
                    <a:pt x="1332" y="1445"/>
                  </a:lnTo>
                  <a:lnTo>
                    <a:pt x="1332" y="1360"/>
                  </a:lnTo>
                  <a:lnTo>
                    <a:pt x="765" y="1417"/>
                  </a:lnTo>
                  <a:lnTo>
                    <a:pt x="680" y="1275"/>
                  </a:lnTo>
                  <a:lnTo>
                    <a:pt x="624" y="1304"/>
                  </a:lnTo>
                  <a:lnTo>
                    <a:pt x="595" y="1219"/>
                  </a:lnTo>
                  <a:lnTo>
                    <a:pt x="453" y="1417"/>
                  </a:lnTo>
                  <a:lnTo>
                    <a:pt x="312" y="1417"/>
                  </a:lnTo>
                  <a:lnTo>
                    <a:pt x="255" y="1502"/>
                  </a:lnTo>
                  <a:lnTo>
                    <a:pt x="142" y="1474"/>
                  </a:lnTo>
                  <a:lnTo>
                    <a:pt x="0" y="1389"/>
                  </a:lnTo>
                  <a:lnTo>
                    <a:pt x="57" y="1275"/>
                  </a:lnTo>
                  <a:lnTo>
                    <a:pt x="28" y="1162"/>
                  </a:lnTo>
                  <a:lnTo>
                    <a:pt x="57" y="992"/>
                  </a:lnTo>
                  <a:lnTo>
                    <a:pt x="255" y="850"/>
                  </a:lnTo>
                  <a:lnTo>
                    <a:pt x="283" y="765"/>
                  </a:lnTo>
                  <a:lnTo>
                    <a:pt x="368" y="793"/>
                  </a:lnTo>
                  <a:lnTo>
                    <a:pt x="510" y="793"/>
                  </a:lnTo>
                  <a:lnTo>
                    <a:pt x="595" y="850"/>
                  </a:lnTo>
                  <a:lnTo>
                    <a:pt x="624" y="737"/>
                  </a:lnTo>
                  <a:lnTo>
                    <a:pt x="567" y="595"/>
                  </a:lnTo>
                  <a:lnTo>
                    <a:pt x="595" y="538"/>
                  </a:lnTo>
                  <a:lnTo>
                    <a:pt x="510" y="482"/>
                  </a:lnTo>
                  <a:lnTo>
                    <a:pt x="652" y="283"/>
                  </a:lnTo>
                  <a:lnTo>
                    <a:pt x="709" y="340"/>
                  </a:lnTo>
                  <a:lnTo>
                    <a:pt x="765" y="226"/>
                  </a:lnTo>
                  <a:lnTo>
                    <a:pt x="765" y="141"/>
                  </a:lnTo>
                  <a:lnTo>
                    <a:pt x="935" y="0"/>
                  </a:lnTo>
                  <a:lnTo>
                    <a:pt x="997" y="20"/>
                  </a:lnTo>
                  <a:lnTo>
                    <a:pt x="935" y="170"/>
                  </a:lnTo>
                  <a:lnTo>
                    <a:pt x="1049" y="510"/>
                  </a:lnTo>
                  <a:lnTo>
                    <a:pt x="1077" y="510"/>
                  </a:lnTo>
                  <a:lnTo>
                    <a:pt x="1105" y="538"/>
                  </a:lnTo>
                  <a:lnTo>
                    <a:pt x="1077" y="708"/>
                  </a:lnTo>
                  <a:lnTo>
                    <a:pt x="1162" y="737"/>
                  </a:lnTo>
                  <a:lnTo>
                    <a:pt x="1191" y="708"/>
                  </a:lnTo>
                  <a:lnTo>
                    <a:pt x="1219" y="737"/>
                  </a:lnTo>
                  <a:lnTo>
                    <a:pt x="1361" y="708"/>
                  </a:lnTo>
                  <a:lnTo>
                    <a:pt x="1417" y="652"/>
                  </a:lnTo>
                  <a:lnTo>
                    <a:pt x="1474" y="708"/>
                  </a:lnTo>
                  <a:lnTo>
                    <a:pt x="1502" y="652"/>
                  </a:lnTo>
                  <a:lnTo>
                    <a:pt x="1616" y="680"/>
                  </a:lnTo>
                  <a:lnTo>
                    <a:pt x="1701" y="680"/>
                  </a:lnTo>
                  <a:lnTo>
                    <a:pt x="1729" y="737"/>
                  </a:lnTo>
                  <a:lnTo>
                    <a:pt x="1701" y="765"/>
                  </a:lnTo>
                  <a:lnTo>
                    <a:pt x="1672" y="907"/>
                  </a:lnTo>
                  <a:lnTo>
                    <a:pt x="1587" y="907"/>
                  </a:lnTo>
                  <a:lnTo>
                    <a:pt x="1587" y="935"/>
                  </a:lnTo>
                  <a:lnTo>
                    <a:pt x="1531" y="935"/>
                  </a:lnTo>
                  <a:lnTo>
                    <a:pt x="1531" y="1020"/>
                  </a:lnTo>
                  <a:lnTo>
                    <a:pt x="1616" y="1049"/>
                  </a:lnTo>
                  <a:lnTo>
                    <a:pt x="1559" y="1105"/>
                  </a:lnTo>
                  <a:lnTo>
                    <a:pt x="1616" y="1190"/>
                  </a:lnTo>
                  <a:lnTo>
                    <a:pt x="1672" y="1134"/>
                  </a:lnTo>
                  <a:lnTo>
                    <a:pt x="1729" y="1162"/>
                  </a:lnTo>
                  <a:lnTo>
                    <a:pt x="1701" y="1247"/>
                  </a:lnTo>
                  <a:lnTo>
                    <a:pt x="1758" y="1247"/>
                  </a:lnTo>
                  <a:lnTo>
                    <a:pt x="1786" y="1162"/>
                  </a:lnTo>
                  <a:lnTo>
                    <a:pt x="1871" y="1162"/>
                  </a:lnTo>
                  <a:lnTo>
                    <a:pt x="2069" y="1247"/>
                  </a:lnTo>
                  <a:lnTo>
                    <a:pt x="2013" y="1275"/>
                  </a:lnTo>
                  <a:lnTo>
                    <a:pt x="1928" y="1417"/>
                  </a:lnTo>
                  <a:lnTo>
                    <a:pt x="2041" y="1531"/>
                  </a:lnTo>
                  <a:lnTo>
                    <a:pt x="2013" y="1587"/>
                  </a:lnTo>
                  <a:lnTo>
                    <a:pt x="2013" y="17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4" name="Freeform 709"/>
            <p:cNvSpPr>
              <a:spLocks/>
            </p:cNvSpPr>
            <p:nvPr/>
          </p:nvSpPr>
          <p:spPr bwMode="auto">
            <a:xfrm>
              <a:off x="4712" y="1692"/>
              <a:ext cx="1616" cy="765"/>
            </a:xfrm>
            <a:custGeom>
              <a:avLst/>
              <a:gdLst>
                <a:gd name="T0" fmla="*/ 29 w 1616"/>
                <a:gd name="T1" fmla="*/ 85 h 765"/>
                <a:gd name="T2" fmla="*/ 0 w 1616"/>
                <a:gd name="T3" fmla="*/ 170 h 765"/>
                <a:gd name="T4" fmla="*/ 85 w 1616"/>
                <a:gd name="T5" fmla="*/ 198 h 765"/>
                <a:gd name="T6" fmla="*/ 284 w 1616"/>
                <a:gd name="T7" fmla="*/ 255 h 765"/>
                <a:gd name="T8" fmla="*/ 284 w 1616"/>
                <a:gd name="T9" fmla="*/ 283 h 765"/>
                <a:gd name="T10" fmla="*/ 227 w 1616"/>
                <a:gd name="T11" fmla="*/ 340 h 765"/>
                <a:gd name="T12" fmla="*/ 284 w 1616"/>
                <a:gd name="T13" fmla="*/ 396 h 765"/>
                <a:gd name="T14" fmla="*/ 312 w 1616"/>
                <a:gd name="T15" fmla="*/ 482 h 765"/>
                <a:gd name="T16" fmla="*/ 454 w 1616"/>
                <a:gd name="T17" fmla="*/ 453 h 765"/>
                <a:gd name="T18" fmla="*/ 539 w 1616"/>
                <a:gd name="T19" fmla="*/ 567 h 765"/>
                <a:gd name="T20" fmla="*/ 596 w 1616"/>
                <a:gd name="T21" fmla="*/ 510 h 765"/>
                <a:gd name="T22" fmla="*/ 652 w 1616"/>
                <a:gd name="T23" fmla="*/ 567 h 765"/>
                <a:gd name="T24" fmla="*/ 709 w 1616"/>
                <a:gd name="T25" fmla="*/ 567 h 765"/>
                <a:gd name="T26" fmla="*/ 794 w 1616"/>
                <a:gd name="T27" fmla="*/ 652 h 765"/>
                <a:gd name="T28" fmla="*/ 879 w 1616"/>
                <a:gd name="T29" fmla="*/ 652 h 765"/>
                <a:gd name="T30" fmla="*/ 851 w 1616"/>
                <a:gd name="T31" fmla="*/ 708 h 765"/>
                <a:gd name="T32" fmla="*/ 936 w 1616"/>
                <a:gd name="T33" fmla="*/ 765 h 765"/>
                <a:gd name="T34" fmla="*/ 993 w 1616"/>
                <a:gd name="T35" fmla="*/ 765 h 765"/>
                <a:gd name="T36" fmla="*/ 1049 w 1616"/>
                <a:gd name="T37" fmla="*/ 708 h 765"/>
                <a:gd name="T38" fmla="*/ 1106 w 1616"/>
                <a:gd name="T39" fmla="*/ 765 h 765"/>
                <a:gd name="T40" fmla="*/ 1304 w 1616"/>
                <a:gd name="T41" fmla="*/ 652 h 765"/>
                <a:gd name="T42" fmla="*/ 1390 w 1616"/>
                <a:gd name="T43" fmla="*/ 652 h 765"/>
                <a:gd name="T44" fmla="*/ 1446 w 1616"/>
                <a:gd name="T45" fmla="*/ 595 h 765"/>
                <a:gd name="T46" fmla="*/ 1560 w 1616"/>
                <a:gd name="T47" fmla="*/ 595 h 765"/>
                <a:gd name="T48" fmla="*/ 1616 w 1616"/>
                <a:gd name="T49" fmla="*/ 567 h 765"/>
                <a:gd name="T50" fmla="*/ 1560 w 1616"/>
                <a:gd name="T51" fmla="*/ 482 h 765"/>
                <a:gd name="T52" fmla="*/ 1616 w 1616"/>
                <a:gd name="T53" fmla="*/ 340 h 765"/>
                <a:gd name="T54" fmla="*/ 1560 w 1616"/>
                <a:gd name="T55" fmla="*/ 340 h 765"/>
                <a:gd name="T56" fmla="*/ 1418 w 1616"/>
                <a:gd name="T57" fmla="*/ 396 h 765"/>
                <a:gd name="T58" fmla="*/ 1390 w 1616"/>
                <a:gd name="T59" fmla="*/ 255 h 765"/>
                <a:gd name="T60" fmla="*/ 1191 w 1616"/>
                <a:gd name="T61" fmla="*/ 198 h 765"/>
                <a:gd name="T62" fmla="*/ 1106 w 1616"/>
                <a:gd name="T63" fmla="*/ 28 h 765"/>
                <a:gd name="T64" fmla="*/ 1078 w 1616"/>
                <a:gd name="T65" fmla="*/ 56 h 765"/>
                <a:gd name="T66" fmla="*/ 993 w 1616"/>
                <a:gd name="T67" fmla="*/ 85 h 765"/>
                <a:gd name="T68" fmla="*/ 993 w 1616"/>
                <a:gd name="T69" fmla="*/ 28 h 765"/>
                <a:gd name="T70" fmla="*/ 879 w 1616"/>
                <a:gd name="T71" fmla="*/ 170 h 765"/>
                <a:gd name="T72" fmla="*/ 879 w 1616"/>
                <a:gd name="T73" fmla="*/ 85 h 765"/>
                <a:gd name="T74" fmla="*/ 794 w 1616"/>
                <a:gd name="T75" fmla="*/ 85 h 765"/>
                <a:gd name="T76" fmla="*/ 794 w 1616"/>
                <a:gd name="T77" fmla="*/ 28 h 765"/>
                <a:gd name="T78" fmla="*/ 652 w 1616"/>
                <a:gd name="T79" fmla="*/ 28 h 765"/>
                <a:gd name="T80" fmla="*/ 567 w 1616"/>
                <a:gd name="T81" fmla="*/ 85 h 765"/>
                <a:gd name="T82" fmla="*/ 369 w 1616"/>
                <a:gd name="T83" fmla="*/ 28 h 765"/>
                <a:gd name="T84" fmla="*/ 341 w 1616"/>
                <a:gd name="T85" fmla="*/ 56 h 765"/>
                <a:gd name="T86" fmla="*/ 227 w 1616"/>
                <a:gd name="T87" fmla="*/ 0 h 765"/>
                <a:gd name="T88" fmla="*/ 29 w 1616"/>
                <a:gd name="T89" fmla="*/ 8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16" h="765">
                  <a:moveTo>
                    <a:pt x="29" y="85"/>
                  </a:moveTo>
                  <a:lnTo>
                    <a:pt x="0" y="170"/>
                  </a:lnTo>
                  <a:lnTo>
                    <a:pt x="85" y="198"/>
                  </a:lnTo>
                  <a:lnTo>
                    <a:pt x="284" y="255"/>
                  </a:lnTo>
                  <a:lnTo>
                    <a:pt x="284" y="283"/>
                  </a:lnTo>
                  <a:lnTo>
                    <a:pt x="227" y="340"/>
                  </a:lnTo>
                  <a:lnTo>
                    <a:pt x="284" y="396"/>
                  </a:lnTo>
                  <a:lnTo>
                    <a:pt x="312" y="482"/>
                  </a:lnTo>
                  <a:lnTo>
                    <a:pt x="454" y="453"/>
                  </a:lnTo>
                  <a:lnTo>
                    <a:pt x="539" y="567"/>
                  </a:lnTo>
                  <a:lnTo>
                    <a:pt x="596" y="510"/>
                  </a:lnTo>
                  <a:lnTo>
                    <a:pt x="652" y="567"/>
                  </a:lnTo>
                  <a:lnTo>
                    <a:pt x="709" y="567"/>
                  </a:lnTo>
                  <a:lnTo>
                    <a:pt x="794" y="652"/>
                  </a:lnTo>
                  <a:lnTo>
                    <a:pt x="879" y="652"/>
                  </a:lnTo>
                  <a:lnTo>
                    <a:pt x="851" y="708"/>
                  </a:lnTo>
                  <a:lnTo>
                    <a:pt x="936" y="765"/>
                  </a:lnTo>
                  <a:lnTo>
                    <a:pt x="993" y="765"/>
                  </a:lnTo>
                  <a:lnTo>
                    <a:pt x="1049" y="708"/>
                  </a:lnTo>
                  <a:lnTo>
                    <a:pt x="1106" y="765"/>
                  </a:lnTo>
                  <a:lnTo>
                    <a:pt x="1304" y="652"/>
                  </a:lnTo>
                  <a:lnTo>
                    <a:pt x="1390" y="652"/>
                  </a:lnTo>
                  <a:lnTo>
                    <a:pt x="1446" y="595"/>
                  </a:lnTo>
                  <a:lnTo>
                    <a:pt x="1560" y="595"/>
                  </a:lnTo>
                  <a:lnTo>
                    <a:pt x="1616" y="567"/>
                  </a:lnTo>
                  <a:lnTo>
                    <a:pt x="1560" y="482"/>
                  </a:lnTo>
                  <a:lnTo>
                    <a:pt x="1616" y="340"/>
                  </a:lnTo>
                  <a:lnTo>
                    <a:pt x="1560" y="340"/>
                  </a:lnTo>
                  <a:lnTo>
                    <a:pt x="1418" y="396"/>
                  </a:lnTo>
                  <a:lnTo>
                    <a:pt x="1390" y="255"/>
                  </a:lnTo>
                  <a:lnTo>
                    <a:pt x="1191" y="198"/>
                  </a:lnTo>
                  <a:lnTo>
                    <a:pt x="1106" y="28"/>
                  </a:lnTo>
                  <a:lnTo>
                    <a:pt x="1078" y="56"/>
                  </a:lnTo>
                  <a:lnTo>
                    <a:pt x="993" y="85"/>
                  </a:lnTo>
                  <a:lnTo>
                    <a:pt x="993" y="28"/>
                  </a:lnTo>
                  <a:lnTo>
                    <a:pt x="879" y="170"/>
                  </a:lnTo>
                  <a:lnTo>
                    <a:pt x="879" y="85"/>
                  </a:lnTo>
                  <a:lnTo>
                    <a:pt x="794" y="85"/>
                  </a:lnTo>
                  <a:lnTo>
                    <a:pt x="794" y="28"/>
                  </a:lnTo>
                  <a:lnTo>
                    <a:pt x="652" y="28"/>
                  </a:lnTo>
                  <a:lnTo>
                    <a:pt x="567" y="85"/>
                  </a:lnTo>
                  <a:lnTo>
                    <a:pt x="369" y="28"/>
                  </a:lnTo>
                  <a:lnTo>
                    <a:pt x="341" y="56"/>
                  </a:lnTo>
                  <a:lnTo>
                    <a:pt x="227" y="0"/>
                  </a:lnTo>
                  <a:lnTo>
                    <a:pt x="29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5" name="Freeform 711"/>
            <p:cNvSpPr>
              <a:spLocks/>
            </p:cNvSpPr>
            <p:nvPr/>
          </p:nvSpPr>
          <p:spPr bwMode="auto">
            <a:xfrm>
              <a:off x="4514" y="104"/>
              <a:ext cx="1332" cy="1758"/>
            </a:xfrm>
            <a:custGeom>
              <a:avLst/>
              <a:gdLst>
                <a:gd name="T0" fmla="*/ 227 w 1332"/>
                <a:gd name="T1" fmla="*/ 1673 h 1758"/>
                <a:gd name="T2" fmla="*/ 425 w 1332"/>
                <a:gd name="T3" fmla="*/ 1588 h 1758"/>
                <a:gd name="T4" fmla="*/ 539 w 1332"/>
                <a:gd name="T5" fmla="*/ 1644 h 1758"/>
                <a:gd name="T6" fmla="*/ 567 w 1332"/>
                <a:gd name="T7" fmla="*/ 1616 h 1758"/>
                <a:gd name="T8" fmla="*/ 765 w 1332"/>
                <a:gd name="T9" fmla="*/ 1673 h 1758"/>
                <a:gd name="T10" fmla="*/ 850 w 1332"/>
                <a:gd name="T11" fmla="*/ 1616 h 1758"/>
                <a:gd name="T12" fmla="*/ 992 w 1332"/>
                <a:gd name="T13" fmla="*/ 1616 h 1758"/>
                <a:gd name="T14" fmla="*/ 992 w 1332"/>
                <a:gd name="T15" fmla="*/ 1673 h 1758"/>
                <a:gd name="T16" fmla="*/ 1077 w 1332"/>
                <a:gd name="T17" fmla="*/ 1673 h 1758"/>
                <a:gd name="T18" fmla="*/ 1077 w 1332"/>
                <a:gd name="T19" fmla="*/ 1758 h 1758"/>
                <a:gd name="T20" fmla="*/ 1191 w 1332"/>
                <a:gd name="T21" fmla="*/ 1616 h 1758"/>
                <a:gd name="T22" fmla="*/ 1191 w 1332"/>
                <a:gd name="T23" fmla="*/ 1673 h 1758"/>
                <a:gd name="T24" fmla="*/ 1276 w 1332"/>
                <a:gd name="T25" fmla="*/ 1644 h 1758"/>
                <a:gd name="T26" fmla="*/ 1304 w 1332"/>
                <a:gd name="T27" fmla="*/ 1616 h 1758"/>
                <a:gd name="T28" fmla="*/ 1332 w 1332"/>
                <a:gd name="T29" fmla="*/ 1559 h 1758"/>
                <a:gd name="T30" fmla="*/ 1191 w 1332"/>
                <a:gd name="T31" fmla="*/ 1361 h 1758"/>
                <a:gd name="T32" fmla="*/ 1247 w 1332"/>
                <a:gd name="T33" fmla="*/ 1332 h 1758"/>
                <a:gd name="T34" fmla="*/ 1219 w 1332"/>
                <a:gd name="T35" fmla="*/ 1276 h 1758"/>
                <a:gd name="T36" fmla="*/ 1247 w 1332"/>
                <a:gd name="T37" fmla="*/ 1191 h 1758"/>
                <a:gd name="T38" fmla="*/ 1332 w 1332"/>
                <a:gd name="T39" fmla="*/ 1049 h 1758"/>
                <a:gd name="T40" fmla="*/ 1162 w 1332"/>
                <a:gd name="T41" fmla="*/ 1049 h 1758"/>
                <a:gd name="T42" fmla="*/ 1162 w 1332"/>
                <a:gd name="T43" fmla="*/ 936 h 1758"/>
                <a:gd name="T44" fmla="*/ 1134 w 1332"/>
                <a:gd name="T45" fmla="*/ 850 h 1758"/>
                <a:gd name="T46" fmla="*/ 1021 w 1332"/>
                <a:gd name="T47" fmla="*/ 822 h 1758"/>
                <a:gd name="T48" fmla="*/ 1049 w 1332"/>
                <a:gd name="T49" fmla="*/ 737 h 1758"/>
                <a:gd name="T50" fmla="*/ 964 w 1332"/>
                <a:gd name="T51" fmla="*/ 737 h 1758"/>
                <a:gd name="T52" fmla="*/ 964 w 1332"/>
                <a:gd name="T53" fmla="*/ 652 h 1758"/>
                <a:gd name="T54" fmla="*/ 992 w 1332"/>
                <a:gd name="T55" fmla="*/ 624 h 1758"/>
                <a:gd name="T56" fmla="*/ 907 w 1332"/>
                <a:gd name="T57" fmla="*/ 510 h 1758"/>
                <a:gd name="T58" fmla="*/ 935 w 1332"/>
                <a:gd name="T59" fmla="*/ 369 h 1758"/>
                <a:gd name="T60" fmla="*/ 992 w 1332"/>
                <a:gd name="T61" fmla="*/ 340 h 1758"/>
                <a:gd name="T62" fmla="*/ 935 w 1332"/>
                <a:gd name="T63" fmla="*/ 283 h 1758"/>
                <a:gd name="T64" fmla="*/ 935 w 1332"/>
                <a:gd name="T65" fmla="*/ 198 h 1758"/>
                <a:gd name="T66" fmla="*/ 964 w 1332"/>
                <a:gd name="T67" fmla="*/ 170 h 1758"/>
                <a:gd name="T68" fmla="*/ 765 w 1332"/>
                <a:gd name="T69" fmla="*/ 85 h 1758"/>
                <a:gd name="T70" fmla="*/ 709 w 1332"/>
                <a:gd name="T71" fmla="*/ 0 h 1758"/>
                <a:gd name="T72" fmla="*/ 624 w 1332"/>
                <a:gd name="T73" fmla="*/ 28 h 1758"/>
                <a:gd name="T74" fmla="*/ 624 w 1332"/>
                <a:gd name="T75" fmla="*/ 113 h 1758"/>
                <a:gd name="T76" fmla="*/ 510 w 1332"/>
                <a:gd name="T77" fmla="*/ 85 h 1758"/>
                <a:gd name="T78" fmla="*/ 482 w 1332"/>
                <a:gd name="T79" fmla="*/ 142 h 1758"/>
                <a:gd name="T80" fmla="*/ 340 w 1332"/>
                <a:gd name="T81" fmla="*/ 85 h 1758"/>
                <a:gd name="T82" fmla="*/ 340 w 1332"/>
                <a:gd name="T83" fmla="*/ 28 h 1758"/>
                <a:gd name="T84" fmla="*/ 198 w 1332"/>
                <a:gd name="T85" fmla="*/ 0 h 1758"/>
                <a:gd name="T86" fmla="*/ 170 w 1332"/>
                <a:gd name="T87" fmla="*/ 85 h 1758"/>
                <a:gd name="T88" fmla="*/ 198 w 1332"/>
                <a:gd name="T89" fmla="*/ 198 h 1758"/>
                <a:gd name="T90" fmla="*/ 142 w 1332"/>
                <a:gd name="T91" fmla="*/ 312 h 1758"/>
                <a:gd name="T92" fmla="*/ 170 w 1332"/>
                <a:gd name="T93" fmla="*/ 425 h 1758"/>
                <a:gd name="T94" fmla="*/ 113 w 1332"/>
                <a:gd name="T95" fmla="*/ 680 h 1758"/>
                <a:gd name="T96" fmla="*/ 170 w 1332"/>
                <a:gd name="T97" fmla="*/ 794 h 1758"/>
                <a:gd name="T98" fmla="*/ 255 w 1332"/>
                <a:gd name="T99" fmla="*/ 822 h 1758"/>
                <a:gd name="T100" fmla="*/ 28 w 1332"/>
                <a:gd name="T101" fmla="*/ 1134 h 1758"/>
                <a:gd name="T102" fmla="*/ 57 w 1332"/>
                <a:gd name="T103" fmla="*/ 1191 h 1758"/>
                <a:gd name="T104" fmla="*/ 28 w 1332"/>
                <a:gd name="T105" fmla="*/ 1247 h 1758"/>
                <a:gd name="T106" fmla="*/ 28 w 1332"/>
                <a:gd name="T107" fmla="*/ 1417 h 1758"/>
                <a:gd name="T108" fmla="*/ 0 w 1332"/>
                <a:gd name="T109" fmla="*/ 1474 h 1758"/>
                <a:gd name="T110" fmla="*/ 198 w 1332"/>
                <a:gd name="T111" fmla="*/ 1588 h 1758"/>
                <a:gd name="T112" fmla="*/ 227 w 1332"/>
                <a:gd name="T113" fmla="*/ 1673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32" h="1758">
                  <a:moveTo>
                    <a:pt x="227" y="1673"/>
                  </a:moveTo>
                  <a:lnTo>
                    <a:pt x="425" y="1588"/>
                  </a:lnTo>
                  <a:lnTo>
                    <a:pt x="539" y="1644"/>
                  </a:lnTo>
                  <a:lnTo>
                    <a:pt x="567" y="1616"/>
                  </a:lnTo>
                  <a:lnTo>
                    <a:pt x="765" y="1673"/>
                  </a:lnTo>
                  <a:lnTo>
                    <a:pt x="850" y="1616"/>
                  </a:lnTo>
                  <a:lnTo>
                    <a:pt x="992" y="1616"/>
                  </a:lnTo>
                  <a:lnTo>
                    <a:pt x="992" y="1673"/>
                  </a:lnTo>
                  <a:lnTo>
                    <a:pt x="1077" y="1673"/>
                  </a:lnTo>
                  <a:lnTo>
                    <a:pt x="1077" y="1758"/>
                  </a:lnTo>
                  <a:lnTo>
                    <a:pt x="1191" y="1616"/>
                  </a:lnTo>
                  <a:lnTo>
                    <a:pt x="1191" y="1673"/>
                  </a:lnTo>
                  <a:lnTo>
                    <a:pt x="1276" y="1644"/>
                  </a:lnTo>
                  <a:lnTo>
                    <a:pt x="1304" y="1616"/>
                  </a:lnTo>
                  <a:lnTo>
                    <a:pt x="1332" y="1559"/>
                  </a:lnTo>
                  <a:lnTo>
                    <a:pt x="1191" y="1361"/>
                  </a:lnTo>
                  <a:lnTo>
                    <a:pt x="1247" y="1332"/>
                  </a:lnTo>
                  <a:lnTo>
                    <a:pt x="1219" y="1276"/>
                  </a:lnTo>
                  <a:lnTo>
                    <a:pt x="1247" y="1191"/>
                  </a:lnTo>
                  <a:lnTo>
                    <a:pt x="1332" y="1049"/>
                  </a:lnTo>
                  <a:lnTo>
                    <a:pt x="1162" y="1049"/>
                  </a:lnTo>
                  <a:lnTo>
                    <a:pt x="1162" y="936"/>
                  </a:lnTo>
                  <a:lnTo>
                    <a:pt x="1134" y="850"/>
                  </a:lnTo>
                  <a:lnTo>
                    <a:pt x="1021" y="822"/>
                  </a:lnTo>
                  <a:lnTo>
                    <a:pt x="1049" y="737"/>
                  </a:lnTo>
                  <a:lnTo>
                    <a:pt x="964" y="737"/>
                  </a:lnTo>
                  <a:lnTo>
                    <a:pt x="964" y="652"/>
                  </a:lnTo>
                  <a:lnTo>
                    <a:pt x="992" y="624"/>
                  </a:lnTo>
                  <a:lnTo>
                    <a:pt x="907" y="510"/>
                  </a:lnTo>
                  <a:lnTo>
                    <a:pt x="935" y="369"/>
                  </a:lnTo>
                  <a:lnTo>
                    <a:pt x="992" y="340"/>
                  </a:lnTo>
                  <a:lnTo>
                    <a:pt x="935" y="283"/>
                  </a:lnTo>
                  <a:lnTo>
                    <a:pt x="935" y="198"/>
                  </a:lnTo>
                  <a:lnTo>
                    <a:pt x="964" y="170"/>
                  </a:lnTo>
                  <a:lnTo>
                    <a:pt x="765" y="85"/>
                  </a:lnTo>
                  <a:lnTo>
                    <a:pt x="709" y="0"/>
                  </a:lnTo>
                  <a:lnTo>
                    <a:pt x="624" y="28"/>
                  </a:lnTo>
                  <a:lnTo>
                    <a:pt x="624" y="113"/>
                  </a:lnTo>
                  <a:lnTo>
                    <a:pt x="510" y="85"/>
                  </a:lnTo>
                  <a:lnTo>
                    <a:pt x="482" y="142"/>
                  </a:lnTo>
                  <a:lnTo>
                    <a:pt x="340" y="85"/>
                  </a:lnTo>
                  <a:lnTo>
                    <a:pt x="340" y="28"/>
                  </a:lnTo>
                  <a:lnTo>
                    <a:pt x="198" y="0"/>
                  </a:lnTo>
                  <a:lnTo>
                    <a:pt x="170" y="85"/>
                  </a:lnTo>
                  <a:lnTo>
                    <a:pt x="198" y="198"/>
                  </a:lnTo>
                  <a:lnTo>
                    <a:pt x="142" y="312"/>
                  </a:lnTo>
                  <a:lnTo>
                    <a:pt x="170" y="425"/>
                  </a:lnTo>
                  <a:lnTo>
                    <a:pt x="113" y="680"/>
                  </a:lnTo>
                  <a:lnTo>
                    <a:pt x="170" y="794"/>
                  </a:lnTo>
                  <a:lnTo>
                    <a:pt x="255" y="822"/>
                  </a:lnTo>
                  <a:lnTo>
                    <a:pt x="28" y="1134"/>
                  </a:lnTo>
                  <a:lnTo>
                    <a:pt x="57" y="1191"/>
                  </a:lnTo>
                  <a:lnTo>
                    <a:pt x="28" y="1247"/>
                  </a:lnTo>
                  <a:lnTo>
                    <a:pt x="28" y="1417"/>
                  </a:lnTo>
                  <a:lnTo>
                    <a:pt x="0" y="1474"/>
                  </a:lnTo>
                  <a:lnTo>
                    <a:pt x="198" y="1588"/>
                  </a:lnTo>
                  <a:lnTo>
                    <a:pt x="227" y="167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6" name="Freeform 712"/>
            <p:cNvSpPr>
              <a:spLocks/>
            </p:cNvSpPr>
            <p:nvPr/>
          </p:nvSpPr>
          <p:spPr bwMode="auto">
            <a:xfrm>
              <a:off x="1169" y="3393"/>
              <a:ext cx="1899" cy="1672"/>
            </a:xfrm>
            <a:custGeom>
              <a:avLst/>
              <a:gdLst>
                <a:gd name="T0" fmla="*/ 1871 w 1899"/>
                <a:gd name="T1" fmla="*/ 708 h 1672"/>
                <a:gd name="T2" fmla="*/ 1786 w 1899"/>
                <a:gd name="T3" fmla="*/ 623 h 1672"/>
                <a:gd name="T4" fmla="*/ 1814 w 1899"/>
                <a:gd name="T5" fmla="*/ 425 h 1672"/>
                <a:gd name="T6" fmla="*/ 1757 w 1899"/>
                <a:gd name="T7" fmla="*/ 368 h 1672"/>
                <a:gd name="T8" fmla="*/ 1616 w 1899"/>
                <a:gd name="T9" fmla="*/ 396 h 1672"/>
                <a:gd name="T10" fmla="*/ 1502 w 1899"/>
                <a:gd name="T11" fmla="*/ 340 h 1672"/>
                <a:gd name="T12" fmla="*/ 1105 w 1899"/>
                <a:gd name="T13" fmla="*/ 340 h 1672"/>
                <a:gd name="T14" fmla="*/ 1020 w 1899"/>
                <a:gd name="T15" fmla="*/ 396 h 1672"/>
                <a:gd name="T16" fmla="*/ 964 w 1899"/>
                <a:gd name="T17" fmla="*/ 510 h 1672"/>
                <a:gd name="T18" fmla="*/ 850 w 1899"/>
                <a:gd name="T19" fmla="*/ 481 h 1672"/>
                <a:gd name="T20" fmla="*/ 879 w 1899"/>
                <a:gd name="T21" fmla="*/ 198 h 1672"/>
                <a:gd name="T22" fmla="*/ 765 w 1899"/>
                <a:gd name="T23" fmla="*/ 0 h 1672"/>
                <a:gd name="T24" fmla="*/ 680 w 1899"/>
                <a:gd name="T25" fmla="*/ 0 h 1672"/>
                <a:gd name="T26" fmla="*/ 595 w 1899"/>
                <a:gd name="T27" fmla="*/ 0 h 1672"/>
                <a:gd name="T28" fmla="*/ 482 w 1899"/>
                <a:gd name="T29" fmla="*/ 113 h 1672"/>
                <a:gd name="T30" fmla="*/ 425 w 1899"/>
                <a:gd name="T31" fmla="*/ 226 h 1672"/>
                <a:gd name="T32" fmla="*/ 397 w 1899"/>
                <a:gd name="T33" fmla="*/ 396 h 1672"/>
                <a:gd name="T34" fmla="*/ 368 w 1899"/>
                <a:gd name="T35" fmla="*/ 623 h 1672"/>
                <a:gd name="T36" fmla="*/ 312 w 1899"/>
                <a:gd name="T37" fmla="*/ 765 h 1672"/>
                <a:gd name="T38" fmla="*/ 226 w 1899"/>
                <a:gd name="T39" fmla="*/ 850 h 1672"/>
                <a:gd name="T40" fmla="*/ 0 w 1899"/>
                <a:gd name="T41" fmla="*/ 963 h 1672"/>
                <a:gd name="T42" fmla="*/ 28 w 1899"/>
                <a:gd name="T43" fmla="*/ 1105 h 1672"/>
                <a:gd name="T44" fmla="*/ 141 w 1899"/>
                <a:gd name="T45" fmla="*/ 1190 h 1672"/>
                <a:gd name="T46" fmla="*/ 141 w 1899"/>
                <a:gd name="T47" fmla="*/ 1360 h 1672"/>
                <a:gd name="T48" fmla="*/ 255 w 1899"/>
                <a:gd name="T49" fmla="*/ 1615 h 1672"/>
                <a:gd name="T50" fmla="*/ 425 w 1899"/>
                <a:gd name="T51" fmla="*/ 1644 h 1672"/>
                <a:gd name="T52" fmla="*/ 680 w 1899"/>
                <a:gd name="T53" fmla="*/ 1587 h 1672"/>
                <a:gd name="T54" fmla="*/ 964 w 1899"/>
                <a:gd name="T55" fmla="*/ 1474 h 1672"/>
                <a:gd name="T56" fmla="*/ 1162 w 1899"/>
                <a:gd name="T57" fmla="*/ 1332 h 1672"/>
                <a:gd name="T58" fmla="*/ 1531 w 1899"/>
                <a:gd name="T59" fmla="*/ 1162 h 1672"/>
                <a:gd name="T60" fmla="*/ 1729 w 1899"/>
                <a:gd name="T61" fmla="*/ 1105 h 1672"/>
                <a:gd name="T62" fmla="*/ 1842 w 1899"/>
                <a:gd name="T63" fmla="*/ 850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99" h="1672">
                  <a:moveTo>
                    <a:pt x="1899" y="850"/>
                  </a:moveTo>
                  <a:lnTo>
                    <a:pt x="1871" y="708"/>
                  </a:lnTo>
                  <a:lnTo>
                    <a:pt x="1814" y="708"/>
                  </a:lnTo>
                  <a:lnTo>
                    <a:pt x="1786" y="623"/>
                  </a:lnTo>
                  <a:lnTo>
                    <a:pt x="1842" y="595"/>
                  </a:lnTo>
                  <a:lnTo>
                    <a:pt x="1814" y="425"/>
                  </a:lnTo>
                  <a:lnTo>
                    <a:pt x="1757" y="425"/>
                  </a:lnTo>
                  <a:lnTo>
                    <a:pt x="1757" y="368"/>
                  </a:lnTo>
                  <a:lnTo>
                    <a:pt x="1644" y="340"/>
                  </a:lnTo>
                  <a:lnTo>
                    <a:pt x="1616" y="396"/>
                  </a:lnTo>
                  <a:lnTo>
                    <a:pt x="1502" y="396"/>
                  </a:lnTo>
                  <a:lnTo>
                    <a:pt x="1502" y="340"/>
                  </a:lnTo>
                  <a:lnTo>
                    <a:pt x="1275" y="255"/>
                  </a:lnTo>
                  <a:lnTo>
                    <a:pt x="1105" y="340"/>
                  </a:lnTo>
                  <a:lnTo>
                    <a:pt x="1105" y="425"/>
                  </a:lnTo>
                  <a:lnTo>
                    <a:pt x="1020" y="396"/>
                  </a:lnTo>
                  <a:lnTo>
                    <a:pt x="964" y="425"/>
                  </a:lnTo>
                  <a:lnTo>
                    <a:pt x="964" y="510"/>
                  </a:lnTo>
                  <a:lnTo>
                    <a:pt x="907" y="538"/>
                  </a:lnTo>
                  <a:lnTo>
                    <a:pt x="850" y="481"/>
                  </a:lnTo>
                  <a:lnTo>
                    <a:pt x="822" y="283"/>
                  </a:lnTo>
                  <a:lnTo>
                    <a:pt x="879" y="198"/>
                  </a:lnTo>
                  <a:lnTo>
                    <a:pt x="822" y="141"/>
                  </a:lnTo>
                  <a:lnTo>
                    <a:pt x="765" y="0"/>
                  </a:lnTo>
                  <a:lnTo>
                    <a:pt x="737" y="56"/>
                  </a:lnTo>
                  <a:lnTo>
                    <a:pt x="680" y="0"/>
                  </a:lnTo>
                  <a:lnTo>
                    <a:pt x="652" y="28"/>
                  </a:lnTo>
                  <a:lnTo>
                    <a:pt x="595" y="0"/>
                  </a:lnTo>
                  <a:lnTo>
                    <a:pt x="510" y="85"/>
                  </a:lnTo>
                  <a:lnTo>
                    <a:pt x="482" y="113"/>
                  </a:lnTo>
                  <a:lnTo>
                    <a:pt x="397" y="85"/>
                  </a:lnTo>
                  <a:lnTo>
                    <a:pt x="425" y="226"/>
                  </a:lnTo>
                  <a:lnTo>
                    <a:pt x="453" y="255"/>
                  </a:lnTo>
                  <a:lnTo>
                    <a:pt x="397" y="396"/>
                  </a:lnTo>
                  <a:lnTo>
                    <a:pt x="453" y="453"/>
                  </a:lnTo>
                  <a:lnTo>
                    <a:pt x="368" y="623"/>
                  </a:lnTo>
                  <a:lnTo>
                    <a:pt x="312" y="708"/>
                  </a:lnTo>
                  <a:lnTo>
                    <a:pt x="312" y="765"/>
                  </a:lnTo>
                  <a:lnTo>
                    <a:pt x="226" y="793"/>
                  </a:lnTo>
                  <a:lnTo>
                    <a:pt x="226" y="850"/>
                  </a:lnTo>
                  <a:lnTo>
                    <a:pt x="141" y="850"/>
                  </a:lnTo>
                  <a:lnTo>
                    <a:pt x="0" y="963"/>
                  </a:lnTo>
                  <a:lnTo>
                    <a:pt x="28" y="1020"/>
                  </a:lnTo>
                  <a:lnTo>
                    <a:pt x="28" y="1105"/>
                  </a:lnTo>
                  <a:lnTo>
                    <a:pt x="85" y="1190"/>
                  </a:lnTo>
                  <a:lnTo>
                    <a:pt x="141" y="1190"/>
                  </a:lnTo>
                  <a:lnTo>
                    <a:pt x="170" y="1304"/>
                  </a:lnTo>
                  <a:lnTo>
                    <a:pt x="141" y="1360"/>
                  </a:lnTo>
                  <a:lnTo>
                    <a:pt x="283" y="1445"/>
                  </a:lnTo>
                  <a:lnTo>
                    <a:pt x="255" y="1615"/>
                  </a:lnTo>
                  <a:lnTo>
                    <a:pt x="340" y="1672"/>
                  </a:lnTo>
                  <a:lnTo>
                    <a:pt x="425" y="1644"/>
                  </a:lnTo>
                  <a:lnTo>
                    <a:pt x="510" y="1672"/>
                  </a:lnTo>
                  <a:lnTo>
                    <a:pt x="680" y="1587"/>
                  </a:lnTo>
                  <a:lnTo>
                    <a:pt x="793" y="1445"/>
                  </a:lnTo>
                  <a:lnTo>
                    <a:pt x="964" y="1474"/>
                  </a:lnTo>
                  <a:lnTo>
                    <a:pt x="992" y="1389"/>
                  </a:lnTo>
                  <a:lnTo>
                    <a:pt x="1162" y="1332"/>
                  </a:lnTo>
                  <a:lnTo>
                    <a:pt x="1162" y="1247"/>
                  </a:lnTo>
                  <a:lnTo>
                    <a:pt x="1531" y="1162"/>
                  </a:lnTo>
                  <a:lnTo>
                    <a:pt x="1559" y="1077"/>
                  </a:lnTo>
                  <a:lnTo>
                    <a:pt x="1729" y="1105"/>
                  </a:lnTo>
                  <a:lnTo>
                    <a:pt x="1729" y="963"/>
                  </a:lnTo>
                  <a:lnTo>
                    <a:pt x="1842" y="850"/>
                  </a:lnTo>
                  <a:lnTo>
                    <a:pt x="1899" y="85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7" name="Freeform 716"/>
            <p:cNvSpPr>
              <a:spLocks/>
            </p:cNvSpPr>
            <p:nvPr/>
          </p:nvSpPr>
          <p:spPr bwMode="auto">
            <a:xfrm>
              <a:off x="347" y="2599"/>
              <a:ext cx="1615" cy="1757"/>
            </a:xfrm>
            <a:custGeom>
              <a:avLst/>
              <a:gdLst>
                <a:gd name="T0" fmla="*/ 963 w 1615"/>
                <a:gd name="T1" fmla="*/ 1644 h 1757"/>
                <a:gd name="T2" fmla="*/ 1048 w 1615"/>
                <a:gd name="T3" fmla="*/ 1587 h 1757"/>
                <a:gd name="T4" fmla="*/ 1134 w 1615"/>
                <a:gd name="T5" fmla="*/ 1502 h 1757"/>
                <a:gd name="T6" fmla="*/ 1219 w 1615"/>
                <a:gd name="T7" fmla="*/ 1190 h 1757"/>
                <a:gd name="T8" fmla="*/ 1247 w 1615"/>
                <a:gd name="T9" fmla="*/ 1020 h 1757"/>
                <a:gd name="T10" fmla="*/ 1304 w 1615"/>
                <a:gd name="T11" fmla="*/ 907 h 1757"/>
                <a:gd name="T12" fmla="*/ 1474 w 1615"/>
                <a:gd name="T13" fmla="*/ 822 h 1757"/>
                <a:gd name="T14" fmla="*/ 1559 w 1615"/>
                <a:gd name="T15" fmla="*/ 850 h 1757"/>
                <a:gd name="T16" fmla="*/ 1615 w 1615"/>
                <a:gd name="T17" fmla="*/ 737 h 1757"/>
                <a:gd name="T18" fmla="*/ 1530 w 1615"/>
                <a:gd name="T19" fmla="*/ 623 h 1757"/>
                <a:gd name="T20" fmla="*/ 1530 w 1615"/>
                <a:gd name="T21" fmla="*/ 567 h 1757"/>
                <a:gd name="T22" fmla="*/ 1360 w 1615"/>
                <a:gd name="T23" fmla="*/ 453 h 1757"/>
                <a:gd name="T24" fmla="*/ 1219 w 1615"/>
                <a:gd name="T25" fmla="*/ 623 h 1757"/>
                <a:gd name="T26" fmla="*/ 1105 w 1615"/>
                <a:gd name="T27" fmla="*/ 680 h 1757"/>
                <a:gd name="T28" fmla="*/ 1048 w 1615"/>
                <a:gd name="T29" fmla="*/ 623 h 1757"/>
                <a:gd name="T30" fmla="*/ 907 w 1615"/>
                <a:gd name="T31" fmla="*/ 538 h 1757"/>
                <a:gd name="T32" fmla="*/ 793 w 1615"/>
                <a:gd name="T33" fmla="*/ 425 h 1757"/>
                <a:gd name="T34" fmla="*/ 850 w 1615"/>
                <a:gd name="T35" fmla="*/ 283 h 1757"/>
                <a:gd name="T36" fmla="*/ 878 w 1615"/>
                <a:gd name="T37" fmla="*/ 170 h 1757"/>
                <a:gd name="T38" fmla="*/ 907 w 1615"/>
                <a:gd name="T39" fmla="*/ 56 h 1757"/>
                <a:gd name="T40" fmla="*/ 623 w 1615"/>
                <a:gd name="T41" fmla="*/ 85 h 1757"/>
                <a:gd name="T42" fmla="*/ 198 w 1615"/>
                <a:gd name="T43" fmla="*/ 113 h 1757"/>
                <a:gd name="T44" fmla="*/ 198 w 1615"/>
                <a:gd name="T45" fmla="*/ 397 h 1757"/>
                <a:gd name="T46" fmla="*/ 283 w 1615"/>
                <a:gd name="T47" fmla="*/ 510 h 1757"/>
                <a:gd name="T48" fmla="*/ 198 w 1615"/>
                <a:gd name="T49" fmla="*/ 680 h 1757"/>
                <a:gd name="T50" fmla="*/ 141 w 1615"/>
                <a:gd name="T51" fmla="*/ 992 h 1757"/>
                <a:gd name="T52" fmla="*/ 0 w 1615"/>
                <a:gd name="T53" fmla="*/ 1190 h 1757"/>
                <a:gd name="T54" fmla="*/ 198 w 1615"/>
                <a:gd name="T55" fmla="*/ 1304 h 1757"/>
                <a:gd name="T56" fmla="*/ 340 w 1615"/>
                <a:gd name="T57" fmla="*/ 1332 h 1757"/>
                <a:gd name="T58" fmla="*/ 510 w 1615"/>
                <a:gd name="T59" fmla="*/ 1531 h 1757"/>
                <a:gd name="T60" fmla="*/ 708 w 1615"/>
                <a:gd name="T61" fmla="*/ 1531 h 1757"/>
                <a:gd name="T62" fmla="*/ 708 w 1615"/>
                <a:gd name="T63" fmla="*/ 1757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5" h="1757">
                  <a:moveTo>
                    <a:pt x="822" y="1757"/>
                  </a:moveTo>
                  <a:lnTo>
                    <a:pt x="963" y="1644"/>
                  </a:lnTo>
                  <a:lnTo>
                    <a:pt x="1048" y="1644"/>
                  </a:lnTo>
                  <a:lnTo>
                    <a:pt x="1048" y="1587"/>
                  </a:lnTo>
                  <a:lnTo>
                    <a:pt x="1134" y="1559"/>
                  </a:lnTo>
                  <a:lnTo>
                    <a:pt x="1134" y="1502"/>
                  </a:lnTo>
                  <a:lnTo>
                    <a:pt x="1275" y="1247"/>
                  </a:lnTo>
                  <a:lnTo>
                    <a:pt x="1219" y="1190"/>
                  </a:lnTo>
                  <a:lnTo>
                    <a:pt x="1275" y="1049"/>
                  </a:lnTo>
                  <a:lnTo>
                    <a:pt x="1247" y="1020"/>
                  </a:lnTo>
                  <a:lnTo>
                    <a:pt x="1219" y="879"/>
                  </a:lnTo>
                  <a:lnTo>
                    <a:pt x="1304" y="907"/>
                  </a:lnTo>
                  <a:lnTo>
                    <a:pt x="1417" y="794"/>
                  </a:lnTo>
                  <a:lnTo>
                    <a:pt x="1474" y="822"/>
                  </a:lnTo>
                  <a:lnTo>
                    <a:pt x="1502" y="794"/>
                  </a:lnTo>
                  <a:lnTo>
                    <a:pt x="1559" y="850"/>
                  </a:lnTo>
                  <a:lnTo>
                    <a:pt x="1587" y="794"/>
                  </a:lnTo>
                  <a:lnTo>
                    <a:pt x="1615" y="737"/>
                  </a:lnTo>
                  <a:lnTo>
                    <a:pt x="1474" y="680"/>
                  </a:lnTo>
                  <a:lnTo>
                    <a:pt x="1530" y="623"/>
                  </a:lnTo>
                  <a:lnTo>
                    <a:pt x="1474" y="595"/>
                  </a:lnTo>
                  <a:lnTo>
                    <a:pt x="1530" y="567"/>
                  </a:lnTo>
                  <a:lnTo>
                    <a:pt x="1417" y="510"/>
                  </a:lnTo>
                  <a:lnTo>
                    <a:pt x="1360" y="453"/>
                  </a:lnTo>
                  <a:lnTo>
                    <a:pt x="1275" y="510"/>
                  </a:lnTo>
                  <a:lnTo>
                    <a:pt x="1219" y="623"/>
                  </a:lnTo>
                  <a:lnTo>
                    <a:pt x="1134" y="623"/>
                  </a:lnTo>
                  <a:lnTo>
                    <a:pt x="1105" y="680"/>
                  </a:lnTo>
                  <a:lnTo>
                    <a:pt x="1048" y="680"/>
                  </a:lnTo>
                  <a:lnTo>
                    <a:pt x="1048" y="623"/>
                  </a:lnTo>
                  <a:lnTo>
                    <a:pt x="963" y="652"/>
                  </a:lnTo>
                  <a:lnTo>
                    <a:pt x="907" y="538"/>
                  </a:lnTo>
                  <a:lnTo>
                    <a:pt x="850" y="567"/>
                  </a:lnTo>
                  <a:lnTo>
                    <a:pt x="793" y="425"/>
                  </a:lnTo>
                  <a:lnTo>
                    <a:pt x="850" y="368"/>
                  </a:lnTo>
                  <a:lnTo>
                    <a:pt x="850" y="283"/>
                  </a:lnTo>
                  <a:lnTo>
                    <a:pt x="878" y="255"/>
                  </a:lnTo>
                  <a:lnTo>
                    <a:pt x="878" y="170"/>
                  </a:lnTo>
                  <a:lnTo>
                    <a:pt x="907" y="142"/>
                  </a:lnTo>
                  <a:lnTo>
                    <a:pt x="907" y="56"/>
                  </a:lnTo>
                  <a:lnTo>
                    <a:pt x="737" y="0"/>
                  </a:lnTo>
                  <a:lnTo>
                    <a:pt x="623" y="85"/>
                  </a:lnTo>
                  <a:lnTo>
                    <a:pt x="396" y="113"/>
                  </a:lnTo>
                  <a:lnTo>
                    <a:pt x="198" y="113"/>
                  </a:lnTo>
                  <a:lnTo>
                    <a:pt x="141" y="283"/>
                  </a:lnTo>
                  <a:lnTo>
                    <a:pt x="198" y="397"/>
                  </a:lnTo>
                  <a:lnTo>
                    <a:pt x="226" y="425"/>
                  </a:lnTo>
                  <a:lnTo>
                    <a:pt x="283" y="510"/>
                  </a:lnTo>
                  <a:lnTo>
                    <a:pt x="255" y="595"/>
                  </a:lnTo>
                  <a:lnTo>
                    <a:pt x="198" y="680"/>
                  </a:lnTo>
                  <a:lnTo>
                    <a:pt x="226" y="765"/>
                  </a:lnTo>
                  <a:lnTo>
                    <a:pt x="141" y="992"/>
                  </a:lnTo>
                  <a:lnTo>
                    <a:pt x="0" y="1105"/>
                  </a:lnTo>
                  <a:lnTo>
                    <a:pt x="0" y="1190"/>
                  </a:lnTo>
                  <a:lnTo>
                    <a:pt x="141" y="1389"/>
                  </a:lnTo>
                  <a:lnTo>
                    <a:pt x="198" y="1304"/>
                  </a:lnTo>
                  <a:lnTo>
                    <a:pt x="255" y="1417"/>
                  </a:lnTo>
                  <a:lnTo>
                    <a:pt x="340" y="1332"/>
                  </a:lnTo>
                  <a:lnTo>
                    <a:pt x="453" y="1531"/>
                  </a:lnTo>
                  <a:lnTo>
                    <a:pt x="510" y="1531"/>
                  </a:lnTo>
                  <a:lnTo>
                    <a:pt x="680" y="1474"/>
                  </a:lnTo>
                  <a:lnTo>
                    <a:pt x="708" y="1531"/>
                  </a:lnTo>
                  <a:lnTo>
                    <a:pt x="652" y="1559"/>
                  </a:lnTo>
                  <a:lnTo>
                    <a:pt x="708" y="1757"/>
                  </a:lnTo>
                  <a:lnTo>
                    <a:pt x="822" y="17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8" name="Freeform 717"/>
            <p:cNvSpPr>
              <a:spLocks/>
            </p:cNvSpPr>
            <p:nvPr/>
          </p:nvSpPr>
          <p:spPr bwMode="auto">
            <a:xfrm>
              <a:off x="602" y="3931"/>
              <a:ext cx="907" cy="1446"/>
            </a:xfrm>
            <a:custGeom>
              <a:avLst/>
              <a:gdLst>
                <a:gd name="T0" fmla="*/ 907 w 907"/>
                <a:gd name="T1" fmla="*/ 1134 h 1446"/>
                <a:gd name="T2" fmla="*/ 822 w 907"/>
                <a:gd name="T3" fmla="*/ 1077 h 1446"/>
                <a:gd name="T4" fmla="*/ 850 w 907"/>
                <a:gd name="T5" fmla="*/ 907 h 1446"/>
                <a:gd name="T6" fmla="*/ 708 w 907"/>
                <a:gd name="T7" fmla="*/ 822 h 1446"/>
                <a:gd name="T8" fmla="*/ 737 w 907"/>
                <a:gd name="T9" fmla="*/ 766 h 1446"/>
                <a:gd name="T10" fmla="*/ 708 w 907"/>
                <a:gd name="T11" fmla="*/ 652 h 1446"/>
                <a:gd name="T12" fmla="*/ 652 w 907"/>
                <a:gd name="T13" fmla="*/ 652 h 1446"/>
                <a:gd name="T14" fmla="*/ 595 w 907"/>
                <a:gd name="T15" fmla="*/ 567 h 1446"/>
                <a:gd name="T16" fmla="*/ 595 w 907"/>
                <a:gd name="T17" fmla="*/ 482 h 1446"/>
                <a:gd name="T18" fmla="*/ 567 w 907"/>
                <a:gd name="T19" fmla="*/ 425 h 1446"/>
                <a:gd name="T20" fmla="*/ 453 w 907"/>
                <a:gd name="T21" fmla="*/ 425 h 1446"/>
                <a:gd name="T22" fmla="*/ 397 w 907"/>
                <a:gd name="T23" fmla="*/ 227 h 1446"/>
                <a:gd name="T24" fmla="*/ 453 w 907"/>
                <a:gd name="T25" fmla="*/ 199 h 1446"/>
                <a:gd name="T26" fmla="*/ 425 w 907"/>
                <a:gd name="T27" fmla="*/ 142 h 1446"/>
                <a:gd name="T28" fmla="*/ 255 w 907"/>
                <a:gd name="T29" fmla="*/ 199 h 1446"/>
                <a:gd name="T30" fmla="*/ 198 w 907"/>
                <a:gd name="T31" fmla="*/ 199 h 1446"/>
                <a:gd name="T32" fmla="*/ 85 w 907"/>
                <a:gd name="T33" fmla="*/ 0 h 1446"/>
                <a:gd name="T34" fmla="*/ 0 w 907"/>
                <a:gd name="T35" fmla="*/ 85 h 1446"/>
                <a:gd name="T36" fmla="*/ 85 w 907"/>
                <a:gd name="T37" fmla="*/ 199 h 1446"/>
                <a:gd name="T38" fmla="*/ 0 w 907"/>
                <a:gd name="T39" fmla="*/ 510 h 1446"/>
                <a:gd name="T40" fmla="*/ 113 w 907"/>
                <a:gd name="T41" fmla="*/ 737 h 1446"/>
                <a:gd name="T42" fmla="*/ 56 w 907"/>
                <a:gd name="T43" fmla="*/ 907 h 1446"/>
                <a:gd name="T44" fmla="*/ 85 w 907"/>
                <a:gd name="T45" fmla="*/ 964 h 1446"/>
                <a:gd name="T46" fmla="*/ 56 w 907"/>
                <a:gd name="T47" fmla="*/ 1248 h 1446"/>
                <a:gd name="T48" fmla="*/ 0 w 907"/>
                <a:gd name="T49" fmla="*/ 1304 h 1446"/>
                <a:gd name="T50" fmla="*/ 56 w 907"/>
                <a:gd name="T51" fmla="*/ 1333 h 1446"/>
                <a:gd name="T52" fmla="*/ 113 w 907"/>
                <a:gd name="T53" fmla="*/ 1276 h 1446"/>
                <a:gd name="T54" fmla="*/ 170 w 907"/>
                <a:gd name="T55" fmla="*/ 1333 h 1446"/>
                <a:gd name="T56" fmla="*/ 226 w 907"/>
                <a:gd name="T57" fmla="*/ 1333 h 1446"/>
                <a:gd name="T58" fmla="*/ 283 w 907"/>
                <a:gd name="T59" fmla="*/ 1361 h 1446"/>
                <a:gd name="T60" fmla="*/ 425 w 907"/>
                <a:gd name="T61" fmla="*/ 1361 h 1446"/>
                <a:gd name="T62" fmla="*/ 482 w 907"/>
                <a:gd name="T63" fmla="*/ 1418 h 1446"/>
                <a:gd name="T64" fmla="*/ 567 w 907"/>
                <a:gd name="T65" fmla="*/ 1389 h 1446"/>
                <a:gd name="T66" fmla="*/ 623 w 907"/>
                <a:gd name="T67" fmla="*/ 1446 h 1446"/>
                <a:gd name="T68" fmla="*/ 680 w 907"/>
                <a:gd name="T69" fmla="*/ 1361 h 1446"/>
                <a:gd name="T70" fmla="*/ 765 w 907"/>
                <a:gd name="T71" fmla="*/ 1361 h 1446"/>
                <a:gd name="T72" fmla="*/ 793 w 907"/>
                <a:gd name="T73" fmla="*/ 1248 h 1446"/>
                <a:gd name="T74" fmla="*/ 907 w 907"/>
                <a:gd name="T75" fmla="*/ 1219 h 1446"/>
                <a:gd name="T76" fmla="*/ 907 w 907"/>
                <a:gd name="T77" fmla="*/ 1134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1446">
                  <a:moveTo>
                    <a:pt x="907" y="1134"/>
                  </a:moveTo>
                  <a:lnTo>
                    <a:pt x="822" y="1077"/>
                  </a:lnTo>
                  <a:lnTo>
                    <a:pt x="850" y="907"/>
                  </a:lnTo>
                  <a:lnTo>
                    <a:pt x="708" y="822"/>
                  </a:lnTo>
                  <a:lnTo>
                    <a:pt x="737" y="766"/>
                  </a:lnTo>
                  <a:lnTo>
                    <a:pt x="708" y="652"/>
                  </a:lnTo>
                  <a:lnTo>
                    <a:pt x="652" y="652"/>
                  </a:lnTo>
                  <a:lnTo>
                    <a:pt x="595" y="567"/>
                  </a:lnTo>
                  <a:lnTo>
                    <a:pt x="595" y="482"/>
                  </a:lnTo>
                  <a:lnTo>
                    <a:pt x="567" y="425"/>
                  </a:lnTo>
                  <a:lnTo>
                    <a:pt x="453" y="425"/>
                  </a:lnTo>
                  <a:lnTo>
                    <a:pt x="397" y="227"/>
                  </a:lnTo>
                  <a:lnTo>
                    <a:pt x="453" y="199"/>
                  </a:lnTo>
                  <a:lnTo>
                    <a:pt x="425" y="142"/>
                  </a:lnTo>
                  <a:lnTo>
                    <a:pt x="255" y="199"/>
                  </a:lnTo>
                  <a:lnTo>
                    <a:pt x="198" y="199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85" y="199"/>
                  </a:lnTo>
                  <a:lnTo>
                    <a:pt x="0" y="510"/>
                  </a:lnTo>
                  <a:lnTo>
                    <a:pt x="113" y="737"/>
                  </a:lnTo>
                  <a:lnTo>
                    <a:pt x="56" y="907"/>
                  </a:lnTo>
                  <a:lnTo>
                    <a:pt x="85" y="964"/>
                  </a:lnTo>
                  <a:lnTo>
                    <a:pt x="56" y="1248"/>
                  </a:lnTo>
                  <a:lnTo>
                    <a:pt x="0" y="1304"/>
                  </a:lnTo>
                  <a:lnTo>
                    <a:pt x="56" y="1333"/>
                  </a:lnTo>
                  <a:lnTo>
                    <a:pt x="113" y="1276"/>
                  </a:lnTo>
                  <a:lnTo>
                    <a:pt x="170" y="1333"/>
                  </a:lnTo>
                  <a:lnTo>
                    <a:pt x="226" y="1333"/>
                  </a:lnTo>
                  <a:lnTo>
                    <a:pt x="283" y="1361"/>
                  </a:lnTo>
                  <a:lnTo>
                    <a:pt x="425" y="1361"/>
                  </a:lnTo>
                  <a:lnTo>
                    <a:pt x="482" y="1418"/>
                  </a:lnTo>
                  <a:lnTo>
                    <a:pt x="567" y="1389"/>
                  </a:lnTo>
                  <a:lnTo>
                    <a:pt x="623" y="1446"/>
                  </a:lnTo>
                  <a:lnTo>
                    <a:pt x="680" y="1361"/>
                  </a:lnTo>
                  <a:lnTo>
                    <a:pt x="765" y="1361"/>
                  </a:lnTo>
                  <a:lnTo>
                    <a:pt x="793" y="1248"/>
                  </a:lnTo>
                  <a:lnTo>
                    <a:pt x="907" y="1219"/>
                  </a:lnTo>
                  <a:lnTo>
                    <a:pt x="907" y="11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9" name="Freeform 718"/>
            <p:cNvSpPr>
              <a:spLocks/>
            </p:cNvSpPr>
            <p:nvPr/>
          </p:nvSpPr>
          <p:spPr bwMode="auto">
            <a:xfrm>
              <a:off x="2019" y="2088"/>
              <a:ext cx="709" cy="1134"/>
            </a:xfrm>
            <a:custGeom>
              <a:avLst/>
              <a:gdLst>
                <a:gd name="T0" fmla="*/ 425 w 709"/>
                <a:gd name="T1" fmla="*/ 0 h 1134"/>
                <a:gd name="T2" fmla="*/ 510 w 709"/>
                <a:gd name="T3" fmla="*/ 29 h 1134"/>
                <a:gd name="T4" fmla="*/ 624 w 709"/>
                <a:gd name="T5" fmla="*/ 57 h 1134"/>
                <a:gd name="T6" fmla="*/ 624 w 709"/>
                <a:gd name="T7" fmla="*/ 86 h 1134"/>
                <a:gd name="T8" fmla="*/ 596 w 709"/>
                <a:gd name="T9" fmla="*/ 142 h 1134"/>
                <a:gd name="T10" fmla="*/ 681 w 709"/>
                <a:gd name="T11" fmla="*/ 199 h 1134"/>
                <a:gd name="T12" fmla="*/ 681 w 709"/>
                <a:gd name="T13" fmla="*/ 284 h 1134"/>
                <a:gd name="T14" fmla="*/ 652 w 709"/>
                <a:gd name="T15" fmla="*/ 341 h 1134"/>
                <a:gd name="T16" fmla="*/ 709 w 709"/>
                <a:gd name="T17" fmla="*/ 397 h 1134"/>
                <a:gd name="T18" fmla="*/ 681 w 709"/>
                <a:gd name="T19" fmla="*/ 426 h 1134"/>
                <a:gd name="T20" fmla="*/ 681 w 709"/>
                <a:gd name="T21" fmla="*/ 454 h 1134"/>
                <a:gd name="T22" fmla="*/ 596 w 709"/>
                <a:gd name="T23" fmla="*/ 539 h 1134"/>
                <a:gd name="T24" fmla="*/ 624 w 709"/>
                <a:gd name="T25" fmla="*/ 681 h 1134"/>
                <a:gd name="T26" fmla="*/ 652 w 709"/>
                <a:gd name="T27" fmla="*/ 709 h 1134"/>
                <a:gd name="T28" fmla="*/ 624 w 709"/>
                <a:gd name="T29" fmla="*/ 766 h 1134"/>
                <a:gd name="T30" fmla="*/ 652 w 709"/>
                <a:gd name="T31" fmla="*/ 851 h 1134"/>
                <a:gd name="T32" fmla="*/ 596 w 709"/>
                <a:gd name="T33" fmla="*/ 908 h 1134"/>
                <a:gd name="T34" fmla="*/ 624 w 709"/>
                <a:gd name="T35" fmla="*/ 964 h 1134"/>
                <a:gd name="T36" fmla="*/ 567 w 709"/>
                <a:gd name="T37" fmla="*/ 1049 h 1134"/>
                <a:gd name="T38" fmla="*/ 482 w 709"/>
                <a:gd name="T39" fmla="*/ 1049 h 1134"/>
                <a:gd name="T40" fmla="*/ 340 w 709"/>
                <a:gd name="T41" fmla="*/ 1134 h 1134"/>
                <a:gd name="T42" fmla="*/ 312 w 709"/>
                <a:gd name="T43" fmla="*/ 1134 h 1134"/>
                <a:gd name="T44" fmla="*/ 170 w 709"/>
                <a:gd name="T45" fmla="*/ 1021 h 1134"/>
                <a:gd name="T46" fmla="*/ 227 w 709"/>
                <a:gd name="T47" fmla="*/ 993 h 1134"/>
                <a:gd name="T48" fmla="*/ 284 w 709"/>
                <a:gd name="T49" fmla="*/ 936 h 1134"/>
                <a:gd name="T50" fmla="*/ 255 w 709"/>
                <a:gd name="T51" fmla="*/ 851 h 1134"/>
                <a:gd name="T52" fmla="*/ 255 w 709"/>
                <a:gd name="T53" fmla="*/ 681 h 1134"/>
                <a:gd name="T54" fmla="*/ 369 w 709"/>
                <a:gd name="T55" fmla="*/ 567 h 1134"/>
                <a:gd name="T56" fmla="*/ 340 w 709"/>
                <a:gd name="T57" fmla="*/ 482 h 1134"/>
                <a:gd name="T58" fmla="*/ 397 w 709"/>
                <a:gd name="T59" fmla="*/ 511 h 1134"/>
                <a:gd name="T60" fmla="*/ 482 w 709"/>
                <a:gd name="T61" fmla="*/ 482 h 1134"/>
                <a:gd name="T62" fmla="*/ 425 w 709"/>
                <a:gd name="T63" fmla="*/ 454 h 1134"/>
                <a:gd name="T64" fmla="*/ 425 w 709"/>
                <a:gd name="T65" fmla="*/ 397 h 1134"/>
                <a:gd name="T66" fmla="*/ 340 w 709"/>
                <a:gd name="T67" fmla="*/ 397 h 1134"/>
                <a:gd name="T68" fmla="*/ 255 w 709"/>
                <a:gd name="T69" fmla="*/ 397 h 1134"/>
                <a:gd name="T70" fmla="*/ 227 w 709"/>
                <a:gd name="T71" fmla="*/ 369 h 1134"/>
                <a:gd name="T72" fmla="*/ 85 w 709"/>
                <a:gd name="T73" fmla="*/ 397 h 1134"/>
                <a:gd name="T74" fmla="*/ 57 w 709"/>
                <a:gd name="T75" fmla="*/ 397 h 1134"/>
                <a:gd name="T76" fmla="*/ 0 w 709"/>
                <a:gd name="T77" fmla="*/ 369 h 1134"/>
                <a:gd name="T78" fmla="*/ 0 w 709"/>
                <a:gd name="T79" fmla="*/ 341 h 1134"/>
                <a:gd name="T80" fmla="*/ 284 w 709"/>
                <a:gd name="T81" fmla="*/ 341 h 1134"/>
                <a:gd name="T82" fmla="*/ 312 w 709"/>
                <a:gd name="T83" fmla="*/ 256 h 1134"/>
                <a:gd name="T84" fmla="*/ 340 w 709"/>
                <a:gd name="T85" fmla="*/ 312 h 1134"/>
                <a:gd name="T86" fmla="*/ 369 w 709"/>
                <a:gd name="T87" fmla="*/ 256 h 1134"/>
                <a:gd name="T88" fmla="*/ 340 w 709"/>
                <a:gd name="T89" fmla="*/ 199 h 1134"/>
                <a:gd name="T90" fmla="*/ 425 w 709"/>
                <a:gd name="T91" fmla="*/ 86 h 1134"/>
                <a:gd name="T92" fmla="*/ 397 w 709"/>
                <a:gd name="T93" fmla="*/ 57 h 1134"/>
                <a:gd name="T94" fmla="*/ 425 w 709"/>
                <a:gd name="T9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09" h="1134">
                  <a:moveTo>
                    <a:pt x="425" y="0"/>
                  </a:moveTo>
                  <a:lnTo>
                    <a:pt x="510" y="29"/>
                  </a:lnTo>
                  <a:lnTo>
                    <a:pt x="624" y="57"/>
                  </a:lnTo>
                  <a:lnTo>
                    <a:pt x="624" y="86"/>
                  </a:lnTo>
                  <a:lnTo>
                    <a:pt x="596" y="142"/>
                  </a:lnTo>
                  <a:lnTo>
                    <a:pt x="681" y="199"/>
                  </a:lnTo>
                  <a:lnTo>
                    <a:pt x="681" y="284"/>
                  </a:lnTo>
                  <a:lnTo>
                    <a:pt x="652" y="341"/>
                  </a:lnTo>
                  <a:lnTo>
                    <a:pt x="709" y="397"/>
                  </a:lnTo>
                  <a:lnTo>
                    <a:pt x="681" y="426"/>
                  </a:lnTo>
                  <a:lnTo>
                    <a:pt x="681" y="454"/>
                  </a:lnTo>
                  <a:lnTo>
                    <a:pt x="596" y="539"/>
                  </a:lnTo>
                  <a:lnTo>
                    <a:pt x="624" y="681"/>
                  </a:lnTo>
                  <a:lnTo>
                    <a:pt x="652" y="709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596" y="908"/>
                  </a:lnTo>
                  <a:lnTo>
                    <a:pt x="624" y="964"/>
                  </a:lnTo>
                  <a:lnTo>
                    <a:pt x="567" y="1049"/>
                  </a:lnTo>
                  <a:lnTo>
                    <a:pt x="482" y="1049"/>
                  </a:lnTo>
                  <a:lnTo>
                    <a:pt x="340" y="1134"/>
                  </a:lnTo>
                  <a:lnTo>
                    <a:pt x="312" y="1134"/>
                  </a:lnTo>
                  <a:lnTo>
                    <a:pt x="170" y="1021"/>
                  </a:lnTo>
                  <a:lnTo>
                    <a:pt x="227" y="993"/>
                  </a:lnTo>
                  <a:lnTo>
                    <a:pt x="284" y="936"/>
                  </a:lnTo>
                  <a:lnTo>
                    <a:pt x="255" y="851"/>
                  </a:lnTo>
                  <a:lnTo>
                    <a:pt x="255" y="681"/>
                  </a:lnTo>
                  <a:lnTo>
                    <a:pt x="369" y="567"/>
                  </a:lnTo>
                  <a:lnTo>
                    <a:pt x="340" y="482"/>
                  </a:lnTo>
                  <a:lnTo>
                    <a:pt x="397" y="511"/>
                  </a:lnTo>
                  <a:lnTo>
                    <a:pt x="482" y="482"/>
                  </a:lnTo>
                  <a:lnTo>
                    <a:pt x="425" y="454"/>
                  </a:lnTo>
                  <a:lnTo>
                    <a:pt x="425" y="397"/>
                  </a:lnTo>
                  <a:lnTo>
                    <a:pt x="340" y="397"/>
                  </a:lnTo>
                  <a:lnTo>
                    <a:pt x="255" y="397"/>
                  </a:lnTo>
                  <a:lnTo>
                    <a:pt x="227" y="369"/>
                  </a:lnTo>
                  <a:lnTo>
                    <a:pt x="85" y="397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0" y="341"/>
                  </a:lnTo>
                  <a:lnTo>
                    <a:pt x="284" y="341"/>
                  </a:lnTo>
                  <a:lnTo>
                    <a:pt x="312" y="256"/>
                  </a:lnTo>
                  <a:lnTo>
                    <a:pt x="340" y="312"/>
                  </a:lnTo>
                  <a:lnTo>
                    <a:pt x="369" y="256"/>
                  </a:lnTo>
                  <a:lnTo>
                    <a:pt x="340" y="199"/>
                  </a:lnTo>
                  <a:lnTo>
                    <a:pt x="425" y="86"/>
                  </a:lnTo>
                  <a:lnTo>
                    <a:pt x="397" y="57"/>
                  </a:lnTo>
                  <a:lnTo>
                    <a:pt x="42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0" name="Freeform 719"/>
            <p:cNvSpPr>
              <a:spLocks/>
            </p:cNvSpPr>
            <p:nvPr/>
          </p:nvSpPr>
          <p:spPr bwMode="auto">
            <a:xfrm>
              <a:off x="2303" y="813"/>
              <a:ext cx="1332" cy="1275"/>
            </a:xfrm>
            <a:custGeom>
              <a:avLst/>
              <a:gdLst>
                <a:gd name="T0" fmla="*/ 226 w 1332"/>
                <a:gd name="T1" fmla="*/ 1190 h 1275"/>
                <a:gd name="T2" fmla="*/ 226 w 1332"/>
                <a:gd name="T3" fmla="*/ 1134 h 1275"/>
                <a:gd name="T4" fmla="*/ 283 w 1332"/>
                <a:gd name="T5" fmla="*/ 1162 h 1275"/>
                <a:gd name="T6" fmla="*/ 397 w 1332"/>
                <a:gd name="T7" fmla="*/ 1162 h 1275"/>
                <a:gd name="T8" fmla="*/ 425 w 1332"/>
                <a:gd name="T9" fmla="*/ 1190 h 1275"/>
                <a:gd name="T10" fmla="*/ 453 w 1332"/>
                <a:gd name="T11" fmla="*/ 1190 h 1275"/>
                <a:gd name="T12" fmla="*/ 482 w 1332"/>
                <a:gd name="T13" fmla="*/ 964 h 1275"/>
                <a:gd name="T14" fmla="*/ 567 w 1332"/>
                <a:gd name="T15" fmla="*/ 964 h 1275"/>
                <a:gd name="T16" fmla="*/ 567 w 1332"/>
                <a:gd name="T17" fmla="*/ 1020 h 1275"/>
                <a:gd name="T18" fmla="*/ 538 w 1332"/>
                <a:gd name="T19" fmla="*/ 1020 h 1275"/>
                <a:gd name="T20" fmla="*/ 538 w 1332"/>
                <a:gd name="T21" fmla="*/ 1077 h 1275"/>
                <a:gd name="T22" fmla="*/ 595 w 1332"/>
                <a:gd name="T23" fmla="*/ 1105 h 1275"/>
                <a:gd name="T24" fmla="*/ 623 w 1332"/>
                <a:gd name="T25" fmla="*/ 1162 h 1275"/>
                <a:gd name="T26" fmla="*/ 680 w 1332"/>
                <a:gd name="T27" fmla="*/ 1134 h 1275"/>
                <a:gd name="T28" fmla="*/ 708 w 1332"/>
                <a:gd name="T29" fmla="*/ 1190 h 1275"/>
                <a:gd name="T30" fmla="*/ 765 w 1332"/>
                <a:gd name="T31" fmla="*/ 1190 h 1275"/>
                <a:gd name="T32" fmla="*/ 765 w 1332"/>
                <a:gd name="T33" fmla="*/ 1247 h 1275"/>
                <a:gd name="T34" fmla="*/ 822 w 1332"/>
                <a:gd name="T35" fmla="*/ 1219 h 1275"/>
                <a:gd name="T36" fmla="*/ 850 w 1332"/>
                <a:gd name="T37" fmla="*/ 1162 h 1275"/>
                <a:gd name="T38" fmla="*/ 935 w 1332"/>
                <a:gd name="T39" fmla="*/ 1219 h 1275"/>
                <a:gd name="T40" fmla="*/ 1049 w 1332"/>
                <a:gd name="T41" fmla="*/ 1275 h 1275"/>
                <a:gd name="T42" fmla="*/ 1190 w 1332"/>
                <a:gd name="T43" fmla="*/ 1162 h 1275"/>
                <a:gd name="T44" fmla="*/ 1190 w 1332"/>
                <a:gd name="T45" fmla="*/ 1105 h 1275"/>
                <a:gd name="T46" fmla="*/ 1304 w 1332"/>
                <a:gd name="T47" fmla="*/ 1105 h 1275"/>
                <a:gd name="T48" fmla="*/ 1332 w 1332"/>
                <a:gd name="T49" fmla="*/ 1020 h 1275"/>
                <a:gd name="T50" fmla="*/ 1105 w 1332"/>
                <a:gd name="T51" fmla="*/ 879 h 1275"/>
                <a:gd name="T52" fmla="*/ 1020 w 1332"/>
                <a:gd name="T53" fmla="*/ 935 h 1275"/>
                <a:gd name="T54" fmla="*/ 992 w 1332"/>
                <a:gd name="T55" fmla="*/ 935 h 1275"/>
                <a:gd name="T56" fmla="*/ 992 w 1332"/>
                <a:gd name="T57" fmla="*/ 822 h 1275"/>
                <a:gd name="T58" fmla="*/ 1134 w 1332"/>
                <a:gd name="T59" fmla="*/ 680 h 1275"/>
                <a:gd name="T60" fmla="*/ 1162 w 1332"/>
                <a:gd name="T61" fmla="*/ 680 h 1275"/>
                <a:gd name="T62" fmla="*/ 1219 w 1332"/>
                <a:gd name="T63" fmla="*/ 567 h 1275"/>
                <a:gd name="T64" fmla="*/ 1275 w 1332"/>
                <a:gd name="T65" fmla="*/ 567 h 1275"/>
                <a:gd name="T66" fmla="*/ 1275 w 1332"/>
                <a:gd name="T67" fmla="*/ 368 h 1275"/>
                <a:gd name="T68" fmla="*/ 1190 w 1332"/>
                <a:gd name="T69" fmla="*/ 255 h 1275"/>
                <a:gd name="T70" fmla="*/ 1162 w 1332"/>
                <a:gd name="T71" fmla="*/ 85 h 1275"/>
                <a:gd name="T72" fmla="*/ 1049 w 1332"/>
                <a:gd name="T73" fmla="*/ 0 h 1275"/>
                <a:gd name="T74" fmla="*/ 1020 w 1332"/>
                <a:gd name="T75" fmla="*/ 113 h 1275"/>
                <a:gd name="T76" fmla="*/ 850 w 1332"/>
                <a:gd name="T77" fmla="*/ 113 h 1275"/>
                <a:gd name="T78" fmla="*/ 765 w 1332"/>
                <a:gd name="T79" fmla="*/ 28 h 1275"/>
                <a:gd name="T80" fmla="*/ 567 w 1332"/>
                <a:gd name="T81" fmla="*/ 113 h 1275"/>
                <a:gd name="T82" fmla="*/ 482 w 1332"/>
                <a:gd name="T83" fmla="*/ 28 h 1275"/>
                <a:gd name="T84" fmla="*/ 255 w 1332"/>
                <a:gd name="T85" fmla="*/ 85 h 1275"/>
                <a:gd name="T86" fmla="*/ 312 w 1332"/>
                <a:gd name="T87" fmla="*/ 227 h 1275"/>
                <a:gd name="T88" fmla="*/ 283 w 1332"/>
                <a:gd name="T89" fmla="*/ 227 h 1275"/>
                <a:gd name="T90" fmla="*/ 255 w 1332"/>
                <a:gd name="T91" fmla="*/ 312 h 1275"/>
                <a:gd name="T92" fmla="*/ 283 w 1332"/>
                <a:gd name="T93" fmla="*/ 397 h 1275"/>
                <a:gd name="T94" fmla="*/ 141 w 1332"/>
                <a:gd name="T95" fmla="*/ 737 h 1275"/>
                <a:gd name="T96" fmla="*/ 170 w 1332"/>
                <a:gd name="T97" fmla="*/ 765 h 1275"/>
                <a:gd name="T98" fmla="*/ 141 w 1332"/>
                <a:gd name="T99" fmla="*/ 822 h 1275"/>
                <a:gd name="T100" fmla="*/ 170 w 1332"/>
                <a:gd name="T101" fmla="*/ 879 h 1275"/>
                <a:gd name="T102" fmla="*/ 141 w 1332"/>
                <a:gd name="T103" fmla="*/ 964 h 1275"/>
                <a:gd name="T104" fmla="*/ 56 w 1332"/>
                <a:gd name="T105" fmla="*/ 992 h 1275"/>
                <a:gd name="T106" fmla="*/ 0 w 1332"/>
                <a:gd name="T107" fmla="*/ 1049 h 1275"/>
                <a:gd name="T108" fmla="*/ 56 w 1332"/>
                <a:gd name="T109" fmla="*/ 1049 h 1275"/>
                <a:gd name="T110" fmla="*/ 28 w 1332"/>
                <a:gd name="T111" fmla="*/ 1105 h 1275"/>
                <a:gd name="T112" fmla="*/ 56 w 1332"/>
                <a:gd name="T113" fmla="*/ 1134 h 1275"/>
                <a:gd name="T114" fmla="*/ 141 w 1332"/>
                <a:gd name="T115" fmla="*/ 1077 h 1275"/>
                <a:gd name="T116" fmla="*/ 170 w 1332"/>
                <a:gd name="T117" fmla="*/ 1219 h 1275"/>
                <a:gd name="T118" fmla="*/ 198 w 1332"/>
                <a:gd name="T119" fmla="*/ 1219 h 1275"/>
                <a:gd name="T120" fmla="*/ 226 w 1332"/>
                <a:gd name="T121" fmla="*/ 1190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32" h="1275">
                  <a:moveTo>
                    <a:pt x="226" y="1190"/>
                  </a:moveTo>
                  <a:lnTo>
                    <a:pt x="226" y="1134"/>
                  </a:lnTo>
                  <a:lnTo>
                    <a:pt x="283" y="1162"/>
                  </a:lnTo>
                  <a:lnTo>
                    <a:pt x="397" y="1162"/>
                  </a:lnTo>
                  <a:lnTo>
                    <a:pt x="425" y="1190"/>
                  </a:lnTo>
                  <a:lnTo>
                    <a:pt x="453" y="1190"/>
                  </a:lnTo>
                  <a:lnTo>
                    <a:pt x="482" y="964"/>
                  </a:lnTo>
                  <a:lnTo>
                    <a:pt x="567" y="964"/>
                  </a:lnTo>
                  <a:lnTo>
                    <a:pt x="567" y="1020"/>
                  </a:lnTo>
                  <a:lnTo>
                    <a:pt x="538" y="1020"/>
                  </a:lnTo>
                  <a:lnTo>
                    <a:pt x="538" y="1077"/>
                  </a:lnTo>
                  <a:lnTo>
                    <a:pt x="595" y="1105"/>
                  </a:lnTo>
                  <a:lnTo>
                    <a:pt x="623" y="1162"/>
                  </a:lnTo>
                  <a:lnTo>
                    <a:pt x="680" y="1134"/>
                  </a:lnTo>
                  <a:lnTo>
                    <a:pt x="708" y="1190"/>
                  </a:lnTo>
                  <a:lnTo>
                    <a:pt x="765" y="1190"/>
                  </a:lnTo>
                  <a:lnTo>
                    <a:pt x="765" y="1247"/>
                  </a:lnTo>
                  <a:lnTo>
                    <a:pt x="822" y="1219"/>
                  </a:lnTo>
                  <a:lnTo>
                    <a:pt x="850" y="1162"/>
                  </a:lnTo>
                  <a:lnTo>
                    <a:pt x="935" y="1219"/>
                  </a:lnTo>
                  <a:lnTo>
                    <a:pt x="1049" y="1275"/>
                  </a:lnTo>
                  <a:lnTo>
                    <a:pt x="1190" y="1162"/>
                  </a:lnTo>
                  <a:lnTo>
                    <a:pt x="1190" y="1105"/>
                  </a:lnTo>
                  <a:lnTo>
                    <a:pt x="1304" y="1105"/>
                  </a:lnTo>
                  <a:lnTo>
                    <a:pt x="1332" y="1020"/>
                  </a:lnTo>
                  <a:lnTo>
                    <a:pt x="1105" y="879"/>
                  </a:lnTo>
                  <a:lnTo>
                    <a:pt x="1020" y="935"/>
                  </a:lnTo>
                  <a:lnTo>
                    <a:pt x="992" y="935"/>
                  </a:lnTo>
                  <a:lnTo>
                    <a:pt x="992" y="822"/>
                  </a:lnTo>
                  <a:lnTo>
                    <a:pt x="1134" y="680"/>
                  </a:lnTo>
                  <a:lnTo>
                    <a:pt x="1162" y="680"/>
                  </a:lnTo>
                  <a:lnTo>
                    <a:pt x="1219" y="567"/>
                  </a:lnTo>
                  <a:lnTo>
                    <a:pt x="1275" y="567"/>
                  </a:lnTo>
                  <a:lnTo>
                    <a:pt x="1275" y="368"/>
                  </a:lnTo>
                  <a:lnTo>
                    <a:pt x="1190" y="255"/>
                  </a:lnTo>
                  <a:lnTo>
                    <a:pt x="1162" y="85"/>
                  </a:lnTo>
                  <a:lnTo>
                    <a:pt x="1049" y="0"/>
                  </a:lnTo>
                  <a:lnTo>
                    <a:pt x="1020" y="113"/>
                  </a:lnTo>
                  <a:lnTo>
                    <a:pt x="850" y="113"/>
                  </a:lnTo>
                  <a:lnTo>
                    <a:pt x="765" y="28"/>
                  </a:lnTo>
                  <a:lnTo>
                    <a:pt x="567" y="113"/>
                  </a:lnTo>
                  <a:lnTo>
                    <a:pt x="482" y="28"/>
                  </a:lnTo>
                  <a:lnTo>
                    <a:pt x="255" y="85"/>
                  </a:lnTo>
                  <a:lnTo>
                    <a:pt x="312" y="227"/>
                  </a:lnTo>
                  <a:lnTo>
                    <a:pt x="283" y="227"/>
                  </a:lnTo>
                  <a:lnTo>
                    <a:pt x="255" y="312"/>
                  </a:lnTo>
                  <a:lnTo>
                    <a:pt x="283" y="397"/>
                  </a:lnTo>
                  <a:lnTo>
                    <a:pt x="141" y="737"/>
                  </a:lnTo>
                  <a:lnTo>
                    <a:pt x="170" y="765"/>
                  </a:lnTo>
                  <a:lnTo>
                    <a:pt x="141" y="822"/>
                  </a:lnTo>
                  <a:lnTo>
                    <a:pt x="170" y="879"/>
                  </a:lnTo>
                  <a:lnTo>
                    <a:pt x="141" y="964"/>
                  </a:lnTo>
                  <a:lnTo>
                    <a:pt x="56" y="992"/>
                  </a:lnTo>
                  <a:lnTo>
                    <a:pt x="0" y="1049"/>
                  </a:lnTo>
                  <a:lnTo>
                    <a:pt x="56" y="1049"/>
                  </a:lnTo>
                  <a:lnTo>
                    <a:pt x="28" y="1105"/>
                  </a:lnTo>
                  <a:lnTo>
                    <a:pt x="56" y="1134"/>
                  </a:lnTo>
                  <a:lnTo>
                    <a:pt x="141" y="1077"/>
                  </a:lnTo>
                  <a:lnTo>
                    <a:pt x="170" y="1219"/>
                  </a:lnTo>
                  <a:lnTo>
                    <a:pt x="198" y="1219"/>
                  </a:lnTo>
                  <a:lnTo>
                    <a:pt x="226" y="119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1" name="Freeform 721"/>
            <p:cNvSpPr>
              <a:spLocks/>
            </p:cNvSpPr>
            <p:nvPr/>
          </p:nvSpPr>
          <p:spPr bwMode="auto">
            <a:xfrm>
              <a:off x="2983" y="2031"/>
              <a:ext cx="1077" cy="1333"/>
            </a:xfrm>
            <a:custGeom>
              <a:avLst/>
              <a:gdLst>
                <a:gd name="T0" fmla="*/ 1077 w 1077"/>
                <a:gd name="T1" fmla="*/ 596 h 1333"/>
                <a:gd name="T2" fmla="*/ 1049 w 1077"/>
                <a:gd name="T3" fmla="*/ 681 h 1333"/>
                <a:gd name="T4" fmla="*/ 851 w 1077"/>
                <a:gd name="T5" fmla="*/ 823 h 1333"/>
                <a:gd name="T6" fmla="*/ 822 w 1077"/>
                <a:gd name="T7" fmla="*/ 993 h 1333"/>
                <a:gd name="T8" fmla="*/ 851 w 1077"/>
                <a:gd name="T9" fmla="*/ 1106 h 1333"/>
                <a:gd name="T10" fmla="*/ 794 w 1077"/>
                <a:gd name="T11" fmla="*/ 1220 h 1333"/>
                <a:gd name="T12" fmla="*/ 737 w 1077"/>
                <a:gd name="T13" fmla="*/ 1220 h 1333"/>
                <a:gd name="T14" fmla="*/ 680 w 1077"/>
                <a:gd name="T15" fmla="*/ 1305 h 1333"/>
                <a:gd name="T16" fmla="*/ 652 w 1077"/>
                <a:gd name="T17" fmla="*/ 1276 h 1333"/>
                <a:gd name="T18" fmla="*/ 567 w 1077"/>
                <a:gd name="T19" fmla="*/ 1276 h 1333"/>
                <a:gd name="T20" fmla="*/ 425 w 1077"/>
                <a:gd name="T21" fmla="*/ 1220 h 1333"/>
                <a:gd name="T22" fmla="*/ 425 w 1077"/>
                <a:gd name="T23" fmla="*/ 1305 h 1333"/>
                <a:gd name="T24" fmla="*/ 284 w 1077"/>
                <a:gd name="T25" fmla="*/ 1333 h 1333"/>
                <a:gd name="T26" fmla="*/ 312 w 1077"/>
                <a:gd name="T27" fmla="*/ 1135 h 1333"/>
                <a:gd name="T28" fmla="*/ 284 w 1077"/>
                <a:gd name="T29" fmla="*/ 1135 h 1333"/>
                <a:gd name="T30" fmla="*/ 199 w 1077"/>
                <a:gd name="T31" fmla="*/ 1220 h 1333"/>
                <a:gd name="T32" fmla="*/ 142 w 1077"/>
                <a:gd name="T33" fmla="*/ 1106 h 1333"/>
                <a:gd name="T34" fmla="*/ 170 w 1077"/>
                <a:gd name="T35" fmla="*/ 1050 h 1333"/>
                <a:gd name="T36" fmla="*/ 284 w 1077"/>
                <a:gd name="T37" fmla="*/ 1021 h 1333"/>
                <a:gd name="T38" fmla="*/ 340 w 1077"/>
                <a:gd name="T39" fmla="*/ 908 h 1333"/>
                <a:gd name="T40" fmla="*/ 255 w 1077"/>
                <a:gd name="T41" fmla="*/ 823 h 1333"/>
                <a:gd name="T42" fmla="*/ 255 w 1077"/>
                <a:gd name="T43" fmla="*/ 653 h 1333"/>
                <a:gd name="T44" fmla="*/ 227 w 1077"/>
                <a:gd name="T45" fmla="*/ 596 h 1333"/>
                <a:gd name="T46" fmla="*/ 170 w 1077"/>
                <a:gd name="T47" fmla="*/ 596 h 1333"/>
                <a:gd name="T48" fmla="*/ 142 w 1077"/>
                <a:gd name="T49" fmla="*/ 653 h 1333"/>
                <a:gd name="T50" fmla="*/ 85 w 1077"/>
                <a:gd name="T51" fmla="*/ 596 h 1333"/>
                <a:gd name="T52" fmla="*/ 57 w 1077"/>
                <a:gd name="T53" fmla="*/ 511 h 1333"/>
                <a:gd name="T54" fmla="*/ 0 w 1077"/>
                <a:gd name="T55" fmla="*/ 398 h 1333"/>
                <a:gd name="T56" fmla="*/ 28 w 1077"/>
                <a:gd name="T57" fmla="*/ 284 h 1333"/>
                <a:gd name="T58" fmla="*/ 113 w 1077"/>
                <a:gd name="T59" fmla="*/ 284 h 1333"/>
                <a:gd name="T60" fmla="*/ 113 w 1077"/>
                <a:gd name="T61" fmla="*/ 228 h 1333"/>
                <a:gd name="T62" fmla="*/ 227 w 1077"/>
                <a:gd name="T63" fmla="*/ 199 h 1333"/>
                <a:gd name="T64" fmla="*/ 227 w 1077"/>
                <a:gd name="T65" fmla="*/ 143 h 1333"/>
                <a:gd name="T66" fmla="*/ 199 w 1077"/>
                <a:gd name="T67" fmla="*/ 57 h 1333"/>
                <a:gd name="T68" fmla="*/ 254 w 1077"/>
                <a:gd name="T69" fmla="*/ 0 h 1333"/>
                <a:gd name="T70" fmla="*/ 369 w 1077"/>
                <a:gd name="T71" fmla="*/ 57 h 1333"/>
                <a:gd name="T72" fmla="*/ 454 w 1077"/>
                <a:gd name="T73" fmla="*/ 86 h 1333"/>
                <a:gd name="T74" fmla="*/ 454 w 1077"/>
                <a:gd name="T75" fmla="*/ 143 h 1333"/>
                <a:gd name="T76" fmla="*/ 539 w 1077"/>
                <a:gd name="T77" fmla="*/ 171 h 1333"/>
                <a:gd name="T78" fmla="*/ 567 w 1077"/>
                <a:gd name="T79" fmla="*/ 143 h 1333"/>
                <a:gd name="T80" fmla="*/ 624 w 1077"/>
                <a:gd name="T81" fmla="*/ 199 h 1333"/>
                <a:gd name="T82" fmla="*/ 680 w 1077"/>
                <a:gd name="T83" fmla="*/ 228 h 1333"/>
                <a:gd name="T84" fmla="*/ 680 w 1077"/>
                <a:gd name="T85" fmla="*/ 256 h 1333"/>
                <a:gd name="T86" fmla="*/ 766 w 1077"/>
                <a:gd name="T87" fmla="*/ 426 h 1333"/>
                <a:gd name="T88" fmla="*/ 1077 w 1077"/>
                <a:gd name="T89" fmla="*/ 596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7" h="1333">
                  <a:moveTo>
                    <a:pt x="1077" y="596"/>
                  </a:moveTo>
                  <a:lnTo>
                    <a:pt x="1049" y="681"/>
                  </a:lnTo>
                  <a:lnTo>
                    <a:pt x="851" y="823"/>
                  </a:lnTo>
                  <a:lnTo>
                    <a:pt x="822" y="993"/>
                  </a:lnTo>
                  <a:lnTo>
                    <a:pt x="851" y="1106"/>
                  </a:lnTo>
                  <a:lnTo>
                    <a:pt x="794" y="1220"/>
                  </a:lnTo>
                  <a:lnTo>
                    <a:pt x="737" y="1220"/>
                  </a:lnTo>
                  <a:lnTo>
                    <a:pt x="680" y="1305"/>
                  </a:lnTo>
                  <a:lnTo>
                    <a:pt x="652" y="1276"/>
                  </a:lnTo>
                  <a:lnTo>
                    <a:pt x="567" y="1276"/>
                  </a:lnTo>
                  <a:lnTo>
                    <a:pt x="425" y="1220"/>
                  </a:lnTo>
                  <a:lnTo>
                    <a:pt x="425" y="1305"/>
                  </a:lnTo>
                  <a:lnTo>
                    <a:pt x="284" y="1333"/>
                  </a:lnTo>
                  <a:lnTo>
                    <a:pt x="312" y="1135"/>
                  </a:lnTo>
                  <a:lnTo>
                    <a:pt x="284" y="1135"/>
                  </a:lnTo>
                  <a:lnTo>
                    <a:pt x="199" y="1220"/>
                  </a:lnTo>
                  <a:lnTo>
                    <a:pt x="142" y="1106"/>
                  </a:lnTo>
                  <a:lnTo>
                    <a:pt x="170" y="1050"/>
                  </a:lnTo>
                  <a:lnTo>
                    <a:pt x="284" y="1021"/>
                  </a:lnTo>
                  <a:lnTo>
                    <a:pt x="340" y="908"/>
                  </a:lnTo>
                  <a:lnTo>
                    <a:pt x="255" y="823"/>
                  </a:lnTo>
                  <a:lnTo>
                    <a:pt x="255" y="653"/>
                  </a:lnTo>
                  <a:lnTo>
                    <a:pt x="227" y="596"/>
                  </a:lnTo>
                  <a:lnTo>
                    <a:pt x="170" y="596"/>
                  </a:lnTo>
                  <a:lnTo>
                    <a:pt x="142" y="653"/>
                  </a:lnTo>
                  <a:lnTo>
                    <a:pt x="85" y="596"/>
                  </a:lnTo>
                  <a:lnTo>
                    <a:pt x="57" y="511"/>
                  </a:lnTo>
                  <a:lnTo>
                    <a:pt x="0" y="398"/>
                  </a:lnTo>
                  <a:lnTo>
                    <a:pt x="28" y="284"/>
                  </a:lnTo>
                  <a:lnTo>
                    <a:pt x="113" y="284"/>
                  </a:lnTo>
                  <a:lnTo>
                    <a:pt x="113" y="228"/>
                  </a:lnTo>
                  <a:lnTo>
                    <a:pt x="227" y="199"/>
                  </a:lnTo>
                  <a:lnTo>
                    <a:pt x="227" y="143"/>
                  </a:lnTo>
                  <a:lnTo>
                    <a:pt x="199" y="57"/>
                  </a:lnTo>
                  <a:lnTo>
                    <a:pt x="254" y="0"/>
                  </a:lnTo>
                  <a:lnTo>
                    <a:pt x="369" y="57"/>
                  </a:lnTo>
                  <a:lnTo>
                    <a:pt x="454" y="86"/>
                  </a:lnTo>
                  <a:lnTo>
                    <a:pt x="454" y="143"/>
                  </a:lnTo>
                  <a:lnTo>
                    <a:pt x="539" y="171"/>
                  </a:lnTo>
                  <a:lnTo>
                    <a:pt x="567" y="143"/>
                  </a:lnTo>
                  <a:lnTo>
                    <a:pt x="624" y="199"/>
                  </a:lnTo>
                  <a:lnTo>
                    <a:pt x="680" y="228"/>
                  </a:lnTo>
                  <a:lnTo>
                    <a:pt x="680" y="256"/>
                  </a:lnTo>
                  <a:lnTo>
                    <a:pt x="766" y="426"/>
                  </a:lnTo>
                  <a:lnTo>
                    <a:pt x="1077" y="59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2" name="Freeform 722"/>
            <p:cNvSpPr>
              <a:spLocks/>
            </p:cNvSpPr>
            <p:nvPr/>
          </p:nvSpPr>
          <p:spPr bwMode="auto">
            <a:xfrm>
              <a:off x="3068" y="1975"/>
              <a:ext cx="170" cy="284"/>
            </a:xfrm>
            <a:custGeom>
              <a:avLst/>
              <a:gdLst>
                <a:gd name="T0" fmla="*/ 0 w 170"/>
                <a:gd name="T1" fmla="*/ 85 h 284"/>
                <a:gd name="T2" fmla="*/ 57 w 170"/>
                <a:gd name="T3" fmla="*/ 57 h 284"/>
                <a:gd name="T4" fmla="*/ 85 w 170"/>
                <a:gd name="T5" fmla="*/ 0 h 284"/>
                <a:gd name="T6" fmla="*/ 170 w 170"/>
                <a:gd name="T7" fmla="*/ 57 h 284"/>
                <a:gd name="T8" fmla="*/ 114 w 170"/>
                <a:gd name="T9" fmla="*/ 113 h 284"/>
                <a:gd name="T10" fmla="*/ 142 w 170"/>
                <a:gd name="T11" fmla="*/ 199 h 284"/>
                <a:gd name="T12" fmla="*/ 142 w 170"/>
                <a:gd name="T13" fmla="*/ 255 h 284"/>
                <a:gd name="T14" fmla="*/ 28 w 170"/>
                <a:gd name="T15" fmla="*/ 284 h 284"/>
                <a:gd name="T16" fmla="*/ 0 w 170"/>
                <a:gd name="T17" fmla="*/ 255 h 284"/>
                <a:gd name="T18" fmla="*/ 0 w 170"/>
                <a:gd name="T19" fmla="*/ 8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284">
                  <a:moveTo>
                    <a:pt x="0" y="85"/>
                  </a:moveTo>
                  <a:lnTo>
                    <a:pt x="57" y="57"/>
                  </a:lnTo>
                  <a:lnTo>
                    <a:pt x="85" y="0"/>
                  </a:lnTo>
                  <a:lnTo>
                    <a:pt x="170" y="57"/>
                  </a:lnTo>
                  <a:lnTo>
                    <a:pt x="114" y="113"/>
                  </a:lnTo>
                  <a:lnTo>
                    <a:pt x="142" y="199"/>
                  </a:lnTo>
                  <a:lnTo>
                    <a:pt x="142" y="255"/>
                  </a:lnTo>
                  <a:lnTo>
                    <a:pt x="28" y="284"/>
                  </a:lnTo>
                  <a:lnTo>
                    <a:pt x="0" y="255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3" name="Freeform 723"/>
            <p:cNvSpPr>
              <a:spLocks/>
            </p:cNvSpPr>
            <p:nvPr/>
          </p:nvSpPr>
          <p:spPr bwMode="auto">
            <a:xfrm>
              <a:off x="2501" y="1777"/>
              <a:ext cx="595" cy="623"/>
            </a:xfrm>
            <a:custGeom>
              <a:avLst/>
              <a:gdLst>
                <a:gd name="T0" fmla="*/ 199 w 595"/>
                <a:gd name="T1" fmla="*/ 595 h 623"/>
                <a:gd name="T2" fmla="*/ 199 w 595"/>
                <a:gd name="T3" fmla="*/ 510 h 623"/>
                <a:gd name="T4" fmla="*/ 114 w 595"/>
                <a:gd name="T5" fmla="*/ 453 h 623"/>
                <a:gd name="T6" fmla="*/ 142 w 595"/>
                <a:gd name="T7" fmla="*/ 397 h 623"/>
                <a:gd name="T8" fmla="*/ 142 w 595"/>
                <a:gd name="T9" fmla="*/ 368 h 623"/>
                <a:gd name="T10" fmla="*/ 28 w 595"/>
                <a:gd name="T11" fmla="*/ 340 h 623"/>
                <a:gd name="T12" fmla="*/ 57 w 595"/>
                <a:gd name="T13" fmla="*/ 283 h 623"/>
                <a:gd name="T14" fmla="*/ 0 w 595"/>
                <a:gd name="T15" fmla="*/ 255 h 623"/>
                <a:gd name="T16" fmla="*/ 28 w 595"/>
                <a:gd name="T17" fmla="*/ 226 h 623"/>
                <a:gd name="T18" fmla="*/ 28 w 595"/>
                <a:gd name="T19" fmla="*/ 170 h 623"/>
                <a:gd name="T20" fmla="*/ 85 w 595"/>
                <a:gd name="T21" fmla="*/ 198 h 623"/>
                <a:gd name="T22" fmla="*/ 199 w 595"/>
                <a:gd name="T23" fmla="*/ 198 h 623"/>
                <a:gd name="T24" fmla="*/ 227 w 595"/>
                <a:gd name="T25" fmla="*/ 226 h 623"/>
                <a:gd name="T26" fmla="*/ 255 w 595"/>
                <a:gd name="T27" fmla="*/ 226 h 623"/>
                <a:gd name="T28" fmla="*/ 284 w 595"/>
                <a:gd name="T29" fmla="*/ 0 h 623"/>
                <a:gd name="T30" fmla="*/ 369 w 595"/>
                <a:gd name="T31" fmla="*/ 0 h 623"/>
                <a:gd name="T32" fmla="*/ 369 w 595"/>
                <a:gd name="T33" fmla="*/ 56 h 623"/>
                <a:gd name="T34" fmla="*/ 340 w 595"/>
                <a:gd name="T35" fmla="*/ 56 h 623"/>
                <a:gd name="T36" fmla="*/ 340 w 595"/>
                <a:gd name="T37" fmla="*/ 113 h 623"/>
                <a:gd name="T38" fmla="*/ 397 w 595"/>
                <a:gd name="T39" fmla="*/ 141 h 623"/>
                <a:gd name="T40" fmla="*/ 425 w 595"/>
                <a:gd name="T41" fmla="*/ 198 h 623"/>
                <a:gd name="T42" fmla="*/ 482 w 595"/>
                <a:gd name="T43" fmla="*/ 170 h 623"/>
                <a:gd name="T44" fmla="*/ 510 w 595"/>
                <a:gd name="T45" fmla="*/ 226 h 623"/>
                <a:gd name="T46" fmla="*/ 567 w 595"/>
                <a:gd name="T47" fmla="*/ 226 h 623"/>
                <a:gd name="T48" fmla="*/ 567 w 595"/>
                <a:gd name="T49" fmla="*/ 453 h 623"/>
                <a:gd name="T50" fmla="*/ 595 w 595"/>
                <a:gd name="T51" fmla="*/ 482 h 623"/>
                <a:gd name="T52" fmla="*/ 595 w 595"/>
                <a:gd name="T53" fmla="*/ 538 h 623"/>
                <a:gd name="T54" fmla="*/ 425 w 595"/>
                <a:gd name="T55" fmla="*/ 538 h 623"/>
                <a:gd name="T56" fmla="*/ 369 w 595"/>
                <a:gd name="T57" fmla="*/ 567 h 623"/>
                <a:gd name="T58" fmla="*/ 312 w 595"/>
                <a:gd name="T59" fmla="*/ 538 h 623"/>
                <a:gd name="T60" fmla="*/ 227 w 595"/>
                <a:gd name="T61" fmla="*/ 623 h 623"/>
                <a:gd name="T62" fmla="*/ 199 w 595"/>
                <a:gd name="T63" fmla="*/ 595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5" h="623">
                  <a:moveTo>
                    <a:pt x="199" y="595"/>
                  </a:moveTo>
                  <a:lnTo>
                    <a:pt x="199" y="510"/>
                  </a:lnTo>
                  <a:lnTo>
                    <a:pt x="114" y="453"/>
                  </a:lnTo>
                  <a:lnTo>
                    <a:pt x="142" y="397"/>
                  </a:lnTo>
                  <a:lnTo>
                    <a:pt x="142" y="368"/>
                  </a:lnTo>
                  <a:lnTo>
                    <a:pt x="28" y="340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28" y="226"/>
                  </a:lnTo>
                  <a:lnTo>
                    <a:pt x="28" y="170"/>
                  </a:lnTo>
                  <a:lnTo>
                    <a:pt x="85" y="198"/>
                  </a:lnTo>
                  <a:lnTo>
                    <a:pt x="199" y="198"/>
                  </a:lnTo>
                  <a:lnTo>
                    <a:pt x="227" y="226"/>
                  </a:lnTo>
                  <a:lnTo>
                    <a:pt x="255" y="226"/>
                  </a:lnTo>
                  <a:lnTo>
                    <a:pt x="284" y="0"/>
                  </a:lnTo>
                  <a:lnTo>
                    <a:pt x="369" y="0"/>
                  </a:lnTo>
                  <a:lnTo>
                    <a:pt x="369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397" y="141"/>
                  </a:lnTo>
                  <a:lnTo>
                    <a:pt x="425" y="198"/>
                  </a:lnTo>
                  <a:lnTo>
                    <a:pt x="482" y="170"/>
                  </a:lnTo>
                  <a:lnTo>
                    <a:pt x="510" y="226"/>
                  </a:lnTo>
                  <a:lnTo>
                    <a:pt x="567" y="226"/>
                  </a:lnTo>
                  <a:lnTo>
                    <a:pt x="567" y="453"/>
                  </a:lnTo>
                  <a:lnTo>
                    <a:pt x="595" y="482"/>
                  </a:lnTo>
                  <a:lnTo>
                    <a:pt x="595" y="538"/>
                  </a:lnTo>
                  <a:lnTo>
                    <a:pt x="425" y="538"/>
                  </a:lnTo>
                  <a:lnTo>
                    <a:pt x="369" y="567"/>
                  </a:lnTo>
                  <a:lnTo>
                    <a:pt x="312" y="538"/>
                  </a:lnTo>
                  <a:lnTo>
                    <a:pt x="227" y="623"/>
                  </a:lnTo>
                  <a:lnTo>
                    <a:pt x="199" y="59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4" name="Freeform 724"/>
            <p:cNvSpPr>
              <a:spLocks/>
            </p:cNvSpPr>
            <p:nvPr/>
          </p:nvSpPr>
          <p:spPr bwMode="auto">
            <a:xfrm>
              <a:off x="2501" y="2315"/>
              <a:ext cx="822" cy="1219"/>
            </a:xfrm>
            <a:custGeom>
              <a:avLst/>
              <a:gdLst>
                <a:gd name="T0" fmla="*/ 0 w 822"/>
                <a:gd name="T1" fmla="*/ 822 h 1219"/>
                <a:gd name="T2" fmla="*/ 85 w 822"/>
                <a:gd name="T3" fmla="*/ 822 h 1219"/>
                <a:gd name="T4" fmla="*/ 142 w 822"/>
                <a:gd name="T5" fmla="*/ 737 h 1219"/>
                <a:gd name="T6" fmla="*/ 114 w 822"/>
                <a:gd name="T7" fmla="*/ 681 h 1219"/>
                <a:gd name="T8" fmla="*/ 170 w 822"/>
                <a:gd name="T9" fmla="*/ 624 h 1219"/>
                <a:gd name="T10" fmla="*/ 142 w 822"/>
                <a:gd name="T11" fmla="*/ 539 h 1219"/>
                <a:gd name="T12" fmla="*/ 170 w 822"/>
                <a:gd name="T13" fmla="*/ 482 h 1219"/>
                <a:gd name="T14" fmla="*/ 142 w 822"/>
                <a:gd name="T15" fmla="*/ 454 h 1219"/>
                <a:gd name="T16" fmla="*/ 114 w 822"/>
                <a:gd name="T17" fmla="*/ 312 h 1219"/>
                <a:gd name="T18" fmla="*/ 199 w 822"/>
                <a:gd name="T19" fmla="*/ 227 h 1219"/>
                <a:gd name="T20" fmla="*/ 199 w 822"/>
                <a:gd name="T21" fmla="*/ 199 h 1219"/>
                <a:gd name="T22" fmla="*/ 227 w 822"/>
                <a:gd name="T23" fmla="*/ 170 h 1219"/>
                <a:gd name="T24" fmla="*/ 170 w 822"/>
                <a:gd name="T25" fmla="*/ 114 h 1219"/>
                <a:gd name="T26" fmla="*/ 199 w 822"/>
                <a:gd name="T27" fmla="*/ 57 h 1219"/>
                <a:gd name="T28" fmla="*/ 227 w 822"/>
                <a:gd name="T29" fmla="*/ 85 h 1219"/>
                <a:gd name="T30" fmla="*/ 312 w 822"/>
                <a:gd name="T31" fmla="*/ 0 h 1219"/>
                <a:gd name="T32" fmla="*/ 369 w 822"/>
                <a:gd name="T33" fmla="*/ 29 h 1219"/>
                <a:gd name="T34" fmla="*/ 425 w 822"/>
                <a:gd name="T35" fmla="*/ 0 h 1219"/>
                <a:gd name="T36" fmla="*/ 510 w 822"/>
                <a:gd name="T37" fmla="*/ 0 h 1219"/>
                <a:gd name="T38" fmla="*/ 482 w 822"/>
                <a:gd name="T39" fmla="*/ 114 h 1219"/>
                <a:gd name="T40" fmla="*/ 539 w 822"/>
                <a:gd name="T41" fmla="*/ 227 h 1219"/>
                <a:gd name="T42" fmla="*/ 567 w 822"/>
                <a:gd name="T43" fmla="*/ 312 h 1219"/>
                <a:gd name="T44" fmla="*/ 624 w 822"/>
                <a:gd name="T45" fmla="*/ 369 h 1219"/>
                <a:gd name="T46" fmla="*/ 652 w 822"/>
                <a:gd name="T47" fmla="*/ 312 h 1219"/>
                <a:gd name="T48" fmla="*/ 709 w 822"/>
                <a:gd name="T49" fmla="*/ 312 h 1219"/>
                <a:gd name="T50" fmla="*/ 737 w 822"/>
                <a:gd name="T51" fmla="*/ 369 h 1219"/>
                <a:gd name="T52" fmla="*/ 737 w 822"/>
                <a:gd name="T53" fmla="*/ 539 h 1219"/>
                <a:gd name="T54" fmla="*/ 822 w 822"/>
                <a:gd name="T55" fmla="*/ 624 h 1219"/>
                <a:gd name="T56" fmla="*/ 766 w 822"/>
                <a:gd name="T57" fmla="*/ 737 h 1219"/>
                <a:gd name="T58" fmla="*/ 652 w 822"/>
                <a:gd name="T59" fmla="*/ 766 h 1219"/>
                <a:gd name="T60" fmla="*/ 624 w 822"/>
                <a:gd name="T61" fmla="*/ 822 h 1219"/>
                <a:gd name="T62" fmla="*/ 539 w 822"/>
                <a:gd name="T63" fmla="*/ 851 h 1219"/>
                <a:gd name="T64" fmla="*/ 539 w 822"/>
                <a:gd name="T65" fmla="*/ 907 h 1219"/>
                <a:gd name="T66" fmla="*/ 510 w 822"/>
                <a:gd name="T67" fmla="*/ 936 h 1219"/>
                <a:gd name="T68" fmla="*/ 482 w 822"/>
                <a:gd name="T69" fmla="*/ 907 h 1219"/>
                <a:gd name="T70" fmla="*/ 454 w 822"/>
                <a:gd name="T71" fmla="*/ 907 h 1219"/>
                <a:gd name="T72" fmla="*/ 454 w 822"/>
                <a:gd name="T73" fmla="*/ 964 h 1219"/>
                <a:gd name="T74" fmla="*/ 425 w 822"/>
                <a:gd name="T75" fmla="*/ 1021 h 1219"/>
                <a:gd name="T76" fmla="*/ 425 w 822"/>
                <a:gd name="T77" fmla="*/ 1049 h 1219"/>
                <a:gd name="T78" fmla="*/ 284 w 822"/>
                <a:gd name="T79" fmla="*/ 1134 h 1219"/>
                <a:gd name="T80" fmla="*/ 284 w 822"/>
                <a:gd name="T81" fmla="*/ 1191 h 1219"/>
                <a:gd name="T82" fmla="*/ 227 w 822"/>
                <a:gd name="T83" fmla="*/ 1219 h 1219"/>
                <a:gd name="T84" fmla="*/ 114 w 822"/>
                <a:gd name="T85" fmla="*/ 1163 h 1219"/>
                <a:gd name="T86" fmla="*/ 57 w 822"/>
                <a:gd name="T87" fmla="*/ 964 h 1219"/>
                <a:gd name="T88" fmla="*/ 0 w 822"/>
                <a:gd name="T89" fmla="*/ 907 h 1219"/>
                <a:gd name="T90" fmla="*/ 0 w 822"/>
                <a:gd name="T91" fmla="*/ 851 h 1219"/>
                <a:gd name="T92" fmla="*/ 0 w 822"/>
                <a:gd name="T93" fmla="*/ 82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2" h="1219">
                  <a:moveTo>
                    <a:pt x="0" y="822"/>
                  </a:moveTo>
                  <a:lnTo>
                    <a:pt x="85" y="822"/>
                  </a:lnTo>
                  <a:lnTo>
                    <a:pt x="142" y="737"/>
                  </a:lnTo>
                  <a:lnTo>
                    <a:pt x="114" y="681"/>
                  </a:lnTo>
                  <a:lnTo>
                    <a:pt x="170" y="624"/>
                  </a:lnTo>
                  <a:lnTo>
                    <a:pt x="142" y="539"/>
                  </a:lnTo>
                  <a:lnTo>
                    <a:pt x="170" y="482"/>
                  </a:lnTo>
                  <a:lnTo>
                    <a:pt x="142" y="454"/>
                  </a:lnTo>
                  <a:lnTo>
                    <a:pt x="114" y="312"/>
                  </a:lnTo>
                  <a:lnTo>
                    <a:pt x="199" y="227"/>
                  </a:lnTo>
                  <a:lnTo>
                    <a:pt x="199" y="199"/>
                  </a:lnTo>
                  <a:lnTo>
                    <a:pt x="227" y="170"/>
                  </a:lnTo>
                  <a:lnTo>
                    <a:pt x="170" y="114"/>
                  </a:lnTo>
                  <a:lnTo>
                    <a:pt x="199" y="57"/>
                  </a:lnTo>
                  <a:lnTo>
                    <a:pt x="227" y="85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425" y="0"/>
                  </a:lnTo>
                  <a:lnTo>
                    <a:pt x="510" y="0"/>
                  </a:lnTo>
                  <a:lnTo>
                    <a:pt x="482" y="114"/>
                  </a:lnTo>
                  <a:lnTo>
                    <a:pt x="539" y="227"/>
                  </a:lnTo>
                  <a:lnTo>
                    <a:pt x="567" y="312"/>
                  </a:lnTo>
                  <a:lnTo>
                    <a:pt x="624" y="369"/>
                  </a:lnTo>
                  <a:lnTo>
                    <a:pt x="652" y="312"/>
                  </a:lnTo>
                  <a:lnTo>
                    <a:pt x="709" y="312"/>
                  </a:lnTo>
                  <a:lnTo>
                    <a:pt x="737" y="369"/>
                  </a:lnTo>
                  <a:lnTo>
                    <a:pt x="737" y="539"/>
                  </a:lnTo>
                  <a:lnTo>
                    <a:pt x="822" y="624"/>
                  </a:lnTo>
                  <a:lnTo>
                    <a:pt x="766" y="737"/>
                  </a:lnTo>
                  <a:lnTo>
                    <a:pt x="652" y="766"/>
                  </a:lnTo>
                  <a:lnTo>
                    <a:pt x="624" y="822"/>
                  </a:lnTo>
                  <a:lnTo>
                    <a:pt x="539" y="851"/>
                  </a:lnTo>
                  <a:lnTo>
                    <a:pt x="539" y="907"/>
                  </a:lnTo>
                  <a:lnTo>
                    <a:pt x="510" y="936"/>
                  </a:lnTo>
                  <a:lnTo>
                    <a:pt x="482" y="907"/>
                  </a:lnTo>
                  <a:lnTo>
                    <a:pt x="454" y="907"/>
                  </a:lnTo>
                  <a:lnTo>
                    <a:pt x="454" y="964"/>
                  </a:lnTo>
                  <a:lnTo>
                    <a:pt x="425" y="1021"/>
                  </a:lnTo>
                  <a:lnTo>
                    <a:pt x="425" y="1049"/>
                  </a:lnTo>
                  <a:lnTo>
                    <a:pt x="284" y="1134"/>
                  </a:lnTo>
                  <a:lnTo>
                    <a:pt x="284" y="1191"/>
                  </a:lnTo>
                  <a:lnTo>
                    <a:pt x="227" y="1219"/>
                  </a:lnTo>
                  <a:lnTo>
                    <a:pt x="114" y="1163"/>
                  </a:lnTo>
                  <a:lnTo>
                    <a:pt x="57" y="964"/>
                  </a:lnTo>
                  <a:lnTo>
                    <a:pt x="0" y="907"/>
                  </a:lnTo>
                  <a:lnTo>
                    <a:pt x="0" y="851"/>
                  </a:lnTo>
                  <a:lnTo>
                    <a:pt x="0" y="8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5" name="Freeform 725"/>
            <p:cNvSpPr>
              <a:spLocks/>
            </p:cNvSpPr>
            <p:nvPr/>
          </p:nvSpPr>
          <p:spPr bwMode="auto">
            <a:xfrm>
              <a:off x="2444" y="3137"/>
              <a:ext cx="1219" cy="1106"/>
            </a:xfrm>
            <a:custGeom>
              <a:avLst/>
              <a:gdLst>
                <a:gd name="T0" fmla="*/ 1219 w 1219"/>
                <a:gd name="T1" fmla="*/ 199 h 1106"/>
                <a:gd name="T2" fmla="*/ 1191 w 1219"/>
                <a:gd name="T3" fmla="*/ 170 h 1106"/>
                <a:gd name="T4" fmla="*/ 1106 w 1219"/>
                <a:gd name="T5" fmla="*/ 170 h 1106"/>
                <a:gd name="T6" fmla="*/ 964 w 1219"/>
                <a:gd name="T7" fmla="*/ 114 h 1106"/>
                <a:gd name="T8" fmla="*/ 964 w 1219"/>
                <a:gd name="T9" fmla="*/ 199 h 1106"/>
                <a:gd name="T10" fmla="*/ 823 w 1219"/>
                <a:gd name="T11" fmla="*/ 227 h 1106"/>
                <a:gd name="T12" fmla="*/ 851 w 1219"/>
                <a:gd name="T13" fmla="*/ 29 h 1106"/>
                <a:gd name="T14" fmla="*/ 823 w 1219"/>
                <a:gd name="T15" fmla="*/ 29 h 1106"/>
                <a:gd name="T16" fmla="*/ 738 w 1219"/>
                <a:gd name="T17" fmla="*/ 114 h 1106"/>
                <a:gd name="T18" fmla="*/ 681 w 1219"/>
                <a:gd name="T19" fmla="*/ 0 h 1106"/>
                <a:gd name="T20" fmla="*/ 596 w 1219"/>
                <a:gd name="T21" fmla="*/ 29 h 1106"/>
                <a:gd name="T22" fmla="*/ 596 w 1219"/>
                <a:gd name="T23" fmla="*/ 85 h 1106"/>
                <a:gd name="T24" fmla="*/ 567 w 1219"/>
                <a:gd name="T25" fmla="*/ 114 h 1106"/>
                <a:gd name="T26" fmla="*/ 539 w 1219"/>
                <a:gd name="T27" fmla="*/ 85 h 1106"/>
                <a:gd name="T28" fmla="*/ 511 w 1219"/>
                <a:gd name="T29" fmla="*/ 85 h 1106"/>
                <a:gd name="T30" fmla="*/ 511 w 1219"/>
                <a:gd name="T31" fmla="*/ 142 h 1106"/>
                <a:gd name="T32" fmla="*/ 482 w 1219"/>
                <a:gd name="T33" fmla="*/ 199 h 1106"/>
                <a:gd name="T34" fmla="*/ 482 w 1219"/>
                <a:gd name="T35" fmla="*/ 227 h 1106"/>
                <a:gd name="T36" fmla="*/ 341 w 1219"/>
                <a:gd name="T37" fmla="*/ 312 h 1106"/>
                <a:gd name="T38" fmla="*/ 341 w 1219"/>
                <a:gd name="T39" fmla="*/ 369 h 1106"/>
                <a:gd name="T40" fmla="*/ 284 w 1219"/>
                <a:gd name="T41" fmla="*/ 397 h 1106"/>
                <a:gd name="T42" fmla="*/ 171 w 1219"/>
                <a:gd name="T43" fmla="*/ 341 h 1106"/>
                <a:gd name="T44" fmla="*/ 85 w 1219"/>
                <a:gd name="T45" fmla="*/ 426 h 1106"/>
                <a:gd name="T46" fmla="*/ 29 w 1219"/>
                <a:gd name="T47" fmla="*/ 454 h 1106"/>
                <a:gd name="T48" fmla="*/ 0 w 1219"/>
                <a:gd name="T49" fmla="*/ 511 h 1106"/>
                <a:gd name="T50" fmla="*/ 227 w 1219"/>
                <a:gd name="T51" fmla="*/ 596 h 1106"/>
                <a:gd name="T52" fmla="*/ 227 w 1219"/>
                <a:gd name="T53" fmla="*/ 652 h 1106"/>
                <a:gd name="T54" fmla="*/ 341 w 1219"/>
                <a:gd name="T55" fmla="*/ 652 h 1106"/>
                <a:gd name="T56" fmla="*/ 369 w 1219"/>
                <a:gd name="T57" fmla="*/ 596 h 1106"/>
                <a:gd name="T58" fmla="*/ 482 w 1219"/>
                <a:gd name="T59" fmla="*/ 624 h 1106"/>
                <a:gd name="T60" fmla="*/ 482 w 1219"/>
                <a:gd name="T61" fmla="*/ 681 h 1106"/>
                <a:gd name="T62" fmla="*/ 539 w 1219"/>
                <a:gd name="T63" fmla="*/ 681 h 1106"/>
                <a:gd name="T64" fmla="*/ 567 w 1219"/>
                <a:gd name="T65" fmla="*/ 851 h 1106"/>
                <a:gd name="T66" fmla="*/ 511 w 1219"/>
                <a:gd name="T67" fmla="*/ 879 h 1106"/>
                <a:gd name="T68" fmla="*/ 539 w 1219"/>
                <a:gd name="T69" fmla="*/ 964 h 1106"/>
                <a:gd name="T70" fmla="*/ 596 w 1219"/>
                <a:gd name="T71" fmla="*/ 964 h 1106"/>
                <a:gd name="T72" fmla="*/ 624 w 1219"/>
                <a:gd name="T73" fmla="*/ 1106 h 1106"/>
                <a:gd name="T74" fmla="*/ 794 w 1219"/>
                <a:gd name="T75" fmla="*/ 1049 h 1106"/>
                <a:gd name="T76" fmla="*/ 823 w 1219"/>
                <a:gd name="T77" fmla="*/ 1078 h 1106"/>
                <a:gd name="T78" fmla="*/ 1021 w 1219"/>
                <a:gd name="T79" fmla="*/ 1049 h 1106"/>
                <a:gd name="T80" fmla="*/ 993 w 1219"/>
                <a:gd name="T81" fmla="*/ 908 h 1106"/>
                <a:gd name="T82" fmla="*/ 1106 w 1219"/>
                <a:gd name="T83" fmla="*/ 794 h 1106"/>
                <a:gd name="T84" fmla="*/ 1049 w 1219"/>
                <a:gd name="T85" fmla="*/ 794 h 1106"/>
                <a:gd name="T86" fmla="*/ 993 w 1219"/>
                <a:gd name="T87" fmla="*/ 737 h 1106"/>
                <a:gd name="T88" fmla="*/ 964 w 1219"/>
                <a:gd name="T89" fmla="*/ 624 h 1106"/>
                <a:gd name="T90" fmla="*/ 1021 w 1219"/>
                <a:gd name="T91" fmla="*/ 596 h 1106"/>
                <a:gd name="T92" fmla="*/ 1049 w 1219"/>
                <a:gd name="T93" fmla="*/ 539 h 1106"/>
                <a:gd name="T94" fmla="*/ 1021 w 1219"/>
                <a:gd name="T95" fmla="*/ 454 h 1106"/>
                <a:gd name="T96" fmla="*/ 1078 w 1219"/>
                <a:gd name="T97" fmla="*/ 426 h 1106"/>
                <a:gd name="T98" fmla="*/ 1134 w 1219"/>
                <a:gd name="T99" fmla="*/ 284 h 1106"/>
                <a:gd name="T100" fmla="*/ 1219 w 1219"/>
                <a:gd name="T101" fmla="*/ 199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1106">
                  <a:moveTo>
                    <a:pt x="1219" y="199"/>
                  </a:moveTo>
                  <a:lnTo>
                    <a:pt x="1191" y="170"/>
                  </a:lnTo>
                  <a:lnTo>
                    <a:pt x="1106" y="170"/>
                  </a:lnTo>
                  <a:lnTo>
                    <a:pt x="964" y="114"/>
                  </a:lnTo>
                  <a:lnTo>
                    <a:pt x="964" y="199"/>
                  </a:lnTo>
                  <a:lnTo>
                    <a:pt x="823" y="227"/>
                  </a:lnTo>
                  <a:lnTo>
                    <a:pt x="851" y="29"/>
                  </a:lnTo>
                  <a:lnTo>
                    <a:pt x="823" y="29"/>
                  </a:lnTo>
                  <a:lnTo>
                    <a:pt x="738" y="114"/>
                  </a:lnTo>
                  <a:lnTo>
                    <a:pt x="681" y="0"/>
                  </a:lnTo>
                  <a:lnTo>
                    <a:pt x="596" y="29"/>
                  </a:lnTo>
                  <a:lnTo>
                    <a:pt x="596" y="85"/>
                  </a:lnTo>
                  <a:lnTo>
                    <a:pt x="567" y="114"/>
                  </a:lnTo>
                  <a:lnTo>
                    <a:pt x="539" y="85"/>
                  </a:lnTo>
                  <a:lnTo>
                    <a:pt x="511" y="85"/>
                  </a:lnTo>
                  <a:lnTo>
                    <a:pt x="511" y="142"/>
                  </a:lnTo>
                  <a:lnTo>
                    <a:pt x="482" y="199"/>
                  </a:lnTo>
                  <a:lnTo>
                    <a:pt x="482" y="227"/>
                  </a:lnTo>
                  <a:lnTo>
                    <a:pt x="341" y="312"/>
                  </a:lnTo>
                  <a:lnTo>
                    <a:pt x="341" y="369"/>
                  </a:lnTo>
                  <a:lnTo>
                    <a:pt x="284" y="397"/>
                  </a:lnTo>
                  <a:lnTo>
                    <a:pt x="171" y="341"/>
                  </a:lnTo>
                  <a:lnTo>
                    <a:pt x="85" y="426"/>
                  </a:lnTo>
                  <a:lnTo>
                    <a:pt x="29" y="454"/>
                  </a:lnTo>
                  <a:lnTo>
                    <a:pt x="0" y="511"/>
                  </a:lnTo>
                  <a:lnTo>
                    <a:pt x="227" y="596"/>
                  </a:lnTo>
                  <a:lnTo>
                    <a:pt x="227" y="652"/>
                  </a:lnTo>
                  <a:lnTo>
                    <a:pt x="341" y="652"/>
                  </a:lnTo>
                  <a:lnTo>
                    <a:pt x="369" y="596"/>
                  </a:lnTo>
                  <a:lnTo>
                    <a:pt x="482" y="624"/>
                  </a:lnTo>
                  <a:lnTo>
                    <a:pt x="482" y="681"/>
                  </a:lnTo>
                  <a:lnTo>
                    <a:pt x="539" y="681"/>
                  </a:lnTo>
                  <a:lnTo>
                    <a:pt x="567" y="851"/>
                  </a:lnTo>
                  <a:lnTo>
                    <a:pt x="511" y="879"/>
                  </a:lnTo>
                  <a:lnTo>
                    <a:pt x="539" y="964"/>
                  </a:lnTo>
                  <a:lnTo>
                    <a:pt x="596" y="964"/>
                  </a:lnTo>
                  <a:lnTo>
                    <a:pt x="624" y="1106"/>
                  </a:lnTo>
                  <a:lnTo>
                    <a:pt x="794" y="1049"/>
                  </a:lnTo>
                  <a:lnTo>
                    <a:pt x="823" y="1078"/>
                  </a:lnTo>
                  <a:lnTo>
                    <a:pt x="1021" y="1049"/>
                  </a:lnTo>
                  <a:lnTo>
                    <a:pt x="993" y="908"/>
                  </a:lnTo>
                  <a:lnTo>
                    <a:pt x="1106" y="794"/>
                  </a:lnTo>
                  <a:lnTo>
                    <a:pt x="1049" y="794"/>
                  </a:lnTo>
                  <a:lnTo>
                    <a:pt x="993" y="737"/>
                  </a:lnTo>
                  <a:lnTo>
                    <a:pt x="964" y="624"/>
                  </a:lnTo>
                  <a:lnTo>
                    <a:pt x="1021" y="596"/>
                  </a:lnTo>
                  <a:lnTo>
                    <a:pt x="1049" y="539"/>
                  </a:lnTo>
                  <a:lnTo>
                    <a:pt x="1021" y="454"/>
                  </a:lnTo>
                  <a:lnTo>
                    <a:pt x="1078" y="426"/>
                  </a:lnTo>
                  <a:lnTo>
                    <a:pt x="1134" y="284"/>
                  </a:lnTo>
                  <a:lnTo>
                    <a:pt x="1219" y="19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6" name="Freeform 726"/>
            <p:cNvSpPr>
              <a:spLocks/>
            </p:cNvSpPr>
            <p:nvPr/>
          </p:nvSpPr>
          <p:spPr bwMode="auto">
            <a:xfrm>
              <a:off x="1991" y="2457"/>
              <a:ext cx="510" cy="680"/>
            </a:xfrm>
            <a:custGeom>
              <a:avLst/>
              <a:gdLst>
                <a:gd name="T0" fmla="*/ 453 w 510"/>
                <a:gd name="T1" fmla="*/ 28 h 680"/>
                <a:gd name="T2" fmla="*/ 283 w 510"/>
                <a:gd name="T3" fmla="*/ 28 h 680"/>
                <a:gd name="T4" fmla="*/ 255 w 510"/>
                <a:gd name="T5" fmla="*/ 0 h 680"/>
                <a:gd name="T6" fmla="*/ 113 w 510"/>
                <a:gd name="T7" fmla="*/ 28 h 680"/>
                <a:gd name="T8" fmla="*/ 85 w 510"/>
                <a:gd name="T9" fmla="*/ 28 h 680"/>
                <a:gd name="T10" fmla="*/ 0 w 510"/>
                <a:gd name="T11" fmla="*/ 142 h 680"/>
                <a:gd name="T12" fmla="*/ 57 w 510"/>
                <a:gd name="T13" fmla="*/ 227 h 680"/>
                <a:gd name="T14" fmla="*/ 113 w 510"/>
                <a:gd name="T15" fmla="*/ 198 h 680"/>
                <a:gd name="T16" fmla="*/ 85 w 510"/>
                <a:gd name="T17" fmla="*/ 340 h 680"/>
                <a:gd name="T18" fmla="*/ 0 w 510"/>
                <a:gd name="T19" fmla="*/ 397 h 680"/>
                <a:gd name="T20" fmla="*/ 57 w 510"/>
                <a:gd name="T21" fmla="*/ 567 h 680"/>
                <a:gd name="T22" fmla="*/ 85 w 510"/>
                <a:gd name="T23" fmla="*/ 567 h 680"/>
                <a:gd name="T24" fmla="*/ 85 w 510"/>
                <a:gd name="T25" fmla="*/ 624 h 680"/>
                <a:gd name="T26" fmla="*/ 113 w 510"/>
                <a:gd name="T27" fmla="*/ 680 h 680"/>
                <a:gd name="T28" fmla="*/ 198 w 510"/>
                <a:gd name="T29" fmla="*/ 652 h 680"/>
                <a:gd name="T30" fmla="*/ 255 w 510"/>
                <a:gd name="T31" fmla="*/ 624 h 680"/>
                <a:gd name="T32" fmla="*/ 312 w 510"/>
                <a:gd name="T33" fmla="*/ 567 h 680"/>
                <a:gd name="T34" fmla="*/ 283 w 510"/>
                <a:gd name="T35" fmla="*/ 482 h 680"/>
                <a:gd name="T36" fmla="*/ 283 w 510"/>
                <a:gd name="T37" fmla="*/ 312 h 680"/>
                <a:gd name="T38" fmla="*/ 397 w 510"/>
                <a:gd name="T39" fmla="*/ 198 h 680"/>
                <a:gd name="T40" fmla="*/ 368 w 510"/>
                <a:gd name="T41" fmla="*/ 113 h 680"/>
                <a:gd name="T42" fmla="*/ 425 w 510"/>
                <a:gd name="T43" fmla="*/ 142 h 680"/>
                <a:gd name="T44" fmla="*/ 510 w 510"/>
                <a:gd name="T45" fmla="*/ 113 h 680"/>
                <a:gd name="T46" fmla="*/ 453 w 510"/>
                <a:gd name="T47" fmla="*/ 85 h 680"/>
                <a:gd name="T48" fmla="*/ 453 w 510"/>
                <a:gd name="T49" fmla="*/ 2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680">
                  <a:moveTo>
                    <a:pt x="453" y="28"/>
                  </a:moveTo>
                  <a:lnTo>
                    <a:pt x="283" y="28"/>
                  </a:lnTo>
                  <a:lnTo>
                    <a:pt x="255" y="0"/>
                  </a:lnTo>
                  <a:lnTo>
                    <a:pt x="113" y="28"/>
                  </a:lnTo>
                  <a:lnTo>
                    <a:pt x="85" y="28"/>
                  </a:lnTo>
                  <a:lnTo>
                    <a:pt x="0" y="142"/>
                  </a:lnTo>
                  <a:lnTo>
                    <a:pt x="57" y="227"/>
                  </a:lnTo>
                  <a:lnTo>
                    <a:pt x="113" y="198"/>
                  </a:lnTo>
                  <a:lnTo>
                    <a:pt x="85" y="340"/>
                  </a:lnTo>
                  <a:lnTo>
                    <a:pt x="0" y="397"/>
                  </a:lnTo>
                  <a:lnTo>
                    <a:pt x="57" y="567"/>
                  </a:lnTo>
                  <a:lnTo>
                    <a:pt x="85" y="567"/>
                  </a:lnTo>
                  <a:lnTo>
                    <a:pt x="85" y="624"/>
                  </a:lnTo>
                  <a:lnTo>
                    <a:pt x="113" y="680"/>
                  </a:lnTo>
                  <a:lnTo>
                    <a:pt x="198" y="652"/>
                  </a:lnTo>
                  <a:lnTo>
                    <a:pt x="255" y="624"/>
                  </a:lnTo>
                  <a:lnTo>
                    <a:pt x="312" y="567"/>
                  </a:lnTo>
                  <a:lnTo>
                    <a:pt x="283" y="482"/>
                  </a:lnTo>
                  <a:lnTo>
                    <a:pt x="283" y="312"/>
                  </a:lnTo>
                  <a:lnTo>
                    <a:pt x="397" y="198"/>
                  </a:lnTo>
                  <a:lnTo>
                    <a:pt x="368" y="113"/>
                  </a:lnTo>
                  <a:lnTo>
                    <a:pt x="425" y="142"/>
                  </a:lnTo>
                  <a:lnTo>
                    <a:pt x="510" y="113"/>
                  </a:lnTo>
                  <a:lnTo>
                    <a:pt x="453" y="85"/>
                  </a:lnTo>
                  <a:lnTo>
                    <a:pt x="453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7" name="Freeform 727"/>
            <p:cNvSpPr>
              <a:spLocks/>
            </p:cNvSpPr>
            <p:nvPr/>
          </p:nvSpPr>
          <p:spPr bwMode="auto">
            <a:xfrm>
              <a:off x="3352" y="1890"/>
              <a:ext cx="567" cy="397"/>
            </a:xfrm>
            <a:custGeom>
              <a:avLst/>
              <a:gdLst>
                <a:gd name="T0" fmla="*/ 141 w 567"/>
                <a:gd name="T1" fmla="*/ 28 h 397"/>
                <a:gd name="T2" fmla="*/ 141 w 567"/>
                <a:gd name="T3" fmla="*/ 85 h 397"/>
                <a:gd name="T4" fmla="*/ 0 w 567"/>
                <a:gd name="T5" fmla="*/ 198 h 397"/>
                <a:gd name="T6" fmla="*/ 85 w 567"/>
                <a:gd name="T7" fmla="*/ 227 h 397"/>
                <a:gd name="T8" fmla="*/ 85 w 567"/>
                <a:gd name="T9" fmla="*/ 284 h 397"/>
                <a:gd name="T10" fmla="*/ 170 w 567"/>
                <a:gd name="T11" fmla="*/ 312 h 397"/>
                <a:gd name="T12" fmla="*/ 198 w 567"/>
                <a:gd name="T13" fmla="*/ 284 h 397"/>
                <a:gd name="T14" fmla="*/ 255 w 567"/>
                <a:gd name="T15" fmla="*/ 340 h 397"/>
                <a:gd name="T16" fmla="*/ 311 w 567"/>
                <a:gd name="T17" fmla="*/ 369 h 397"/>
                <a:gd name="T18" fmla="*/ 311 w 567"/>
                <a:gd name="T19" fmla="*/ 397 h 397"/>
                <a:gd name="T20" fmla="*/ 482 w 567"/>
                <a:gd name="T21" fmla="*/ 369 h 397"/>
                <a:gd name="T22" fmla="*/ 482 w 567"/>
                <a:gd name="T23" fmla="*/ 312 h 397"/>
                <a:gd name="T24" fmla="*/ 397 w 567"/>
                <a:gd name="T25" fmla="*/ 284 h 397"/>
                <a:gd name="T26" fmla="*/ 453 w 567"/>
                <a:gd name="T27" fmla="*/ 113 h 397"/>
                <a:gd name="T28" fmla="*/ 567 w 567"/>
                <a:gd name="T29" fmla="*/ 85 h 397"/>
                <a:gd name="T30" fmla="*/ 567 w 567"/>
                <a:gd name="T31" fmla="*/ 28 h 397"/>
                <a:gd name="T32" fmla="*/ 453 w 567"/>
                <a:gd name="T33" fmla="*/ 0 h 397"/>
                <a:gd name="T34" fmla="*/ 283 w 567"/>
                <a:gd name="T35" fmla="*/ 57 h 397"/>
                <a:gd name="T36" fmla="*/ 255 w 567"/>
                <a:gd name="T37" fmla="*/ 28 h 397"/>
                <a:gd name="T38" fmla="*/ 141 w 567"/>
                <a:gd name="T39" fmla="*/ 2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397">
                  <a:moveTo>
                    <a:pt x="141" y="28"/>
                  </a:moveTo>
                  <a:lnTo>
                    <a:pt x="141" y="85"/>
                  </a:lnTo>
                  <a:lnTo>
                    <a:pt x="0" y="198"/>
                  </a:lnTo>
                  <a:lnTo>
                    <a:pt x="85" y="227"/>
                  </a:lnTo>
                  <a:lnTo>
                    <a:pt x="85" y="284"/>
                  </a:lnTo>
                  <a:lnTo>
                    <a:pt x="170" y="312"/>
                  </a:lnTo>
                  <a:lnTo>
                    <a:pt x="198" y="284"/>
                  </a:lnTo>
                  <a:lnTo>
                    <a:pt x="255" y="340"/>
                  </a:lnTo>
                  <a:lnTo>
                    <a:pt x="311" y="369"/>
                  </a:lnTo>
                  <a:lnTo>
                    <a:pt x="311" y="397"/>
                  </a:lnTo>
                  <a:lnTo>
                    <a:pt x="482" y="369"/>
                  </a:lnTo>
                  <a:lnTo>
                    <a:pt x="482" y="312"/>
                  </a:lnTo>
                  <a:lnTo>
                    <a:pt x="397" y="284"/>
                  </a:lnTo>
                  <a:lnTo>
                    <a:pt x="453" y="113"/>
                  </a:lnTo>
                  <a:lnTo>
                    <a:pt x="567" y="85"/>
                  </a:lnTo>
                  <a:lnTo>
                    <a:pt x="567" y="28"/>
                  </a:lnTo>
                  <a:lnTo>
                    <a:pt x="453" y="0"/>
                  </a:lnTo>
                  <a:lnTo>
                    <a:pt x="283" y="57"/>
                  </a:lnTo>
                  <a:lnTo>
                    <a:pt x="255" y="28"/>
                  </a:lnTo>
                  <a:lnTo>
                    <a:pt x="141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8" name="Freeform 728"/>
            <p:cNvSpPr>
              <a:spLocks/>
            </p:cNvSpPr>
            <p:nvPr/>
          </p:nvSpPr>
          <p:spPr bwMode="auto">
            <a:xfrm>
              <a:off x="3295" y="1068"/>
              <a:ext cx="992" cy="879"/>
            </a:xfrm>
            <a:custGeom>
              <a:avLst/>
              <a:gdLst>
                <a:gd name="T0" fmla="*/ 283 w 992"/>
                <a:gd name="T1" fmla="*/ 113 h 879"/>
                <a:gd name="T2" fmla="*/ 283 w 992"/>
                <a:gd name="T3" fmla="*/ 312 h 879"/>
                <a:gd name="T4" fmla="*/ 227 w 992"/>
                <a:gd name="T5" fmla="*/ 312 h 879"/>
                <a:gd name="T6" fmla="*/ 170 w 992"/>
                <a:gd name="T7" fmla="*/ 425 h 879"/>
                <a:gd name="T8" fmla="*/ 142 w 992"/>
                <a:gd name="T9" fmla="*/ 425 h 879"/>
                <a:gd name="T10" fmla="*/ 0 w 992"/>
                <a:gd name="T11" fmla="*/ 567 h 879"/>
                <a:gd name="T12" fmla="*/ 0 w 992"/>
                <a:gd name="T13" fmla="*/ 680 h 879"/>
                <a:gd name="T14" fmla="*/ 28 w 992"/>
                <a:gd name="T15" fmla="*/ 680 h 879"/>
                <a:gd name="T16" fmla="*/ 113 w 992"/>
                <a:gd name="T17" fmla="*/ 624 h 879"/>
                <a:gd name="T18" fmla="*/ 340 w 992"/>
                <a:gd name="T19" fmla="*/ 765 h 879"/>
                <a:gd name="T20" fmla="*/ 312 w 992"/>
                <a:gd name="T21" fmla="*/ 850 h 879"/>
                <a:gd name="T22" fmla="*/ 340 w 992"/>
                <a:gd name="T23" fmla="*/ 879 h 879"/>
                <a:gd name="T24" fmla="*/ 510 w 992"/>
                <a:gd name="T25" fmla="*/ 822 h 879"/>
                <a:gd name="T26" fmla="*/ 624 w 992"/>
                <a:gd name="T27" fmla="*/ 850 h 879"/>
                <a:gd name="T28" fmla="*/ 709 w 992"/>
                <a:gd name="T29" fmla="*/ 652 h 879"/>
                <a:gd name="T30" fmla="*/ 879 w 992"/>
                <a:gd name="T31" fmla="*/ 567 h 879"/>
                <a:gd name="T32" fmla="*/ 879 w 992"/>
                <a:gd name="T33" fmla="*/ 482 h 879"/>
                <a:gd name="T34" fmla="*/ 964 w 992"/>
                <a:gd name="T35" fmla="*/ 368 h 879"/>
                <a:gd name="T36" fmla="*/ 935 w 992"/>
                <a:gd name="T37" fmla="*/ 255 h 879"/>
                <a:gd name="T38" fmla="*/ 992 w 992"/>
                <a:gd name="T39" fmla="*/ 227 h 879"/>
                <a:gd name="T40" fmla="*/ 992 w 992"/>
                <a:gd name="T41" fmla="*/ 113 h 879"/>
                <a:gd name="T42" fmla="*/ 879 w 992"/>
                <a:gd name="T43" fmla="*/ 142 h 879"/>
                <a:gd name="T44" fmla="*/ 822 w 992"/>
                <a:gd name="T45" fmla="*/ 227 h 879"/>
                <a:gd name="T46" fmla="*/ 709 w 992"/>
                <a:gd name="T47" fmla="*/ 198 h 879"/>
                <a:gd name="T48" fmla="*/ 680 w 992"/>
                <a:gd name="T49" fmla="*/ 113 h 879"/>
                <a:gd name="T50" fmla="*/ 595 w 992"/>
                <a:gd name="T51" fmla="*/ 113 h 879"/>
                <a:gd name="T52" fmla="*/ 510 w 992"/>
                <a:gd name="T53" fmla="*/ 0 h 879"/>
                <a:gd name="T54" fmla="*/ 283 w 992"/>
                <a:gd name="T55" fmla="*/ 113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92" h="879">
                  <a:moveTo>
                    <a:pt x="283" y="113"/>
                  </a:moveTo>
                  <a:lnTo>
                    <a:pt x="283" y="312"/>
                  </a:lnTo>
                  <a:lnTo>
                    <a:pt x="227" y="312"/>
                  </a:lnTo>
                  <a:lnTo>
                    <a:pt x="170" y="425"/>
                  </a:lnTo>
                  <a:lnTo>
                    <a:pt x="142" y="425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28" y="680"/>
                  </a:lnTo>
                  <a:lnTo>
                    <a:pt x="113" y="624"/>
                  </a:lnTo>
                  <a:lnTo>
                    <a:pt x="340" y="765"/>
                  </a:lnTo>
                  <a:lnTo>
                    <a:pt x="312" y="850"/>
                  </a:lnTo>
                  <a:lnTo>
                    <a:pt x="340" y="879"/>
                  </a:lnTo>
                  <a:lnTo>
                    <a:pt x="510" y="822"/>
                  </a:lnTo>
                  <a:lnTo>
                    <a:pt x="624" y="850"/>
                  </a:lnTo>
                  <a:lnTo>
                    <a:pt x="709" y="652"/>
                  </a:lnTo>
                  <a:lnTo>
                    <a:pt x="879" y="567"/>
                  </a:lnTo>
                  <a:lnTo>
                    <a:pt x="879" y="482"/>
                  </a:lnTo>
                  <a:lnTo>
                    <a:pt x="964" y="368"/>
                  </a:lnTo>
                  <a:lnTo>
                    <a:pt x="935" y="255"/>
                  </a:lnTo>
                  <a:lnTo>
                    <a:pt x="992" y="227"/>
                  </a:lnTo>
                  <a:lnTo>
                    <a:pt x="992" y="113"/>
                  </a:lnTo>
                  <a:lnTo>
                    <a:pt x="879" y="142"/>
                  </a:lnTo>
                  <a:lnTo>
                    <a:pt x="822" y="227"/>
                  </a:lnTo>
                  <a:lnTo>
                    <a:pt x="709" y="198"/>
                  </a:lnTo>
                  <a:lnTo>
                    <a:pt x="680" y="113"/>
                  </a:lnTo>
                  <a:lnTo>
                    <a:pt x="595" y="113"/>
                  </a:lnTo>
                  <a:lnTo>
                    <a:pt x="510" y="0"/>
                  </a:lnTo>
                  <a:lnTo>
                    <a:pt x="283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9" name="Freeform 729"/>
            <p:cNvSpPr>
              <a:spLocks/>
            </p:cNvSpPr>
            <p:nvPr/>
          </p:nvSpPr>
          <p:spPr bwMode="auto">
            <a:xfrm>
              <a:off x="1821" y="898"/>
              <a:ext cx="794" cy="1531"/>
            </a:xfrm>
            <a:custGeom>
              <a:avLst/>
              <a:gdLst>
                <a:gd name="T0" fmla="*/ 482 w 794"/>
                <a:gd name="T1" fmla="*/ 1531 h 1531"/>
                <a:gd name="T2" fmla="*/ 198 w 794"/>
                <a:gd name="T3" fmla="*/ 1531 h 1531"/>
                <a:gd name="T4" fmla="*/ 141 w 794"/>
                <a:gd name="T5" fmla="*/ 1474 h 1531"/>
                <a:gd name="T6" fmla="*/ 170 w 794"/>
                <a:gd name="T7" fmla="*/ 1446 h 1531"/>
                <a:gd name="T8" fmla="*/ 85 w 794"/>
                <a:gd name="T9" fmla="*/ 1361 h 1531"/>
                <a:gd name="T10" fmla="*/ 113 w 794"/>
                <a:gd name="T11" fmla="*/ 1219 h 1531"/>
                <a:gd name="T12" fmla="*/ 85 w 794"/>
                <a:gd name="T13" fmla="*/ 1077 h 1531"/>
                <a:gd name="T14" fmla="*/ 28 w 794"/>
                <a:gd name="T15" fmla="*/ 1049 h 1531"/>
                <a:gd name="T16" fmla="*/ 0 w 794"/>
                <a:gd name="T17" fmla="*/ 907 h 1531"/>
                <a:gd name="T18" fmla="*/ 28 w 794"/>
                <a:gd name="T19" fmla="*/ 879 h 1531"/>
                <a:gd name="T20" fmla="*/ 28 w 794"/>
                <a:gd name="T21" fmla="*/ 822 h 1531"/>
                <a:gd name="T22" fmla="*/ 198 w 794"/>
                <a:gd name="T23" fmla="*/ 765 h 1531"/>
                <a:gd name="T24" fmla="*/ 255 w 794"/>
                <a:gd name="T25" fmla="*/ 652 h 1531"/>
                <a:gd name="T26" fmla="*/ 340 w 794"/>
                <a:gd name="T27" fmla="*/ 623 h 1531"/>
                <a:gd name="T28" fmla="*/ 312 w 794"/>
                <a:gd name="T29" fmla="*/ 567 h 1531"/>
                <a:gd name="T30" fmla="*/ 397 w 794"/>
                <a:gd name="T31" fmla="*/ 482 h 1531"/>
                <a:gd name="T32" fmla="*/ 482 w 794"/>
                <a:gd name="T33" fmla="*/ 255 h 1531"/>
                <a:gd name="T34" fmla="*/ 708 w 794"/>
                <a:gd name="T35" fmla="*/ 0 h 1531"/>
                <a:gd name="T36" fmla="*/ 737 w 794"/>
                <a:gd name="T37" fmla="*/ 0 h 1531"/>
                <a:gd name="T38" fmla="*/ 794 w 794"/>
                <a:gd name="T39" fmla="*/ 142 h 1531"/>
                <a:gd name="T40" fmla="*/ 765 w 794"/>
                <a:gd name="T41" fmla="*/ 142 h 1531"/>
                <a:gd name="T42" fmla="*/ 737 w 794"/>
                <a:gd name="T43" fmla="*/ 227 h 1531"/>
                <a:gd name="T44" fmla="*/ 765 w 794"/>
                <a:gd name="T45" fmla="*/ 312 h 1531"/>
                <a:gd name="T46" fmla="*/ 623 w 794"/>
                <a:gd name="T47" fmla="*/ 652 h 1531"/>
                <a:gd name="T48" fmla="*/ 652 w 794"/>
                <a:gd name="T49" fmla="*/ 680 h 1531"/>
                <a:gd name="T50" fmla="*/ 623 w 794"/>
                <a:gd name="T51" fmla="*/ 737 h 1531"/>
                <a:gd name="T52" fmla="*/ 652 w 794"/>
                <a:gd name="T53" fmla="*/ 794 h 1531"/>
                <a:gd name="T54" fmla="*/ 623 w 794"/>
                <a:gd name="T55" fmla="*/ 879 h 1531"/>
                <a:gd name="T56" fmla="*/ 538 w 794"/>
                <a:gd name="T57" fmla="*/ 907 h 1531"/>
                <a:gd name="T58" fmla="*/ 482 w 794"/>
                <a:gd name="T59" fmla="*/ 964 h 1531"/>
                <a:gd name="T60" fmla="*/ 538 w 794"/>
                <a:gd name="T61" fmla="*/ 964 h 1531"/>
                <a:gd name="T62" fmla="*/ 510 w 794"/>
                <a:gd name="T63" fmla="*/ 1020 h 1531"/>
                <a:gd name="T64" fmla="*/ 538 w 794"/>
                <a:gd name="T65" fmla="*/ 1049 h 1531"/>
                <a:gd name="T66" fmla="*/ 623 w 794"/>
                <a:gd name="T67" fmla="*/ 992 h 1531"/>
                <a:gd name="T68" fmla="*/ 652 w 794"/>
                <a:gd name="T69" fmla="*/ 1134 h 1531"/>
                <a:gd name="T70" fmla="*/ 680 w 794"/>
                <a:gd name="T71" fmla="*/ 1134 h 1531"/>
                <a:gd name="T72" fmla="*/ 737 w 794"/>
                <a:gd name="T73" fmla="*/ 1162 h 1531"/>
                <a:gd name="T74" fmla="*/ 708 w 794"/>
                <a:gd name="T75" fmla="*/ 1219 h 1531"/>
                <a:gd name="T76" fmla="*/ 623 w 794"/>
                <a:gd name="T77" fmla="*/ 1190 h 1531"/>
                <a:gd name="T78" fmla="*/ 595 w 794"/>
                <a:gd name="T79" fmla="*/ 1247 h 1531"/>
                <a:gd name="T80" fmla="*/ 623 w 794"/>
                <a:gd name="T81" fmla="*/ 1276 h 1531"/>
                <a:gd name="T82" fmla="*/ 538 w 794"/>
                <a:gd name="T83" fmla="*/ 1389 h 1531"/>
                <a:gd name="T84" fmla="*/ 567 w 794"/>
                <a:gd name="T85" fmla="*/ 1446 h 1531"/>
                <a:gd name="T86" fmla="*/ 538 w 794"/>
                <a:gd name="T87" fmla="*/ 1502 h 1531"/>
                <a:gd name="T88" fmla="*/ 510 w 794"/>
                <a:gd name="T89" fmla="*/ 1446 h 1531"/>
                <a:gd name="T90" fmla="*/ 482 w 794"/>
                <a:gd name="T91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94" h="1531">
                  <a:moveTo>
                    <a:pt x="482" y="1531"/>
                  </a:moveTo>
                  <a:lnTo>
                    <a:pt x="198" y="1531"/>
                  </a:lnTo>
                  <a:lnTo>
                    <a:pt x="141" y="1474"/>
                  </a:lnTo>
                  <a:lnTo>
                    <a:pt x="170" y="1446"/>
                  </a:lnTo>
                  <a:lnTo>
                    <a:pt x="85" y="1361"/>
                  </a:lnTo>
                  <a:lnTo>
                    <a:pt x="113" y="1219"/>
                  </a:lnTo>
                  <a:lnTo>
                    <a:pt x="85" y="1077"/>
                  </a:lnTo>
                  <a:lnTo>
                    <a:pt x="28" y="1049"/>
                  </a:lnTo>
                  <a:lnTo>
                    <a:pt x="0" y="907"/>
                  </a:lnTo>
                  <a:lnTo>
                    <a:pt x="28" y="879"/>
                  </a:lnTo>
                  <a:lnTo>
                    <a:pt x="28" y="822"/>
                  </a:lnTo>
                  <a:lnTo>
                    <a:pt x="198" y="765"/>
                  </a:lnTo>
                  <a:lnTo>
                    <a:pt x="255" y="652"/>
                  </a:lnTo>
                  <a:lnTo>
                    <a:pt x="340" y="623"/>
                  </a:lnTo>
                  <a:lnTo>
                    <a:pt x="312" y="567"/>
                  </a:lnTo>
                  <a:lnTo>
                    <a:pt x="397" y="482"/>
                  </a:lnTo>
                  <a:lnTo>
                    <a:pt x="482" y="255"/>
                  </a:lnTo>
                  <a:lnTo>
                    <a:pt x="708" y="0"/>
                  </a:lnTo>
                  <a:lnTo>
                    <a:pt x="737" y="0"/>
                  </a:lnTo>
                  <a:lnTo>
                    <a:pt x="794" y="142"/>
                  </a:lnTo>
                  <a:lnTo>
                    <a:pt x="765" y="142"/>
                  </a:lnTo>
                  <a:lnTo>
                    <a:pt x="737" y="227"/>
                  </a:lnTo>
                  <a:lnTo>
                    <a:pt x="765" y="312"/>
                  </a:lnTo>
                  <a:lnTo>
                    <a:pt x="623" y="652"/>
                  </a:lnTo>
                  <a:lnTo>
                    <a:pt x="652" y="680"/>
                  </a:lnTo>
                  <a:lnTo>
                    <a:pt x="623" y="737"/>
                  </a:lnTo>
                  <a:lnTo>
                    <a:pt x="652" y="794"/>
                  </a:lnTo>
                  <a:lnTo>
                    <a:pt x="623" y="879"/>
                  </a:lnTo>
                  <a:lnTo>
                    <a:pt x="538" y="907"/>
                  </a:lnTo>
                  <a:lnTo>
                    <a:pt x="482" y="964"/>
                  </a:lnTo>
                  <a:lnTo>
                    <a:pt x="538" y="964"/>
                  </a:lnTo>
                  <a:lnTo>
                    <a:pt x="510" y="1020"/>
                  </a:lnTo>
                  <a:lnTo>
                    <a:pt x="538" y="1049"/>
                  </a:lnTo>
                  <a:lnTo>
                    <a:pt x="623" y="992"/>
                  </a:lnTo>
                  <a:lnTo>
                    <a:pt x="652" y="1134"/>
                  </a:lnTo>
                  <a:lnTo>
                    <a:pt x="680" y="1134"/>
                  </a:lnTo>
                  <a:lnTo>
                    <a:pt x="737" y="1162"/>
                  </a:lnTo>
                  <a:lnTo>
                    <a:pt x="708" y="1219"/>
                  </a:lnTo>
                  <a:lnTo>
                    <a:pt x="623" y="1190"/>
                  </a:lnTo>
                  <a:lnTo>
                    <a:pt x="595" y="1247"/>
                  </a:lnTo>
                  <a:lnTo>
                    <a:pt x="623" y="1276"/>
                  </a:lnTo>
                  <a:lnTo>
                    <a:pt x="538" y="1389"/>
                  </a:lnTo>
                  <a:lnTo>
                    <a:pt x="567" y="1446"/>
                  </a:lnTo>
                  <a:lnTo>
                    <a:pt x="538" y="1502"/>
                  </a:lnTo>
                  <a:lnTo>
                    <a:pt x="510" y="1446"/>
                  </a:lnTo>
                  <a:lnTo>
                    <a:pt x="482" y="153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0" name="Freeform 730"/>
            <p:cNvSpPr>
              <a:spLocks/>
            </p:cNvSpPr>
            <p:nvPr/>
          </p:nvSpPr>
          <p:spPr bwMode="auto">
            <a:xfrm>
              <a:off x="1140" y="2344"/>
              <a:ext cx="964" cy="935"/>
            </a:xfrm>
            <a:custGeom>
              <a:avLst/>
              <a:gdLst>
                <a:gd name="T0" fmla="*/ 908 w 964"/>
                <a:gd name="T1" fmla="*/ 680 h 935"/>
                <a:gd name="T2" fmla="*/ 851 w 964"/>
                <a:gd name="T3" fmla="*/ 510 h 935"/>
                <a:gd name="T4" fmla="*/ 936 w 964"/>
                <a:gd name="T5" fmla="*/ 453 h 935"/>
                <a:gd name="T6" fmla="*/ 964 w 964"/>
                <a:gd name="T7" fmla="*/ 311 h 935"/>
                <a:gd name="T8" fmla="*/ 908 w 964"/>
                <a:gd name="T9" fmla="*/ 340 h 935"/>
                <a:gd name="T10" fmla="*/ 851 w 964"/>
                <a:gd name="T11" fmla="*/ 255 h 935"/>
                <a:gd name="T12" fmla="*/ 936 w 964"/>
                <a:gd name="T13" fmla="*/ 141 h 935"/>
                <a:gd name="T14" fmla="*/ 879 w 964"/>
                <a:gd name="T15" fmla="*/ 113 h 935"/>
                <a:gd name="T16" fmla="*/ 879 w 964"/>
                <a:gd name="T17" fmla="*/ 85 h 935"/>
                <a:gd name="T18" fmla="*/ 822 w 964"/>
                <a:gd name="T19" fmla="*/ 28 h 935"/>
                <a:gd name="T20" fmla="*/ 766 w 964"/>
                <a:gd name="T21" fmla="*/ 85 h 935"/>
                <a:gd name="T22" fmla="*/ 596 w 964"/>
                <a:gd name="T23" fmla="*/ 28 h 935"/>
                <a:gd name="T24" fmla="*/ 426 w 964"/>
                <a:gd name="T25" fmla="*/ 85 h 935"/>
                <a:gd name="T26" fmla="*/ 341 w 964"/>
                <a:gd name="T27" fmla="*/ 0 h 935"/>
                <a:gd name="T28" fmla="*/ 170 w 964"/>
                <a:gd name="T29" fmla="*/ 85 h 935"/>
                <a:gd name="T30" fmla="*/ 114 w 964"/>
                <a:gd name="T31" fmla="*/ 283 h 935"/>
                <a:gd name="T32" fmla="*/ 114 w 964"/>
                <a:gd name="T33" fmla="*/ 397 h 935"/>
                <a:gd name="T34" fmla="*/ 85 w 964"/>
                <a:gd name="T35" fmla="*/ 425 h 935"/>
                <a:gd name="T36" fmla="*/ 85 w 964"/>
                <a:gd name="T37" fmla="*/ 510 h 935"/>
                <a:gd name="T38" fmla="*/ 57 w 964"/>
                <a:gd name="T39" fmla="*/ 538 h 935"/>
                <a:gd name="T40" fmla="*/ 57 w 964"/>
                <a:gd name="T41" fmla="*/ 595 h 935"/>
                <a:gd name="T42" fmla="*/ 57 w 964"/>
                <a:gd name="T43" fmla="*/ 623 h 935"/>
                <a:gd name="T44" fmla="*/ 0 w 964"/>
                <a:gd name="T45" fmla="*/ 680 h 935"/>
                <a:gd name="T46" fmla="*/ 57 w 964"/>
                <a:gd name="T47" fmla="*/ 822 h 935"/>
                <a:gd name="T48" fmla="*/ 114 w 964"/>
                <a:gd name="T49" fmla="*/ 793 h 935"/>
                <a:gd name="T50" fmla="*/ 170 w 964"/>
                <a:gd name="T51" fmla="*/ 907 h 935"/>
                <a:gd name="T52" fmla="*/ 255 w 964"/>
                <a:gd name="T53" fmla="*/ 878 h 935"/>
                <a:gd name="T54" fmla="*/ 255 w 964"/>
                <a:gd name="T55" fmla="*/ 935 h 935"/>
                <a:gd name="T56" fmla="*/ 312 w 964"/>
                <a:gd name="T57" fmla="*/ 935 h 935"/>
                <a:gd name="T58" fmla="*/ 341 w 964"/>
                <a:gd name="T59" fmla="*/ 878 h 935"/>
                <a:gd name="T60" fmla="*/ 426 w 964"/>
                <a:gd name="T61" fmla="*/ 878 h 935"/>
                <a:gd name="T62" fmla="*/ 482 w 964"/>
                <a:gd name="T63" fmla="*/ 765 h 935"/>
                <a:gd name="T64" fmla="*/ 567 w 964"/>
                <a:gd name="T65" fmla="*/ 708 h 935"/>
                <a:gd name="T66" fmla="*/ 596 w 964"/>
                <a:gd name="T67" fmla="*/ 680 h 935"/>
                <a:gd name="T68" fmla="*/ 709 w 964"/>
                <a:gd name="T69" fmla="*/ 652 h 935"/>
                <a:gd name="T70" fmla="*/ 794 w 964"/>
                <a:gd name="T71" fmla="*/ 680 h 935"/>
                <a:gd name="T72" fmla="*/ 908 w 964"/>
                <a:gd name="T73" fmla="*/ 68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4" h="935">
                  <a:moveTo>
                    <a:pt x="908" y="680"/>
                  </a:moveTo>
                  <a:lnTo>
                    <a:pt x="851" y="510"/>
                  </a:lnTo>
                  <a:lnTo>
                    <a:pt x="936" y="453"/>
                  </a:lnTo>
                  <a:lnTo>
                    <a:pt x="964" y="311"/>
                  </a:lnTo>
                  <a:lnTo>
                    <a:pt x="908" y="340"/>
                  </a:lnTo>
                  <a:lnTo>
                    <a:pt x="851" y="255"/>
                  </a:lnTo>
                  <a:lnTo>
                    <a:pt x="936" y="141"/>
                  </a:lnTo>
                  <a:lnTo>
                    <a:pt x="879" y="113"/>
                  </a:lnTo>
                  <a:lnTo>
                    <a:pt x="879" y="85"/>
                  </a:lnTo>
                  <a:lnTo>
                    <a:pt x="822" y="28"/>
                  </a:lnTo>
                  <a:lnTo>
                    <a:pt x="766" y="85"/>
                  </a:lnTo>
                  <a:lnTo>
                    <a:pt x="596" y="28"/>
                  </a:lnTo>
                  <a:lnTo>
                    <a:pt x="426" y="85"/>
                  </a:lnTo>
                  <a:lnTo>
                    <a:pt x="341" y="0"/>
                  </a:lnTo>
                  <a:lnTo>
                    <a:pt x="170" y="85"/>
                  </a:lnTo>
                  <a:lnTo>
                    <a:pt x="114" y="283"/>
                  </a:lnTo>
                  <a:lnTo>
                    <a:pt x="114" y="397"/>
                  </a:lnTo>
                  <a:lnTo>
                    <a:pt x="85" y="425"/>
                  </a:lnTo>
                  <a:lnTo>
                    <a:pt x="85" y="510"/>
                  </a:lnTo>
                  <a:lnTo>
                    <a:pt x="57" y="538"/>
                  </a:lnTo>
                  <a:lnTo>
                    <a:pt x="57" y="595"/>
                  </a:lnTo>
                  <a:lnTo>
                    <a:pt x="57" y="623"/>
                  </a:lnTo>
                  <a:lnTo>
                    <a:pt x="0" y="680"/>
                  </a:lnTo>
                  <a:lnTo>
                    <a:pt x="57" y="822"/>
                  </a:lnTo>
                  <a:lnTo>
                    <a:pt x="114" y="793"/>
                  </a:lnTo>
                  <a:lnTo>
                    <a:pt x="170" y="907"/>
                  </a:lnTo>
                  <a:lnTo>
                    <a:pt x="255" y="878"/>
                  </a:lnTo>
                  <a:lnTo>
                    <a:pt x="255" y="935"/>
                  </a:lnTo>
                  <a:lnTo>
                    <a:pt x="312" y="935"/>
                  </a:lnTo>
                  <a:lnTo>
                    <a:pt x="341" y="878"/>
                  </a:lnTo>
                  <a:lnTo>
                    <a:pt x="426" y="878"/>
                  </a:lnTo>
                  <a:lnTo>
                    <a:pt x="482" y="765"/>
                  </a:lnTo>
                  <a:lnTo>
                    <a:pt x="567" y="708"/>
                  </a:lnTo>
                  <a:lnTo>
                    <a:pt x="596" y="680"/>
                  </a:lnTo>
                  <a:lnTo>
                    <a:pt x="709" y="652"/>
                  </a:lnTo>
                  <a:lnTo>
                    <a:pt x="794" y="680"/>
                  </a:lnTo>
                  <a:lnTo>
                    <a:pt x="908" y="6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1" name="Freeform 731"/>
            <p:cNvSpPr>
              <a:spLocks/>
            </p:cNvSpPr>
            <p:nvPr/>
          </p:nvSpPr>
          <p:spPr bwMode="auto">
            <a:xfrm>
              <a:off x="1707" y="2996"/>
              <a:ext cx="908" cy="935"/>
            </a:xfrm>
            <a:custGeom>
              <a:avLst/>
              <a:gdLst>
                <a:gd name="T0" fmla="*/ 341 w 908"/>
                <a:gd name="T1" fmla="*/ 28 h 935"/>
                <a:gd name="T2" fmla="*/ 199 w 908"/>
                <a:gd name="T3" fmla="*/ 28 h 935"/>
                <a:gd name="T4" fmla="*/ 142 w 908"/>
                <a:gd name="T5" fmla="*/ 0 h 935"/>
                <a:gd name="T6" fmla="*/ 29 w 908"/>
                <a:gd name="T7" fmla="*/ 28 h 935"/>
                <a:gd name="T8" fmla="*/ 0 w 908"/>
                <a:gd name="T9" fmla="*/ 56 h 935"/>
                <a:gd name="T10" fmla="*/ 57 w 908"/>
                <a:gd name="T11" fmla="*/ 113 h 935"/>
                <a:gd name="T12" fmla="*/ 170 w 908"/>
                <a:gd name="T13" fmla="*/ 170 h 935"/>
                <a:gd name="T14" fmla="*/ 114 w 908"/>
                <a:gd name="T15" fmla="*/ 198 h 935"/>
                <a:gd name="T16" fmla="*/ 170 w 908"/>
                <a:gd name="T17" fmla="*/ 226 h 935"/>
                <a:gd name="T18" fmla="*/ 114 w 908"/>
                <a:gd name="T19" fmla="*/ 283 h 935"/>
                <a:gd name="T20" fmla="*/ 255 w 908"/>
                <a:gd name="T21" fmla="*/ 340 h 935"/>
                <a:gd name="T22" fmla="*/ 227 w 908"/>
                <a:gd name="T23" fmla="*/ 397 h 935"/>
                <a:gd name="T24" fmla="*/ 284 w 908"/>
                <a:gd name="T25" fmla="*/ 538 h 935"/>
                <a:gd name="T26" fmla="*/ 341 w 908"/>
                <a:gd name="T27" fmla="*/ 595 h 935"/>
                <a:gd name="T28" fmla="*/ 284 w 908"/>
                <a:gd name="T29" fmla="*/ 680 h 935"/>
                <a:gd name="T30" fmla="*/ 312 w 908"/>
                <a:gd name="T31" fmla="*/ 878 h 935"/>
                <a:gd name="T32" fmla="*/ 369 w 908"/>
                <a:gd name="T33" fmla="*/ 935 h 935"/>
                <a:gd name="T34" fmla="*/ 426 w 908"/>
                <a:gd name="T35" fmla="*/ 907 h 935"/>
                <a:gd name="T36" fmla="*/ 426 w 908"/>
                <a:gd name="T37" fmla="*/ 822 h 935"/>
                <a:gd name="T38" fmla="*/ 482 w 908"/>
                <a:gd name="T39" fmla="*/ 793 h 935"/>
                <a:gd name="T40" fmla="*/ 567 w 908"/>
                <a:gd name="T41" fmla="*/ 822 h 935"/>
                <a:gd name="T42" fmla="*/ 567 w 908"/>
                <a:gd name="T43" fmla="*/ 737 h 935"/>
                <a:gd name="T44" fmla="*/ 737 w 908"/>
                <a:gd name="T45" fmla="*/ 652 h 935"/>
                <a:gd name="T46" fmla="*/ 766 w 908"/>
                <a:gd name="T47" fmla="*/ 595 h 935"/>
                <a:gd name="T48" fmla="*/ 822 w 908"/>
                <a:gd name="T49" fmla="*/ 567 h 935"/>
                <a:gd name="T50" fmla="*/ 908 w 908"/>
                <a:gd name="T51" fmla="*/ 482 h 935"/>
                <a:gd name="T52" fmla="*/ 851 w 908"/>
                <a:gd name="T53" fmla="*/ 283 h 935"/>
                <a:gd name="T54" fmla="*/ 794 w 908"/>
                <a:gd name="T55" fmla="*/ 226 h 935"/>
                <a:gd name="T56" fmla="*/ 794 w 908"/>
                <a:gd name="T57" fmla="*/ 141 h 935"/>
                <a:gd name="T58" fmla="*/ 652 w 908"/>
                <a:gd name="T59" fmla="*/ 226 h 935"/>
                <a:gd name="T60" fmla="*/ 624 w 908"/>
                <a:gd name="T61" fmla="*/ 226 h 935"/>
                <a:gd name="T62" fmla="*/ 482 w 908"/>
                <a:gd name="T63" fmla="*/ 113 h 935"/>
                <a:gd name="T64" fmla="*/ 397 w 908"/>
                <a:gd name="T65" fmla="*/ 141 h 935"/>
                <a:gd name="T66" fmla="*/ 369 w 908"/>
                <a:gd name="T67" fmla="*/ 85 h 935"/>
                <a:gd name="T68" fmla="*/ 369 w 908"/>
                <a:gd name="T69" fmla="*/ 28 h 935"/>
                <a:gd name="T70" fmla="*/ 341 w 908"/>
                <a:gd name="T71" fmla="*/ 2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8" h="935">
                  <a:moveTo>
                    <a:pt x="341" y="28"/>
                  </a:moveTo>
                  <a:lnTo>
                    <a:pt x="199" y="28"/>
                  </a:lnTo>
                  <a:lnTo>
                    <a:pt x="142" y="0"/>
                  </a:lnTo>
                  <a:lnTo>
                    <a:pt x="29" y="28"/>
                  </a:lnTo>
                  <a:lnTo>
                    <a:pt x="0" y="56"/>
                  </a:lnTo>
                  <a:lnTo>
                    <a:pt x="57" y="113"/>
                  </a:lnTo>
                  <a:lnTo>
                    <a:pt x="170" y="170"/>
                  </a:lnTo>
                  <a:lnTo>
                    <a:pt x="114" y="198"/>
                  </a:lnTo>
                  <a:lnTo>
                    <a:pt x="170" y="226"/>
                  </a:lnTo>
                  <a:lnTo>
                    <a:pt x="114" y="283"/>
                  </a:lnTo>
                  <a:lnTo>
                    <a:pt x="255" y="340"/>
                  </a:lnTo>
                  <a:lnTo>
                    <a:pt x="227" y="397"/>
                  </a:lnTo>
                  <a:lnTo>
                    <a:pt x="284" y="538"/>
                  </a:lnTo>
                  <a:lnTo>
                    <a:pt x="341" y="595"/>
                  </a:lnTo>
                  <a:lnTo>
                    <a:pt x="284" y="680"/>
                  </a:lnTo>
                  <a:lnTo>
                    <a:pt x="312" y="878"/>
                  </a:lnTo>
                  <a:lnTo>
                    <a:pt x="369" y="935"/>
                  </a:lnTo>
                  <a:lnTo>
                    <a:pt x="426" y="907"/>
                  </a:lnTo>
                  <a:lnTo>
                    <a:pt x="426" y="822"/>
                  </a:lnTo>
                  <a:lnTo>
                    <a:pt x="482" y="793"/>
                  </a:lnTo>
                  <a:lnTo>
                    <a:pt x="567" y="822"/>
                  </a:lnTo>
                  <a:lnTo>
                    <a:pt x="567" y="737"/>
                  </a:lnTo>
                  <a:lnTo>
                    <a:pt x="737" y="652"/>
                  </a:lnTo>
                  <a:lnTo>
                    <a:pt x="766" y="595"/>
                  </a:lnTo>
                  <a:lnTo>
                    <a:pt x="822" y="567"/>
                  </a:lnTo>
                  <a:lnTo>
                    <a:pt x="908" y="482"/>
                  </a:lnTo>
                  <a:lnTo>
                    <a:pt x="851" y="283"/>
                  </a:lnTo>
                  <a:lnTo>
                    <a:pt x="794" y="226"/>
                  </a:lnTo>
                  <a:lnTo>
                    <a:pt x="794" y="141"/>
                  </a:lnTo>
                  <a:lnTo>
                    <a:pt x="652" y="226"/>
                  </a:lnTo>
                  <a:lnTo>
                    <a:pt x="624" y="226"/>
                  </a:lnTo>
                  <a:lnTo>
                    <a:pt x="482" y="113"/>
                  </a:lnTo>
                  <a:lnTo>
                    <a:pt x="397" y="141"/>
                  </a:lnTo>
                  <a:lnTo>
                    <a:pt x="369" y="85"/>
                  </a:lnTo>
                  <a:lnTo>
                    <a:pt x="369" y="28"/>
                  </a:lnTo>
                  <a:lnTo>
                    <a:pt x="341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2" name="Freeform 732"/>
            <p:cNvSpPr>
              <a:spLocks/>
            </p:cNvSpPr>
            <p:nvPr/>
          </p:nvSpPr>
          <p:spPr bwMode="auto">
            <a:xfrm>
              <a:off x="5563" y="3591"/>
              <a:ext cx="453" cy="567"/>
            </a:xfrm>
            <a:custGeom>
              <a:avLst/>
              <a:gdLst>
                <a:gd name="T0" fmla="*/ 453 w 453"/>
                <a:gd name="T1" fmla="*/ 567 h 567"/>
                <a:gd name="T2" fmla="*/ 425 w 453"/>
                <a:gd name="T3" fmla="*/ 454 h 567"/>
                <a:gd name="T4" fmla="*/ 453 w 453"/>
                <a:gd name="T5" fmla="*/ 312 h 567"/>
                <a:gd name="T6" fmla="*/ 397 w 453"/>
                <a:gd name="T7" fmla="*/ 227 h 567"/>
                <a:gd name="T8" fmla="*/ 397 w 453"/>
                <a:gd name="T9" fmla="*/ 85 h 567"/>
                <a:gd name="T10" fmla="*/ 340 w 453"/>
                <a:gd name="T11" fmla="*/ 85 h 567"/>
                <a:gd name="T12" fmla="*/ 227 w 453"/>
                <a:gd name="T13" fmla="*/ 0 h 567"/>
                <a:gd name="T14" fmla="*/ 142 w 453"/>
                <a:gd name="T15" fmla="*/ 28 h 567"/>
                <a:gd name="T16" fmla="*/ 85 w 453"/>
                <a:gd name="T17" fmla="*/ 57 h 567"/>
                <a:gd name="T18" fmla="*/ 57 w 453"/>
                <a:gd name="T19" fmla="*/ 113 h 567"/>
                <a:gd name="T20" fmla="*/ 57 w 453"/>
                <a:gd name="T21" fmla="*/ 142 h 567"/>
                <a:gd name="T22" fmla="*/ 85 w 453"/>
                <a:gd name="T23" fmla="*/ 227 h 567"/>
                <a:gd name="T24" fmla="*/ 0 w 453"/>
                <a:gd name="T25" fmla="*/ 397 h 567"/>
                <a:gd name="T26" fmla="*/ 113 w 453"/>
                <a:gd name="T27" fmla="*/ 482 h 567"/>
                <a:gd name="T28" fmla="*/ 85 w 453"/>
                <a:gd name="T29" fmla="*/ 510 h 567"/>
                <a:gd name="T30" fmla="*/ 170 w 453"/>
                <a:gd name="T31" fmla="*/ 567 h 567"/>
                <a:gd name="T32" fmla="*/ 283 w 453"/>
                <a:gd name="T33" fmla="*/ 510 h 567"/>
                <a:gd name="T34" fmla="*/ 368 w 453"/>
                <a:gd name="T35" fmla="*/ 567 h 567"/>
                <a:gd name="T36" fmla="*/ 453 w 453"/>
                <a:gd name="T3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567">
                  <a:moveTo>
                    <a:pt x="453" y="567"/>
                  </a:moveTo>
                  <a:lnTo>
                    <a:pt x="425" y="454"/>
                  </a:lnTo>
                  <a:lnTo>
                    <a:pt x="453" y="312"/>
                  </a:lnTo>
                  <a:lnTo>
                    <a:pt x="397" y="227"/>
                  </a:lnTo>
                  <a:lnTo>
                    <a:pt x="397" y="85"/>
                  </a:lnTo>
                  <a:lnTo>
                    <a:pt x="340" y="85"/>
                  </a:lnTo>
                  <a:lnTo>
                    <a:pt x="227" y="0"/>
                  </a:lnTo>
                  <a:lnTo>
                    <a:pt x="142" y="28"/>
                  </a:lnTo>
                  <a:lnTo>
                    <a:pt x="85" y="57"/>
                  </a:lnTo>
                  <a:lnTo>
                    <a:pt x="57" y="113"/>
                  </a:lnTo>
                  <a:lnTo>
                    <a:pt x="57" y="142"/>
                  </a:lnTo>
                  <a:lnTo>
                    <a:pt x="85" y="227"/>
                  </a:lnTo>
                  <a:lnTo>
                    <a:pt x="0" y="397"/>
                  </a:lnTo>
                  <a:lnTo>
                    <a:pt x="113" y="482"/>
                  </a:lnTo>
                  <a:lnTo>
                    <a:pt x="85" y="510"/>
                  </a:lnTo>
                  <a:lnTo>
                    <a:pt x="170" y="567"/>
                  </a:lnTo>
                  <a:lnTo>
                    <a:pt x="283" y="510"/>
                  </a:lnTo>
                  <a:lnTo>
                    <a:pt x="368" y="567"/>
                  </a:lnTo>
                  <a:lnTo>
                    <a:pt x="453" y="56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3" name="Freeform 733"/>
            <p:cNvSpPr>
              <a:spLocks/>
            </p:cNvSpPr>
            <p:nvPr/>
          </p:nvSpPr>
          <p:spPr bwMode="auto">
            <a:xfrm>
              <a:off x="5563" y="4101"/>
              <a:ext cx="652" cy="907"/>
            </a:xfrm>
            <a:custGeom>
              <a:avLst/>
              <a:gdLst>
                <a:gd name="T0" fmla="*/ 283 w 652"/>
                <a:gd name="T1" fmla="*/ 907 h 907"/>
                <a:gd name="T2" fmla="*/ 482 w 652"/>
                <a:gd name="T3" fmla="*/ 737 h 907"/>
                <a:gd name="T4" fmla="*/ 510 w 652"/>
                <a:gd name="T5" fmla="*/ 567 h 907"/>
                <a:gd name="T6" fmla="*/ 567 w 652"/>
                <a:gd name="T7" fmla="*/ 539 h 907"/>
                <a:gd name="T8" fmla="*/ 652 w 652"/>
                <a:gd name="T9" fmla="*/ 369 h 907"/>
                <a:gd name="T10" fmla="*/ 539 w 652"/>
                <a:gd name="T11" fmla="*/ 57 h 907"/>
                <a:gd name="T12" fmla="*/ 510 w 652"/>
                <a:gd name="T13" fmla="*/ 85 h 907"/>
                <a:gd name="T14" fmla="*/ 453 w 652"/>
                <a:gd name="T15" fmla="*/ 57 h 907"/>
                <a:gd name="T16" fmla="*/ 368 w 652"/>
                <a:gd name="T17" fmla="*/ 57 h 907"/>
                <a:gd name="T18" fmla="*/ 283 w 652"/>
                <a:gd name="T19" fmla="*/ 0 h 907"/>
                <a:gd name="T20" fmla="*/ 170 w 652"/>
                <a:gd name="T21" fmla="*/ 57 h 907"/>
                <a:gd name="T22" fmla="*/ 85 w 652"/>
                <a:gd name="T23" fmla="*/ 170 h 907"/>
                <a:gd name="T24" fmla="*/ 113 w 652"/>
                <a:gd name="T25" fmla="*/ 227 h 907"/>
                <a:gd name="T26" fmla="*/ 0 w 652"/>
                <a:gd name="T27" fmla="*/ 284 h 907"/>
                <a:gd name="T28" fmla="*/ 0 w 652"/>
                <a:gd name="T29" fmla="*/ 426 h 907"/>
                <a:gd name="T30" fmla="*/ 85 w 652"/>
                <a:gd name="T31" fmla="*/ 482 h 907"/>
                <a:gd name="T32" fmla="*/ 113 w 652"/>
                <a:gd name="T33" fmla="*/ 511 h 907"/>
                <a:gd name="T34" fmla="*/ 198 w 652"/>
                <a:gd name="T35" fmla="*/ 511 h 907"/>
                <a:gd name="T36" fmla="*/ 255 w 652"/>
                <a:gd name="T37" fmla="*/ 567 h 907"/>
                <a:gd name="T38" fmla="*/ 227 w 652"/>
                <a:gd name="T39" fmla="*/ 822 h 907"/>
                <a:gd name="T40" fmla="*/ 283 w 652"/>
                <a:gd name="T4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2" h="907">
                  <a:moveTo>
                    <a:pt x="283" y="907"/>
                  </a:moveTo>
                  <a:lnTo>
                    <a:pt x="482" y="737"/>
                  </a:lnTo>
                  <a:lnTo>
                    <a:pt x="510" y="567"/>
                  </a:lnTo>
                  <a:lnTo>
                    <a:pt x="567" y="539"/>
                  </a:lnTo>
                  <a:lnTo>
                    <a:pt x="652" y="369"/>
                  </a:lnTo>
                  <a:lnTo>
                    <a:pt x="539" y="57"/>
                  </a:lnTo>
                  <a:lnTo>
                    <a:pt x="510" y="85"/>
                  </a:lnTo>
                  <a:lnTo>
                    <a:pt x="453" y="57"/>
                  </a:lnTo>
                  <a:lnTo>
                    <a:pt x="368" y="57"/>
                  </a:lnTo>
                  <a:lnTo>
                    <a:pt x="283" y="0"/>
                  </a:lnTo>
                  <a:lnTo>
                    <a:pt x="170" y="57"/>
                  </a:lnTo>
                  <a:lnTo>
                    <a:pt x="85" y="170"/>
                  </a:lnTo>
                  <a:lnTo>
                    <a:pt x="113" y="227"/>
                  </a:lnTo>
                  <a:lnTo>
                    <a:pt x="0" y="284"/>
                  </a:lnTo>
                  <a:lnTo>
                    <a:pt x="0" y="426"/>
                  </a:lnTo>
                  <a:lnTo>
                    <a:pt x="85" y="482"/>
                  </a:lnTo>
                  <a:lnTo>
                    <a:pt x="113" y="511"/>
                  </a:lnTo>
                  <a:lnTo>
                    <a:pt x="198" y="511"/>
                  </a:lnTo>
                  <a:lnTo>
                    <a:pt x="255" y="567"/>
                  </a:lnTo>
                  <a:lnTo>
                    <a:pt x="227" y="822"/>
                  </a:lnTo>
                  <a:lnTo>
                    <a:pt x="283" y="90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4" name="Freeform 734"/>
            <p:cNvSpPr>
              <a:spLocks/>
            </p:cNvSpPr>
            <p:nvPr/>
          </p:nvSpPr>
          <p:spPr bwMode="auto">
            <a:xfrm>
              <a:off x="5308" y="4527"/>
              <a:ext cx="595" cy="708"/>
            </a:xfrm>
            <a:custGeom>
              <a:avLst/>
              <a:gdLst>
                <a:gd name="T0" fmla="*/ 595 w 595"/>
                <a:gd name="T1" fmla="*/ 680 h 708"/>
                <a:gd name="T2" fmla="*/ 538 w 595"/>
                <a:gd name="T3" fmla="*/ 481 h 708"/>
                <a:gd name="T4" fmla="*/ 482 w 595"/>
                <a:gd name="T5" fmla="*/ 396 h 708"/>
                <a:gd name="T6" fmla="*/ 510 w 595"/>
                <a:gd name="T7" fmla="*/ 141 h 708"/>
                <a:gd name="T8" fmla="*/ 453 w 595"/>
                <a:gd name="T9" fmla="*/ 85 h 708"/>
                <a:gd name="T10" fmla="*/ 368 w 595"/>
                <a:gd name="T11" fmla="*/ 85 h 708"/>
                <a:gd name="T12" fmla="*/ 340 w 595"/>
                <a:gd name="T13" fmla="*/ 56 h 708"/>
                <a:gd name="T14" fmla="*/ 255 w 595"/>
                <a:gd name="T15" fmla="*/ 0 h 708"/>
                <a:gd name="T16" fmla="*/ 227 w 595"/>
                <a:gd name="T17" fmla="*/ 28 h 708"/>
                <a:gd name="T18" fmla="*/ 56 w 595"/>
                <a:gd name="T19" fmla="*/ 28 h 708"/>
                <a:gd name="T20" fmla="*/ 0 w 595"/>
                <a:gd name="T21" fmla="*/ 56 h 708"/>
                <a:gd name="T22" fmla="*/ 113 w 595"/>
                <a:gd name="T23" fmla="*/ 311 h 708"/>
                <a:gd name="T24" fmla="*/ 170 w 595"/>
                <a:gd name="T25" fmla="*/ 368 h 708"/>
                <a:gd name="T26" fmla="*/ 85 w 595"/>
                <a:gd name="T27" fmla="*/ 481 h 708"/>
                <a:gd name="T28" fmla="*/ 170 w 595"/>
                <a:gd name="T29" fmla="*/ 595 h 708"/>
                <a:gd name="T30" fmla="*/ 397 w 595"/>
                <a:gd name="T31" fmla="*/ 680 h 708"/>
                <a:gd name="T32" fmla="*/ 482 w 595"/>
                <a:gd name="T33" fmla="*/ 652 h 708"/>
                <a:gd name="T34" fmla="*/ 538 w 595"/>
                <a:gd name="T35" fmla="*/ 708 h 708"/>
                <a:gd name="T36" fmla="*/ 595 w 595"/>
                <a:gd name="T37" fmla="*/ 68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708">
                  <a:moveTo>
                    <a:pt x="595" y="680"/>
                  </a:moveTo>
                  <a:lnTo>
                    <a:pt x="538" y="481"/>
                  </a:lnTo>
                  <a:lnTo>
                    <a:pt x="482" y="396"/>
                  </a:lnTo>
                  <a:lnTo>
                    <a:pt x="510" y="141"/>
                  </a:lnTo>
                  <a:lnTo>
                    <a:pt x="453" y="85"/>
                  </a:lnTo>
                  <a:lnTo>
                    <a:pt x="368" y="85"/>
                  </a:lnTo>
                  <a:lnTo>
                    <a:pt x="340" y="56"/>
                  </a:lnTo>
                  <a:lnTo>
                    <a:pt x="255" y="0"/>
                  </a:lnTo>
                  <a:lnTo>
                    <a:pt x="227" y="28"/>
                  </a:lnTo>
                  <a:lnTo>
                    <a:pt x="56" y="28"/>
                  </a:lnTo>
                  <a:lnTo>
                    <a:pt x="0" y="56"/>
                  </a:lnTo>
                  <a:lnTo>
                    <a:pt x="113" y="311"/>
                  </a:lnTo>
                  <a:lnTo>
                    <a:pt x="170" y="368"/>
                  </a:lnTo>
                  <a:lnTo>
                    <a:pt x="85" y="481"/>
                  </a:lnTo>
                  <a:lnTo>
                    <a:pt x="170" y="595"/>
                  </a:lnTo>
                  <a:lnTo>
                    <a:pt x="397" y="680"/>
                  </a:lnTo>
                  <a:lnTo>
                    <a:pt x="482" y="652"/>
                  </a:lnTo>
                  <a:lnTo>
                    <a:pt x="538" y="708"/>
                  </a:lnTo>
                  <a:lnTo>
                    <a:pt x="595" y="6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5" name="Freeform 735"/>
            <p:cNvSpPr>
              <a:spLocks/>
            </p:cNvSpPr>
            <p:nvPr/>
          </p:nvSpPr>
          <p:spPr bwMode="auto">
            <a:xfrm>
              <a:off x="4968" y="3903"/>
              <a:ext cx="765" cy="652"/>
            </a:xfrm>
            <a:custGeom>
              <a:avLst/>
              <a:gdLst>
                <a:gd name="T0" fmla="*/ 481 w 765"/>
                <a:gd name="T1" fmla="*/ 652 h 652"/>
                <a:gd name="T2" fmla="*/ 453 w 765"/>
                <a:gd name="T3" fmla="*/ 482 h 652"/>
                <a:gd name="T4" fmla="*/ 425 w 765"/>
                <a:gd name="T5" fmla="*/ 510 h 652"/>
                <a:gd name="T6" fmla="*/ 340 w 765"/>
                <a:gd name="T7" fmla="*/ 482 h 652"/>
                <a:gd name="T8" fmla="*/ 311 w 765"/>
                <a:gd name="T9" fmla="*/ 425 h 652"/>
                <a:gd name="T10" fmla="*/ 255 w 765"/>
                <a:gd name="T11" fmla="*/ 453 h 652"/>
                <a:gd name="T12" fmla="*/ 198 w 765"/>
                <a:gd name="T13" fmla="*/ 425 h 652"/>
                <a:gd name="T14" fmla="*/ 170 w 765"/>
                <a:gd name="T15" fmla="*/ 397 h 652"/>
                <a:gd name="T16" fmla="*/ 28 w 765"/>
                <a:gd name="T17" fmla="*/ 453 h 652"/>
                <a:gd name="T18" fmla="*/ 0 w 765"/>
                <a:gd name="T19" fmla="*/ 425 h 652"/>
                <a:gd name="T20" fmla="*/ 85 w 765"/>
                <a:gd name="T21" fmla="*/ 397 h 652"/>
                <a:gd name="T22" fmla="*/ 85 w 765"/>
                <a:gd name="T23" fmla="*/ 340 h 652"/>
                <a:gd name="T24" fmla="*/ 170 w 765"/>
                <a:gd name="T25" fmla="*/ 227 h 652"/>
                <a:gd name="T26" fmla="*/ 226 w 765"/>
                <a:gd name="T27" fmla="*/ 227 h 652"/>
                <a:gd name="T28" fmla="*/ 226 w 765"/>
                <a:gd name="T29" fmla="*/ 198 h 652"/>
                <a:gd name="T30" fmla="*/ 255 w 765"/>
                <a:gd name="T31" fmla="*/ 142 h 652"/>
                <a:gd name="T32" fmla="*/ 283 w 765"/>
                <a:gd name="T33" fmla="*/ 142 h 652"/>
                <a:gd name="T34" fmla="*/ 283 w 765"/>
                <a:gd name="T35" fmla="*/ 85 h 652"/>
                <a:gd name="T36" fmla="*/ 311 w 765"/>
                <a:gd name="T37" fmla="*/ 85 h 652"/>
                <a:gd name="T38" fmla="*/ 396 w 765"/>
                <a:gd name="T39" fmla="*/ 57 h 652"/>
                <a:gd name="T40" fmla="*/ 425 w 765"/>
                <a:gd name="T41" fmla="*/ 85 h 652"/>
                <a:gd name="T42" fmla="*/ 481 w 765"/>
                <a:gd name="T43" fmla="*/ 0 h 652"/>
                <a:gd name="T44" fmla="*/ 595 w 765"/>
                <a:gd name="T45" fmla="*/ 85 h 652"/>
                <a:gd name="T46" fmla="*/ 708 w 765"/>
                <a:gd name="T47" fmla="*/ 170 h 652"/>
                <a:gd name="T48" fmla="*/ 680 w 765"/>
                <a:gd name="T49" fmla="*/ 198 h 652"/>
                <a:gd name="T50" fmla="*/ 765 w 765"/>
                <a:gd name="T51" fmla="*/ 255 h 652"/>
                <a:gd name="T52" fmla="*/ 680 w 765"/>
                <a:gd name="T53" fmla="*/ 368 h 652"/>
                <a:gd name="T54" fmla="*/ 708 w 765"/>
                <a:gd name="T55" fmla="*/ 425 h 652"/>
                <a:gd name="T56" fmla="*/ 595 w 765"/>
                <a:gd name="T57" fmla="*/ 482 h 652"/>
                <a:gd name="T58" fmla="*/ 595 w 765"/>
                <a:gd name="T59" fmla="*/ 624 h 652"/>
                <a:gd name="T60" fmla="*/ 567 w 765"/>
                <a:gd name="T61" fmla="*/ 652 h 652"/>
                <a:gd name="T62" fmla="*/ 481 w 765"/>
                <a:gd name="T63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5" h="652">
                  <a:moveTo>
                    <a:pt x="481" y="652"/>
                  </a:moveTo>
                  <a:lnTo>
                    <a:pt x="453" y="482"/>
                  </a:lnTo>
                  <a:lnTo>
                    <a:pt x="425" y="510"/>
                  </a:lnTo>
                  <a:lnTo>
                    <a:pt x="340" y="482"/>
                  </a:lnTo>
                  <a:lnTo>
                    <a:pt x="311" y="425"/>
                  </a:lnTo>
                  <a:lnTo>
                    <a:pt x="255" y="453"/>
                  </a:lnTo>
                  <a:lnTo>
                    <a:pt x="198" y="425"/>
                  </a:lnTo>
                  <a:lnTo>
                    <a:pt x="170" y="397"/>
                  </a:lnTo>
                  <a:lnTo>
                    <a:pt x="28" y="453"/>
                  </a:lnTo>
                  <a:lnTo>
                    <a:pt x="0" y="425"/>
                  </a:lnTo>
                  <a:lnTo>
                    <a:pt x="85" y="397"/>
                  </a:lnTo>
                  <a:lnTo>
                    <a:pt x="85" y="340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98"/>
                  </a:lnTo>
                  <a:lnTo>
                    <a:pt x="255" y="142"/>
                  </a:lnTo>
                  <a:lnTo>
                    <a:pt x="283" y="142"/>
                  </a:lnTo>
                  <a:lnTo>
                    <a:pt x="283" y="85"/>
                  </a:lnTo>
                  <a:lnTo>
                    <a:pt x="311" y="85"/>
                  </a:lnTo>
                  <a:lnTo>
                    <a:pt x="396" y="57"/>
                  </a:lnTo>
                  <a:lnTo>
                    <a:pt x="425" y="85"/>
                  </a:lnTo>
                  <a:lnTo>
                    <a:pt x="481" y="0"/>
                  </a:lnTo>
                  <a:lnTo>
                    <a:pt x="595" y="85"/>
                  </a:lnTo>
                  <a:lnTo>
                    <a:pt x="708" y="170"/>
                  </a:lnTo>
                  <a:lnTo>
                    <a:pt x="680" y="198"/>
                  </a:lnTo>
                  <a:lnTo>
                    <a:pt x="765" y="255"/>
                  </a:lnTo>
                  <a:lnTo>
                    <a:pt x="680" y="368"/>
                  </a:lnTo>
                  <a:lnTo>
                    <a:pt x="708" y="425"/>
                  </a:lnTo>
                  <a:lnTo>
                    <a:pt x="595" y="482"/>
                  </a:lnTo>
                  <a:lnTo>
                    <a:pt x="595" y="624"/>
                  </a:lnTo>
                  <a:lnTo>
                    <a:pt x="567" y="652"/>
                  </a:lnTo>
                  <a:lnTo>
                    <a:pt x="481" y="6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6" name="Freeform 736"/>
            <p:cNvSpPr>
              <a:spLocks/>
            </p:cNvSpPr>
            <p:nvPr/>
          </p:nvSpPr>
          <p:spPr bwMode="auto">
            <a:xfrm>
              <a:off x="5138" y="3704"/>
              <a:ext cx="510" cy="284"/>
            </a:xfrm>
            <a:custGeom>
              <a:avLst/>
              <a:gdLst>
                <a:gd name="T0" fmla="*/ 482 w 510"/>
                <a:gd name="T1" fmla="*/ 0 h 284"/>
                <a:gd name="T2" fmla="*/ 482 w 510"/>
                <a:gd name="T3" fmla="*/ 29 h 284"/>
                <a:gd name="T4" fmla="*/ 510 w 510"/>
                <a:gd name="T5" fmla="*/ 114 h 284"/>
                <a:gd name="T6" fmla="*/ 425 w 510"/>
                <a:gd name="T7" fmla="*/ 284 h 284"/>
                <a:gd name="T8" fmla="*/ 311 w 510"/>
                <a:gd name="T9" fmla="*/ 199 h 284"/>
                <a:gd name="T10" fmla="*/ 255 w 510"/>
                <a:gd name="T11" fmla="*/ 284 h 284"/>
                <a:gd name="T12" fmla="*/ 226 w 510"/>
                <a:gd name="T13" fmla="*/ 256 h 284"/>
                <a:gd name="T14" fmla="*/ 141 w 510"/>
                <a:gd name="T15" fmla="*/ 284 h 284"/>
                <a:gd name="T16" fmla="*/ 113 w 510"/>
                <a:gd name="T17" fmla="*/ 284 h 284"/>
                <a:gd name="T18" fmla="*/ 56 w 510"/>
                <a:gd name="T19" fmla="*/ 284 h 284"/>
                <a:gd name="T20" fmla="*/ 28 w 510"/>
                <a:gd name="T21" fmla="*/ 227 h 284"/>
                <a:gd name="T22" fmla="*/ 56 w 510"/>
                <a:gd name="T23" fmla="*/ 170 h 284"/>
                <a:gd name="T24" fmla="*/ 28 w 510"/>
                <a:gd name="T25" fmla="*/ 142 h 284"/>
                <a:gd name="T26" fmla="*/ 28 w 510"/>
                <a:gd name="T27" fmla="*/ 85 h 284"/>
                <a:gd name="T28" fmla="*/ 0 w 510"/>
                <a:gd name="T29" fmla="*/ 57 h 284"/>
                <a:gd name="T30" fmla="*/ 0 w 510"/>
                <a:gd name="T31" fmla="*/ 0 h 284"/>
                <a:gd name="T32" fmla="*/ 56 w 510"/>
                <a:gd name="T33" fmla="*/ 29 h 284"/>
                <a:gd name="T34" fmla="*/ 141 w 510"/>
                <a:gd name="T35" fmla="*/ 29 h 284"/>
                <a:gd name="T36" fmla="*/ 170 w 510"/>
                <a:gd name="T37" fmla="*/ 114 h 284"/>
                <a:gd name="T38" fmla="*/ 255 w 510"/>
                <a:gd name="T39" fmla="*/ 114 h 284"/>
                <a:gd name="T40" fmla="*/ 397 w 510"/>
                <a:gd name="T41" fmla="*/ 142 h 284"/>
                <a:gd name="T42" fmla="*/ 397 w 510"/>
                <a:gd name="T43" fmla="*/ 0 h 284"/>
                <a:gd name="T44" fmla="*/ 482 w 510"/>
                <a:gd name="T4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0" h="284">
                  <a:moveTo>
                    <a:pt x="482" y="0"/>
                  </a:moveTo>
                  <a:lnTo>
                    <a:pt x="482" y="29"/>
                  </a:lnTo>
                  <a:lnTo>
                    <a:pt x="510" y="114"/>
                  </a:lnTo>
                  <a:lnTo>
                    <a:pt x="425" y="284"/>
                  </a:lnTo>
                  <a:lnTo>
                    <a:pt x="311" y="199"/>
                  </a:lnTo>
                  <a:lnTo>
                    <a:pt x="255" y="284"/>
                  </a:lnTo>
                  <a:lnTo>
                    <a:pt x="226" y="256"/>
                  </a:lnTo>
                  <a:lnTo>
                    <a:pt x="141" y="284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28" y="227"/>
                  </a:lnTo>
                  <a:lnTo>
                    <a:pt x="56" y="170"/>
                  </a:lnTo>
                  <a:lnTo>
                    <a:pt x="28" y="142"/>
                  </a:lnTo>
                  <a:lnTo>
                    <a:pt x="28" y="85"/>
                  </a:lnTo>
                  <a:lnTo>
                    <a:pt x="0" y="57"/>
                  </a:lnTo>
                  <a:lnTo>
                    <a:pt x="0" y="0"/>
                  </a:lnTo>
                  <a:lnTo>
                    <a:pt x="56" y="29"/>
                  </a:lnTo>
                  <a:lnTo>
                    <a:pt x="141" y="29"/>
                  </a:lnTo>
                  <a:lnTo>
                    <a:pt x="170" y="114"/>
                  </a:lnTo>
                  <a:lnTo>
                    <a:pt x="255" y="114"/>
                  </a:lnTo>
                  <a:lnTo>
                    <a:pt x="397" y="142"/>
                  </a:lnTo>
                  <a:lnTo>
                    <a:pt x="397" y="0"/>
                  </a:lnTo>
                  <a:lnTo>
                    <a:pt x="48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7" name="Freeform 737"/>
            <p:cNvSpPr>
              <a:spLocks/>
            </p:cNvSpPr>
            <p:nvPr/>
          </p:nvSpPr>
          <p:spPr bwMode="auto">
            <a:xfrm>
              <a:off x="5705" y="3109"/>
              <a:ext cx="623" cy="794"/>
            </a:xfrm>
            <a:custGeom>
              <a:avLst/>
              <a:gdLst>
                <a:gd name="T0" fmla="*/ 623 w 623"/>
                <a:gd name="T1" fmla="*/ 397 h 794"/>
                <a:gd name="T2" fmla="*/ 595 w 623"/>
                <a:gd name="T3" fmla="*/ 680 h 794"/>
                <a:gd name="T4" fmla="*/ 311 w 623"/>
                <a:gd name="T5" fmla="*/ 794 h 794"/>
                <a:gd name="T6" fmla="*/ 255 w 623"/>
                <a:gd name="T7" fmla="*/ 709 h 794"/>
                <a:gd name="T8" fmla="*/ 255 w 623"/>
                <a:gd name="T9" fmla="*/ 567 h 794"/>
                <a:gd name="T10" fmla="*/ 198 w 623"/>
                <a:gd name="T11" fmla="*/ 567 h 794"/>
                <a:gd name="T12" fmla="*/ 85 w 623"/>
                <a:gd name="T13" fmla="*/ 482 h 794"/>
                <a:gd name="T14" fmla="*/ 85 w 623"/>
                <a:gd name="T15" fmla="*/ 340 h 794"/>
                <a:gd name="T16" fmla="*/ 113 w 623"/>
                <a:gd name="T17" fmla="*/ 284 h 794"/>
                <a:gd name="T18" fmla="*/ 0 w 623"/>
                <a:gd name="T19" fmla="*/ 170 h 794"/>
                <a:gd name="T20" fmla="*/ 85 w 623"/>
                <a:gd name="T21" fmla="*/ 28 h 794"/>
                <a:gd name="T22" fmla="*/ 141 w 623"/>
                <a:gd name="T23" fmla="*/ 0 h 794"/>
                <a:gd name="T24" fmla="*/ 226 w 623"/>
                <a:gd name="T25" fmla="*/ 85 h 794"/>
                <a:gd name="T26" fmla="*/ 425 w 623"/>
                <a:gd name="T27" fmla="*/ 142 h 794"/>
                <a:gd name="T28" fmla="*/ 453 w 623"/>
                <a:gd name="T29" fmla="*/ 227 h 794"/>
                <a:gd name="T30" fmla="*/ 397 w 623"/>
                <a:gd name="T31" fmla="*/ 312 h 794"/>
                <a:gd name="T32" fmla="*/ 397 w 623"/>
                <a:gd name="T33" fmla="*/ 425 h 794"/>
                <a:gd name="T34" fmla="*/ 482 w 623"/>
                <a:gd name="T35" fmla="*/ 482 h 794"/>
                <a:gd name="T36" fmla="*/ 538 w 623"/>
                <a:gd name="T37" fmla="*/ 397 h 794"/>
                <a:gd name="T38" fmla="*/ 623 w 623"/>
                <a:gd name="T39" fmla="*/ 39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3" h="794">
                  <a:moveTo>
                    <a:pt x="623" y="397"/>
                  </a:moveTo>
                  <a:lnTo>
                    <a:pt x="595" y="680"/>
                  </a:lnTo>
                  <a:lnTo>
                    <a:pt x="311" y="794"/>
                  </a:lnTo>
                  <a:lnTo>
                    <a:pt x="255" y="709"/>
                  </a:lnTo>
                  <a:lnTo>
                    <a:pt x="255" y="567"/>
                  </a:lnTo>
                  <a:lnTo>
                    <a:pt x="198" y="567"/>
                  </a:lnTo>
                  <a:lnTo>
                    <a:pt x="85" y="482"/>
                  </a:lnTo>
                  <a:lnTo>
                    <a:pt x="85" y="340"/>
                  </a:lnTo>
                  <a:lnTo>
                    <a:pt x="113" y="284"/>
                  </a:lnTo>
                  <a:lnTo>
                    <a:pt x="0" y="170"/>
                  </a:lnTo>
                  <a:lnTo>
                    <a:pt x="85" y="28"/>
                  </a:lnTo>
                  <a:lnTo>
                    <a:pt x="141" y="0"/>
                  </a:lnTo>
                  <a:lnTo>
                    <a:pt x="226" y="85"/>
                  </a:lnTo>
                  <a:lnTo>
                    <a:pt x="425" y="142"/>
                  </a:lnTo>
                  <a:lnTo>
                    <a:pt x="453" y="227"/>
                  </a:lnTo>
                  <a:lnTo>
                    <a:pt x="397" y="312"/>
                  </a:lnTo>
                  <a:lnTo>
                    <a:pt x="397" y="425"/>
                  </a:lnTo>
                  <a:lnTo>
                    <a:pt x="482" y="482"/>
                  </a:lnTo>
                  <a:lnTo>
                    <a:pt x="538" y="397"/>
                  </a:lnTo>
                  <a:lnTo>
                    <a:pt x="623" y="3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8" name="Freeform 738"/>
            <p:cNvSpPr>
              <a:spLocks/>
            </p:cNvSpPr>
            <p:nvPr/>
          </p:nvSpPr>
          <p:spPr bwMode="auto">
            <a:xfrm>
              <a:off x="5308" y="2400"/>
              <a:ext cx="510" cy="709"/>
            </a:xfrm>
            <a:custGeom>
              <a:avLst/>
              <a:gdLst>
                <a:gd name="T0" fmla="*/ 510 w 510"/>
                <a:gd name="T1" fmla="*/ 57 h 709"/>
                <a:gd name="T2" fmla="*/ 453 w 510"/>
                <a:gd name="T3" fmla="*/ 0 h 709"/>
                <a:gd name="T4" fmla="*/ 397 w 510"/>
                <a:gd name="T5" fmla="*/ 57 h 709"/>
                <a:gd name="T6" fmla="*/ 340 w 510"/>
                <a:gd name="T7" fmla="*/ 57 h 709"/>
                <a:gd name="T8" fmla="*/ 283 w 510"/>
                <a:gd name="T9" fmla="*/ 142 h 709"/>
                <a:gd name="T10" fmla="*/ 170 w 510"/>
                <a:gd name="T11" fmla="*/ 142 h 709"/>
                <a:gd name="T12" fmla="*/ 198 w 510"/>
                <a:gd name="T13" fmla="*/ 199 h 709"/>
                <a:gd name="T14" fmla="*/ 170 w 510"/>
                <a:gd name="T15" fmla="*/ 227 h 709"/>
                <a:gd name="T16" fmla="*/ 141 w 510"/>
                <a:gd name="T17" fmla="*/ 369 h 709"/>
                <a:gd name="T18" fmla="*/ 56 w 510"/>
                <a:gd name="T19" fmla="*/ 369 h 709"/>
                <a:gd name="T20" fmla="*/ 56 w 510"/>
                <a:gd name="T21" fmla="*/ 397 h 709"/>
                <a:gd name="T22" fmla="*/ 0 w 510"/>
                <a:gd name="T23" fmla="*/ 397 h 709"/>
                <a:gd name="T24" fmla="*/ 0 w 510"/>
                <a:gd name="T25" fmla="*/ 482 h 709"/>
                <a:gd name="T26" fmla="*/ 85 w 510"/>
                <a:gd name="T27" fmla="*/ 511 h 709"/>
                <a:gd name="T28" fmla="*/ 28 w 510"/>
                <a:gd name="T29" fmla="*/ 567 h 709"/>
                <a:gd name="T30" fmla="*/ 85 w 510"/>
                <a:gd name="T31" fmla="*/ 652 h 709"/>
                <a:gd name="T32" fmla="*/ 141 w 510"/>
                <a:gd name="T33" fmla="*/ 596 h 709"/>
                <a:gd name="T34" fmla="*/ 198 w 510"/>
                <a:gd name="T35" fmla="*/ 624 h 709"/>
                <a:gd name="T36" fmla="*/ 170 w 510"/>
                <a:gd name="T37" fmla="*/ 709 h 709"/>
                <a:gd name="T38" fmla="*/ 227 w 510"/>
                <a:gd name="T39" fmla="*/ 709 h 709"/>
                <a:gd name="T40" fmla="*/ 255 w 510"/>
                <a:gd name="T41" fmla="*/ 624 h 709"/>
                <a:gd name="T42" fmla="*/ 340 w 510"/>
                <a:gd name="T43" fmla="*/ 624 h 709"/>
                <a:gd name="T44" fmla="*/ 368 w 510"/>
                <a:gd name="T45" fmla="*/ 539 h 709"/>
                <a:gd name="T46" fmla="*/ 312 w 510"/>
                <a:gd name="T47" fmla="*/ 482 h 709"/>
                <a:gd name="T48" fmla="*/ 340 w 510"/>
                <a:gd name="T49" fmla="*/ 482 h 709"/>
                <a:gd name="T50" fmla="*/ 340 w 510"/>
                <a:gd name="T51" fmla="*/ 397 h 709"/>
                <a:gd name="T52" fmla="*/ 397 w 510"/>
                <a:gd name="T53" fmla="*/ 341 h 709"/>
                <a:gd name="T54" fmla="*/ 397 w 510"/>
                <a:gd name="T55" fmla="*/ 255 h 709"/>
                <a:gd name="T56" fmla="*/ 482 w 510"/>
                <a:gd name="T57" fmla="*/ 199 h 709"/>
                <a:gd name="T58" fmla="*/ 510 w 510"/>
                <a:gd name="T59" fmla="*/ 114 h 709"/>
                <a:gd name="T60" fmla="*/ 510 w 510"/>
                <a:gd name="T61" fmla="*/ 57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709">
                  <a:moveTo>
                    <a:pt x="510" y="57"/>
                  </a:moveTo>
                  <a:lnTo>
                    <a:pt x="453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283" y="142"/>
                  </a:lnTo>
                  <a:lnTo>
                    <a:pt x="170" y="142"/>
                  </a:lnTo>
                  <a:lnTo>
                    <a:pt x="198" y="199"/>
                  </a:lnTo>
                  <a:lnTo>
                    <a:pt x="170" y="227"/>
                  </a:lnTo>
                  <a:lnTo>
                    <a:pt x="141" y="369"/>
                  </a:lnTo>
                  <a:lnTo>
                    <a:pt x="56" y="369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482"/>
                  </a:lnTo>
                  <a:lnTo>
                    <a:pt x="85" y="511"/>
                  </a:lnTo>
                  <a:lnTo>
                    <a:pt x="28" y="567"/>
                  </a:lnTo>
                  <a:lnTo>
                    <a:pt x="85" y="652"/>
                  </a:lnTo>
                  <a:lnTo>
                    <a:pt x="141" y="596"/>
                  </a:lnTo>
                  <a:lnTo>
                    <a:pt x="198" y="624"/>
                  </a:lnTo>
                  <a:lnTo>
                    <a:pt x="170" y="709"/>
                  </a:lnTo>
                  <a:lnTo>
                    <a:pt x="227" y="709"/>
                  </a:lnTo>
                  <a:lnTo>
                    <a:pt x="255" y="624"/>
                  </a:lnTo>
                  <a:lnTo>
                    <a:pt x="340" y="624"/>
                  </a:lnTo>
                  <a:lnTo>
                    <a:pt x="368" y="539"/>
                  </a:lnTo>
                  <a:lnTo>
                    <a:pt x="312" y="482"/>
                  </a:lnTo>
                  <a:lnTo>
                    <a:pt x="340" y="482"/>
                  </a:lnTo>
                  <a:lnTo>
                    <a:pt x="340" y="397"/>
                  </a:lnTo>
                  <a:lnTo>
                    <a:pt x="397" y="341"/>
                  </a:lnTo>
                  <a:lnTo>
                    <a:pt x="397" y="255"/>
                  </a:lnTo>
                  <a:lnTo>
                    <a:pt x="482" y="199"/>
                  </a:lnTo>
                  <a:lnTo>
                    <a:pt x="510" y="114"/>
                  </a:lnTo>
                  <a:lnTo>
                    <a:pt x="510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9" name="Freeform 739"/>
            <p:cNvSpPr>
              <a:spLocks/>
            </p:cNvSpPr>
            <p:nvPr/>
          </p:nvSpPr>
          <p:spPr bwMode="auto">
            <a:xfrm>
              <a:off x="4854" y="2202"/>
              <a:ext cx="794" cy="397"/>
            </a:xfrm>
            <a:custGeom>
              <a:avLst/>
              <a:gdLst>
                <a:gd name="T0" fmla="*/ 794 w 794"/>
                <a:gd name="T1" fmla="*/ 255 h 397"/>
                <a:gd name="T2" fmla="*/ 737 w 794"/>
                <a:gd name="T3" fmla="*/ 340 h 397"/>
                <a:gd name="T4" fmla="*/ 539 w 794"/>
                <a:gd name="T5" fmla="*/ 340 h 397"/>
                <a:gd name="T6" fmla="*/ 425 w 794"/>
                <a:gd name="T7" fmla="*/ 312 h 397"/>
                <a:gd name="T8" fmla="*/ 397 w 794"/>
                <a:gd name="T9" fmla="*/ 368 h 397"/>
                <a:gd name="T10" fmla="*/ 340 w 794"/>
                <a:gd name="T11" fmla="*/ 312 h 397"/>
                <a:gd name="T12" fmla="*/ 284 w 794"/>
                <a:gd name="T13" fmla="*/ 368 h 397"/>
                <a:gd name="T14" fmla="*/ 142 w 794"/>
                <a:gd name="T15" fmla="*/ 397 h 397"/>
                <a:gd name="T16" fmla="*/ 114 w 794"/>
                <a:gd name="T17" fmla="*/ 368 h 397"/>
                <a:gd name="T18" fmla="*/ 85 w 794"/>
                <a:gd name="T19" fmla="*/ 397 h 397"/>
                <a:gd name="T20" fmla="*/ 0 w 794"/>
                <a:gd name="T21" fmla="*/ 368 h 397"/>
                <a:gd name="T22" fmla="*/ 28 w 794"/>
                <a:gd name="T23" fmla="*/ 198 h 397"/>
                <a:gd name="T24" fmla="*/ 255 w 794"/>
                <a:gd name="T25" fmla="*/ 170 h 397"/>
                <a:gd name="T26" fmla="*/ 284 w 794"/>
                <a:gd name="T27" fmla="*/ 113 h 397"/>
                <a:gd name="T28" fmla="*/ 397 w 794"/>
                <a:gd name="T29" fmla="*/ 85 h 397"/>
                <a:gd name="T30" fmla="*/ 397 w 794"/>
                <a:gd name="T31" fmla="*/ 57 h 397"/>
                <a:gd name="T32" fmla="*/ 454 w 794"/>
                <a:gd name="T33" fmla="*/ 0 h 397"/>
                <a:gd name="T34" fmla="*/ 510 w 794"/>
                <a:gd name="T35" fmla="*/ 57 h 397"/>
                <a:gd name="T36" fmla="*/ 567 w 794"/>
                <a:gd name="T37" fmla="*/ 57 h 397"/>
                <a:gd name="T38" fmla="*/ 652 w 794"/>
                <a:gd name="T39" fmla="*/ 142 h 397"/>
                <a:gd name="T40" fmla="*/ 737 w 794"/>
                <a:gd name="T41" fmla="*/ 142 h 397"/>
                <a:gd name="T42" fmla="*/ 709 w 794"/>
                <a:gd name="T43" fmla="*/ 198 h 397"/>
                <a:gd name="T44" fmla="*/ 794 w 794"/>
                <a:gd name="T45" fmla="*/ 25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397">
                  <a:moveTo>
                    <a:pt x="794" y="255"/>
                  </a:moveTo>
                  <a:lnTo>
                    <a:pt x="737" y="340"/>
                  </a:lnTo>
                  <a:lnTo>
                    <a:pt x="539" y="340"/>
                  </a:lnTo>
                  <a:lnTo>
                    <a:pt x="425" y="312"/>
                  </a:lnTo>
                  <a:lnTo>
                    <a:pt x="397" y="368"/>
                  </a:lnTo>
                  <a:lnTo>
                    <a:pt x="340" y="312"/>
                  </a:lnTo>
                  <a:lnTo>
                    <a:pt x="284" y="368"/>
                  </a:lnTo>
                  <a:lnTo>
                    <a:pt x="142" y="397"/>
                  </a:lnTo>
                  <a:lnTo>
                    <a:pt x="114" y="368"/>
                  </a:lnTo>
                  <a:lnTo>
                    <a:pt x="85" y="397"/>
                  </a:lnTo>
                  <a:lnTo>
                    <a:pt x="0" y="368"/>
                  </a:lnTo>
                  <a:lnTo>
                    <a:pt x="28" y="198"/>
                  </a:lnTo>
                  <a:lnTo>
                    <a:pt x="255" y="170"/>
                  </a:lnTo>
                  <a:lnTo>
                    <a:pt x="284" y="113"/>
                  </a:lnTo>
                  <a:lnTo>
                    <a:pt x="397" y="85"/>
                  </a:lnTo>
                  <a:lnTo>
                    <a:pt x="397" y="57"/>
                  </a:lnTo>
                  <a:lnTo>
                    <a:pt x="454" y="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709" y="198"/>
                  </a:lnTo>
                  <a:lnTo>
                    <a:pt x="794" y="25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0" name="Freeform 740"/>
            <p:cNvSpPr>
              <a:spLocks/>
            </p:cNvSpPr>
            <p:nvPr/>
          </p:nvSpPr>
          <p:spPr bwMode="auto">
            <a:xfrm>
              <a:off x="4712" y="1884"/>
              <a:ext cx="539" cy="516"/>
            </a:xfrm>
            <a:custGeom>
              <a:avLst/>
              <a:gdLst>
                <a:gd name="T0" fmla="*/ 397 w 539"/>
                <a:gd name="T1" fmla="*/ 488 h 516"/>
                <a:gd name="T2" fmla="*/ 170 w 539"/>
                <a:gd name="T3" fmla="*/ 516 h 516"/>
                <a:gd name="T4" fmla="*/ 142 w 539"/>
                <a:gd name="T5" fmla="*/ 488 h 516"/>
                <a:gd name="T6" fmla="*/ 114 w 539"/>
                <a:gd name="T7" fmla="*/ 488 h 516"/>
                <a:gd name="T8" fmla="*/ 0 w 539"/>
                <a:gd name="T9" fmla="*/ 148 h 516"/>
                <a:gd name="T10" fmla="*/ 60 w 539"/>
                <a:gd name="T11" fmla="*/ 0 h 516"/>
                <a:gd name="T12" fmla="*/ 284 w 539"/>
                <a:gd name="T13" fmla="*/ 63 h 516"/>
                <a:gd name="T14" fmla="*/ 284 w 539"/>
                <a:gd name="T15" fmla="*/ 91 h 516"/>
                <a:gd name="T16" fmla="*/ 227 w 539"/>
                <a:gd name="T17" fmla="*/ 148 h 516"/>
                <a:gd name="T18" fmla="*/ 284 w 539"/>
                <a:gd name="T19" fmla="*/ 204 h 516"/>
                <a:gd name="T20" fmla="*/ 312 w 539"/>
                <a:gd name="T21" fmla="*/ 290 h 516"/>
                <a:gd name="T22" fmla="*/ 454 w 539"/>
                <a:gd name="T23" fmla="*/ 261 h 516"/>
                <a:gd name="T24" fmla="*/ 539 w 539"/>
                <a:gd name="T25" fmla="*/ 375 h 516"/>
                <a:gd name="T26" fmla="*/ 539 w 539"/>
                <a:gd name="T27" fmla="*/ 403 h 516"/>
                <a:gd name="T28" fmla="*/ 426 w 539"/>
                <a:gd name="T29" fmla="*/ 431 h 516"/>
                <a:gd name="T30" fmla="*/ 397 w 539"/>
                <a:gd name="T31" fmla="*/ 488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9" h="516">
                  <a:moveTo>
                    <a:pt x="397" y="488"/>
                  </a:moveTo>
                  <a:lnTo>
                    <a:pt x="170" y="516"/>
                  </a:lnTo>
                  <a:lnTo>
                    <a:pt x="142" y="488"/>
                  </a:lnTo>
                  <a:lnTo>
                    <a:pt x="114" y="488"/>
                  </a:lnTo>
                  <a:lnTo>
                    <a:pt x="0" y="148"/>
                  </a:lnTo>
                  <a:lnTo>
                    <a:pt x="60" y="0"/>
                  </a:lnTo>
                  <a:lnTo>
                    <a:pt x="284" y="63"/>
                  </a:lnTo>
                  <a:lnTo>
                    <a:pt x="284" y="91"/>
                  </a:lnTo>
                  <a:lnTo>
                    <a:pt x="227" y="148"/>
                  </a:lnTo>
                  <a:lnTo>
                    <a:pt x="284" y="204"/>
                  </a:lnTo>
                  <a:lnTo>
                    <a:pt x="312" y="290"/>
                  </a:lnTo>
                  <a:lnTo>
                    <a:pt x="454" y="261"/>
                  </a:lnTo>
                  <a:lnTo>
                    <a:pt x="539" y="375"/>
                  </a:lnTo>
                  <a:lnTo>
                    <a:pt x="539" y="403"/>
                  </a:lnTo>
                  <a:lnTo>
                    <a:pt x="426" y="431"/>
                  </a:lnTo>
                  <a:lnTo>
                    <a:pt x="397" y="48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1" name="Freeform 741"/>
            <p:cNvSpPr>
              <a:spLocks/>
            </p:cNvSpPr>
            <p:nvPr/>
          </p:nvSpPr>
          <p:spPr bwMode="auto">
            <a:xfrm>
              <a:off x="3437" y="3704"/>
              <a:ext cx="992" cy="766"/>
            </a:xfrm>
            <a:custGeom>
              <a:avLst/>
              <a:gdLst>
                <a:gd name="T0" fmla="*/ 765 w 992"/>
                <a:gd name="T1" fmla="*/ 766 h 766"/>
                <a:gd name="T2" fmla="*/ 680 w 992"/>
                <a:gd name="T3" fmla="*/ 681 h 766"/>
                <a:gd name="T4" fmla="*/ 312 w 992"/>
                <a:gd name="T5" fmla="*/ 539 h 766"/>
                <a:gd name="T6" fmla="*/ 28 w 992"/>
                <a:gd name="T7" fmla="*/ 482 h 766"/>
                <a:gd name="T8" fmla="*/ 0 w 992"/>
                <a:gd name="T9" fmla="*/ 341 h 766"/>
                <a:gd name="T10" fmla="*/ 113 w 992"/>
                <a:gd name="T11" fmla="*/ 227 h 766"/>
                <a:gd name="T12" fmla="*/ 198 w 992"/>
                <a:gd name="T13" fmla="*/ 256 h 766"/>
                <a:gd name="T14" fmla="*/ 425 w 992"/>
                <a:gd name="T15" fmla="*/ 199 h 766"/>
                <a:gd name="T16" fmla="*/ 453 w 992"/>
                <a:gd name="T17" fmla="*/ 142 h 766"/>
                <a:gd name="T18" fmla="*/ 510 w 992"/>
                <a:gd name="T19" fmla="*/ 85 h 766"/>
                <a:gd name="T20" fmla="*/ 510 w 992"/>
                <a:gd name="T21" fmla="*/ 0 h 766"/>
                <a:gd name="T22" fmla="*/ 567 w 992"/>
                <a:gd name="T23" fmla="*/ 29 h 766"/>
                <a:gd name="T24" fmla="*/ 680 w 992"/>
                <a:gd name="T25" fmla="*/ 170 h 766"/>
                <a:gd name="T26" fmla="*/ 708 w 992"/>
                <a:gd name="T27" fmla="*/ 227 h 766"/>
                <a:gd name="T28" fmla="*/ 765 w 992"/>
                <a:gd name="T29" fmla="*/ 199 h 766"/>
                <a:gd name="T30" fmla="*/ 935 w 992"/>
                <a:gd name="T31" fmla="*/ 312 h 766"/>
                <a:gd name="T32" fmla="*/ 878 w 992"/>
                <a:gd name="T33" fmla="*/ 369 h 766"/>
                <a:gd name="T34" fmla="*/ 992 w 992"/>
                <a:gd name="T35" fmla="*/ 426 h 766"/>
                <a:gd name="T36" fmla="*/ 964 w 992"/>
                <a:gd name="T37" fmla="*/ 567 h 766"/>
                <a:gd name="T38" fmla="*/ 907 w 992"/>
                <a:gd name="T39" fmla="*/ 567 h 766"/>
                <a:gd name="T40" fmla="*/ 907 w 992"/>
                <a:gd name="T41" fmla="*/ 624 h 766"/>
                <a:gd name="T42" fmla="*/ 765 w 992"/>
                <a:gd name="T43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92" h="766">
                  <a:moveTo>
                    <a:pt x="765" y="766"/>
                  </a:moveTo>
                  <a:lnTo>
                    <a:pt x="680" y="681"/>
                  </a:lnTo>
                  <a:lnTo>
                    <a:pt x="312" y="539"/>
                  </a:lnTo>
                  <a:lnTo>
                    <a:pt x="28" y="482"/>
                  </a:lnTo>
                  <a:lnTo>
                    <a:pt x="0" y="341"/>
                  </a:lnTo>
                  <a:lnTo>
                    <a:pt x="113" y="227"/>
                  </a:lnTo>
                  <a:lnTo>
                    <a:pt x="198" y="256"/>
                  </a:lnTo>
                  <a:lnTo>
                    <a:pt x="425" y="199"/>
                  </a:lnTo>
                  <a:lnTo>
                    <a:pt x="453" y="142"/>
                  </a:lnTo>
                  <a:lnTo>
                    <a:pt x="510" y="85"/>
                  </a:lnTo>
                  <a:lnTo>
                    <a:pt x="510" y="0"/>
                  </a:lnTo>
                  <a:lnTo>
                    <a:pt x="567" y="29"/>
                  </a:lnTo>
                  <a:lnTo>
                    <a:pt x="680" y="170"/>
                  </a:lnTo>
                  <a:lnTo>
                    <a:pt x="708" y="227"/>
                  </a:lnTo>
                  <a:lnTo>
                    <a:pt x="765" y="199"/>
                  </a:lnTo>
                  <a:lnTo>
                    <a:pt x="935" y="312"/>
                  </a:lnTo>
                  <a:lnTo>
                    <a:pt x="878" y="369"/>
                  </a:lnTo>
                  <a:lnTo>
                    <a:pt x="992" y="426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624"/>
                  </a:lnTo>
                  <a:lnTo>
                    <a:pt x="765" y="76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2" name="Freeform 742"/>
            <p:cNvSpPr>
              <a:spLocks/>
            </p:cNvSpPr>
            <p:nvPr/>
          </p:nvSpPr>
          <p:spPr bwMode="auto">
            <a:xfrm>
              <a:off x="3408" y="3251"/>
              <a:ext cx="1474" cy="709"/>
            </a:xfrm>
            <a:custGeom>
              <a:avLst/>
              <a:gdLst>
                <a:gd name="T0" fmla="*/ 596 w 1474"/>
                <a:gd name="T1" fmla="*/ 482 h 709"/>
                <a:gd name="T2" fmla="*/ 539 w 1474"/>
                <a:gd name="T3" fmla="*/ 453 h 709"/>
                <a:gd name="T4" fmla="*/ 539 w 1474"/>
                <a:gd name="T5" fmla="*/ 538 h 709"/>
                <a:gd name="T6" fmla="*/ 482 w 1474"/>
                <a:gd name="T7" fmla="*/ 595 h 709"/>
                <a:gd name="T8" fmla="*/ 454 w 1474"/>
                <a:gd name="T9" fmla="*/ 652 h 709"/>
                <a:gd name="T10" fmla="*/ 227 w 1474"/>
                <a:gd name="T11" fmla="*/ 709 h 709"/>
                <a:gd name="T12" fmla="*/ 142 w 1474"/>
                <a:gd name="T13" fmla="*/ 680 h 709"/>
                <a:gd name="T14" fmla="*/ 85 w 1474"/>
                <a:gd name="T15" fmla="*/ 680 h 709"/>
                <a:gd name="T16" fmla="*/ 29 w 1474"/>
                <a:gd name="T17" fmla="*/ 623 h 709"/>
                <a:gd name="T18" fmla="*/ 0 w 1474"/>
                <a:gd name="T19" fmla="*/ 510 h 709"/>
                <a:gd name="T20" fmla="*/ 57 w 1474"/>
                <a:gd name="T21" fmla="*/ 482 h 709"/>
                <a:gd name="T22" fmla="*/ 85 w 1474"/>
                <a:gd name="T23" fmla="*/ 425 h 709"/>
                <a:gd name="T24" fmla="*/ 57 w 1474"/>
                <a:gd name="T25" fmla="*/ 340 h 709"/>
                <a:gd name="T26" fmla="*/ 114 w 1474"/>
                <a:gd name="T27" fmla="*/ 312 h 709"/>
                <a:gd name="T28" fmla="*/ 170 w 1474"/>
                <a:gd name="T29" fmla="*/ 170 h 709"/>
                <a:gd name="T30" fmla="*/ 255 w 1474"/>
                <a:gd name="T31" fmla="*/ 85 h 709"/>
                <a:gd name="T32" fmla="*/ 312 w 1474"/>
                <a:gd name="T33" fmla="*/ 0 h 709"/>
                <a:gd name="T34" fmla="*/ 369 w 1474"/>
                <a:gd name="T35" fmla="*/ 0 h 709"/>
                <a:gd name="T36" fmla="*/ 511 w 1474"/>
                <a:gd name="T37" fmla="*/ 85 h 709"/>
                <a:gd name="T38" fmla="*/ 624 w 1474"/>
                <a:gd name="T39" fmla="*/ 113 h 709"/>
                <a:gd name="T40" fmla="*/ 652 w 1474"/>
                <a:gd name="T41" fmla="*/ 170 h 709"/>
                <a:gd name="T42" fmla="*/ 737 w 1474"/>
                <a:gd name="T43" fmla="*/ 227 h 709"/>
                <a:gd name="T44" fmla="*/ 766 w 1474"/>
                <a:gd name="T45" fmla="*/ 227 h 709"/>
                <a:gd name="T46" fmla="*/ 794 w 1474"/>
                <a:gd name="T47" fmla="*/ 283 h 709"/>
                <a:gd name="T48" fmla="*/ 964 w 1474"/>
                <a:gd name="T49" fmla="*/ 368 h 709"/>
                <a:gd name="T50" fmla="*/ 1021 w 1474"/>
                <a:gd name="T51" fmla="*/ 340 h 709"/>
                <a:gd name="T52" fmla="*/ 1078 w 1474"/>
                <a:gd name="T53" fmla="*/ 368 h 709"/>
                <a:gd name="T54" fmla="*/ 1474 w 1474"/>
                <a:gd name="T55" fmla="*/ 482 h 709"/>
                <a:gd name="T56" fmla="*/ 1389 w 1474"/>
                <a:gd name="T57" fmla="*/ 510 h 709"/>
                <a:gd name="T58" fmla="*/ 1389 w 1474"/>
                <a:gd name="T59" fmla="*/ 567 h 709"/>
                <a:gd name="T60" fmla="*/ 1333 w 1474"/>
                <a:gd name="T61" fmla="*/ 538 h 709"/>
                <a:gd name="T62" fmla="*/ 1333 w 1474"/>
                <a:gd name="T63" fmla="*/ 595 h 709"/>
                <a:gd name="T64" fmla="*/ 1078 w 1474"/>
                <a:gd name="T65" fmla="*/ 567 h 709"/>
                <a:gd name="T66" fmla="*/ 907 w 1474"/>
                <a:gd name="T67" fmla="*/ 453 h 709"/>
                <a:gd name="T68" fmla="*/ 879 w 1474"/>
                <a:gd name="T69" fmla="*/ 482 h 709"/>
                <a:gd name="T70" fmla="*/ 794 w 1474"/>
                <a:gd name="T71" fmla="*/ 482 h 709"/>
                <a:gd name="T72" fmla="*/ 681 w 1474"/>
                <a:gd name="T73" fmla="*/ 397 h 709"/>
                <a:gd name="T74" fmla="*/ 624 w 1474"/>
                <a:gd name="T75" fmla="*/ 425 h 709"/>
                <a:gd name="T76" fmla="*/ 596 w 1474"/>
                <a:gd name="T77" fmla="*/ 48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4" h="709">
                  <a:moveTo>
                    <a:pt x="596" y="482"/>
                  </a:moveTo>
                  <a:lnTo>
                    <a:pt x="539" y="453"/>
                  </a:lnTo>
                  <a:lnTo>
                    <a:pt x="539" y="538"/>
                  </a:lnTo>
                  <a:lnTo>
                    <a:pt x="482" y="595"/>
                  </a:lnTo>
                  <a:lnTo>
                    <a:pt x="454" y="652"/>
                  </a:lnTo>
                  <a:lnTo>
                    <a:pt x="227" y="709"/>
                  </a:lnTo>
                  <a:lnTo>
                    <a:pt x="142" y="680"/>
                  </a:lnTo>
                  <a:lnTo>
                    <a:pt x="85" y="680"/>
                  </a:lnTo>
                  <a:lnTo>
                    <a:pt x="29" y="623"/>
                  </a:lnTo>
                  <a:lnTo>
                    <a:pt x="0" y="510"/>
                  </a:lnTo>
                  <a:lnTo>
                    <a:pt x="57" y="482"/>
                  </a:lnTo>
                  <a:lnTo>
                    <a:pt x="85" y="425"/>
                  </a:lnTo>
                  <a:lnTo>
                    <a:pt x="57" y="340"/>
                  </a:lnTo>
                  <a:lnTo>
                    <a:pt x="114" y="312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511" y="85"/>
                  </a:lnTo>
                  <a:lnTo>
                    <a:pt x="624" y="113"/>
                  </a:lnTo>
                  <a:lnTo>
                    <a:pt x="652" y="170"/>
                  </a:lnTo>
                  <a:lnTo>
                    <a:pt x="737" y="227"/>
                  </a:lnTo>
                  <a:lnTo>
                    <a:pt x="766" y="227"/>
                  </a:lnTo>
                  <a:lnTo>
                    <a:pt x="794" y="283"/>
                  </a:lnTo>
                  <a:lnTo>
                    <a:pt x="964" y="368"/>
                  </a:lnTo>
                  <a:lnTo>
                    <a:pt x="1021" y="340"/>
                  </a:lnTo>
                  <a:lnTo>
                    <a:pt x="1078" y="368"/>
                  </a:lnTo>
                  <a:lnTo>
                    <a:pt x="1474" y="482"/>
                  </a:lnTo>
                  <a:lnTo>
                    <a:pt x="1389" y="510"/>
                  </a:lnTo>
                  <a:lnTo>
                    <a:pt x="1389" y="567"/>
                  </a:lnTo>
                  <a:lnTo>
                    <a:pt x="1333" y="538"/>
                  </a:lnTo>
                  <a:lnTo>
                    <a:pt x="1333" y="595"/>
                  </a:lnTo>
                  <a:lnTo>
                    <a:pt x="1078" y="567"/>
                  </a:lnTo>
                  <a:lnTo>
                    <a:pt x="907" y="453"/>
                  </a:lnTo>
                  <a:lnTo>
                    <a:pt x="879" y="482"/>
                  </a:lnTo>
                  <a:lnTo>
                    <a:pt x="794" y="482"/>
                  </a:lnTo>
                  <a:lnTo>
                    <a:pt x="681" y="397"/>
                  </a:lnTo>
                  <a:lnTo>
                    <a:pt x="624" y="425"/>
                  </a:lnTo>
                  <a:lnTo>
                    <a:pt x="596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3" name="Freeform 743"/>
            <p:cNvSpPr>
              <a:spLocks/>
            </p:cNvSpPr>
            <p:nvPr/>
          </p:nvSpPr>
          <p:spPr bwMode="auto">
            <a:xfrm>
              <a:off x="4741" y="3733"/>
              <a:ext cx="510" cy="482"/>
            </a:xfrm>
            <a:custGeom>
              <a:avLst/>
              <a:gdLst>
                <a:gd name="T0" fmla="*/ 0 w 510"/>
                <a:gd name="T1" fmla="*/ 113 h 482"/>
                <a:gd name="T2" fmla="*/ 0 w 510"/>
                <a:gd name="T3" fmla="*/ 56 h 482"/>
                <a:gd name="T4" fmla="*/ 56 w 510"/>
                <a:gd name="T5" fmla="*/ 85 h 482"/>
                <a:gd name="T6" fmla="*/ 56 w 510"/>
                <a:gd name="T7" fmla="*/ 28 h 482"/>
                <a:gd name="T8" fmla="*/ 141 w 510"/>
                <a:gd name="T9" fmla="*/ 0 h 482"/>
                <a:gd name="T10" fmla="*/ 113 w 510"/>
                <a:gd name="T11" fmla="*/ 113 h 482"/>
                <a:gd name="T12" fmla="*/ 255 w 510"/>
                <a:gd name="T13" fmla="*/ 85 h 482"/>
                <a:gd name="T14" fmla="*/ 312 w 510"/>
                <a:gd name="T15" fmla="*/ 113 h 482"/>
                <a:gd name="T16" fmla="*/ 368 w 510"/>
                <a:gd name="T17" fmla="*/ 85 h 482"/>
                <a:gd name="T18" fmla="*/ 425 w 510"/>
                <a:gd name="T19" fmla="*/ 113 h 482"/>
                <a:gd name="T20" fmla="*/ 453 w 510"/>
                <a:gd name="T21" fmla="*/ 141 h 482"/>
                <a:gd name="T22" fmla="*/ 425 w 510"/>
                <a:gd name="T23" fmla="*/ 198 h 482"/>
                <a:gd name="T24" fmla="*/ 453 w 510"/>
                <a:gd name="T25" fmla="*/ 255 h 482"/>
                <a:gd name="T26" fmla="*/ 510 w 510"/>
                <a:gd name="T27" fmla="*/ 255 h 482"/>
                <a:gd name="T28" fmla="*/ 510 w 510"/>
                <a:gd name="T29" fmla="*/ 312 h 482"/>
                <a:gd name="T30" fmla="*/ 482 w 510"/>
                <a:gd name="T31" fmla="*/ 312 h 482"/>
                <a:gd name="T32" fmla="*/ 453 w 510"/>
                <a:gd name="T33" fmla="*/ 368 h 482"/>
                <a:gd name="T34" fmla="*/ 397 w 510"/>
                <a:gd name="T35" fmla="*/ 312 h 482"/>
                <a:gd name="T36" fmla="*/ 368 w 510"/>
                <a:gd name="T37" fmla="*/ 312 h 482"/>
                <a:gd name="T38" fmla="*/ 198 w 510"/>
                <a:gd name="T39" fmla="*/ 482 h 482"/>
                <a:gd name="T40" fmla="*/ 141 w 510"/>
                <a:gd name="T41" fmla="*/ 453 h 482"/>
                <a:gd name="T42" fmla="*/ 141 w 510"/>
                <a:gd name="T43" fmla="*/ 368 h 482"/>
                <a:gd name="T44" fmla="*/ 85 w 510"/>
                <a:gd name="T45" fmla="*/ 312 h 482"/>
                <a:gd name="T46" fmla="*/ 28 w 510"/>
                <a:gd name="T47" fmla="*/ 283 h 482"/>
                <a:gd name="T48" fmla="*/ 28 w 510"/>
                <a:gd name="T49" fmla="*/ 141 h 482"/>
                <a:gd name="T50" fmla="*/ 0 w 510"/>
                <a:gd name="T51" fmla="*/ 113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" h="482">
                  <a:moveTo>
                    <a:pt x="0" y="113"/>
                  </a:moveTo>
                  <a:lnTo>
                    <a:pt x="0" y="56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141" y="0"/>
                  </a:lnTo>
                  <a:lnTo>
                    <a:pt x="113" y="113"/>
                  </a:lnTo>
                  <a:lnTo>
                    <a:pt x="255" y="85"/>
                  </a:lnTo>
                  <a:lnTo>
                    <a:pt x="312" y="113"/>
                  </a:lnTo>
                  <a:lnTo>
                    <a:pt x="368" y="85"/>
                  </a:lnTo>
                  <a:lnTo>
                    <a:pt x="425" y="113"/>
                  </a:lnTo>
                  <a:lnTo>
                    <a:pt x="453" y="141"/>
                  </a:lnTo>
                  <a:lnTo>
                    <a:pt x="425" y="198"/>
                  </a:lnTo>
                  <a:lnTo>
                    <a:pt x="453" y="255"/>
                  </a:lnTo>
                  <a:lnTo>
                    <a:pt x="510" y="255"/>
                  </a:lnTo>
                  <a:lnTo>
                    <a:pt x="510" y="312"/>
                  </a:lnTo>
                  <a:lnTo>
                    <a:pt x="482" y="312"/>
                  </a:lnTo>
                  <a:lnTo>
                    <a:pt x="453" y="368"/>
                  </a:lnTo>
                  <a:lnTo>
                    <a:pt x="397" y="312"/>
                  </a:lnTo>
                  <a:lnTo>
                    <a:pt x="368" y="312"/>
                  </a:lnTo>
                  <a:lnTo>
                    <a:pt x="198" y="482"/>
                  </a:lnTo>
                  <a:lnTo>
                    <a:pt x="141" y="453"/>
                  </a:lnTo>
                  <a:lnTo>
                    <a:pt x="141" y="368"/>
                  </a:lnTo>
                  <a:lnTo>
                    <a:pt x="85" y="312"/>
                  </a:lnTo>
                  <a:lnTo>
                    <a:pt x="28" y="283"/>
                  </a:lnTo>
                  <a:lnTo>
                    <a:pt x="28" y="141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4" name="Freeform 744"/>
            <p:cNvSpPr>
              <a:spLocks/>
            </p:cNvSpPr>
            <p:nvPr/>
          </p:nvSpPr>
          <p:spPr bwMode="auto">
            <a:xfrm>
              <a:off x="4911" y="4045"/>
              <a:ext cx="283" cy="283"/>
            </a:xfrm>
            <a:custGeom>
              <a:avLst/>
              <a:gdLst>
                <a:gd name="T0" fmla="*/ 28 w 283"/>
                <a:gd name="T1" fmla="*/ 170 h 283"/>
                <a:gd name="T2" fmla="*/ 198 w 283"/>
                <a:gd name="T3" fmla="*/ 0 h 283"/>
                <a:gd name="T4" fmla="*/ 227 w 283"/>
                <a:gd name="T5" fmla="*/ 0 h 283"/>
                <a:gd name="T6" fmla="*/ 283 w 283"/>
                <a:gd name="T7" fmla="*/ 56 h 283"/>
                <a:gd name="T8" fmla="*/ 283 w 283"/>
                <a:gd name="T9" fmla="*/ 85 h 283"/>
                <a:gd name="T10" fmla="*/ 227 w 283"/>
                <a:gd name="T11" fmla="*/ 85 h 283"/>
                <a:gd name="T12" fmla="*/ 142 w 283"/>
                <a:gd name="T13" fmla="*/ 198 h 283"/>
                <a:gd name="T14" fmla="*/ 142 w 283"/>
                <a:gd name="T15" fmla="*/ 226 h 283"/>
                <a:gd name="T16" fmla="*/ 142 w 283"/>
                <a:gd name="T17" fmla="*/ 255 h 283"/>
                <a:gd name="T18" fmla="*/ 57 w 283"/>
                <a:gd name="T19" fmla="*/ 283 h 283"/>
                <a:gd name="T20" fmla="*/ 0 w 283"/>
                <a:gd name="T21" fmla="*/ 255 h 283"/>
                <a:gd name="T22" fmla="*/ 0 w 283"/>
                <a:gd name="T23" fmla="*/ 226 h 283"/>
                <a:gd name="T24" fmla="*/ 28 w 283"/>
                <a:gd name="T25" fmla="*/ 198 h 283"/>
                <a:gd name="T26" fmla="*/ 28 w 283"/>
                <a:gd name="T27" fmla="*/ 17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283">
                  <a:moveTo>
                    <a:pt x="28" y="170"/>
                  </a:moveTo>
                  <a:lnTo>
                    <a:pt x="198" y="0"/>
                  </a:lnTo>
                  <a:lnTo>
                    <a:pt x="227" y="0"/>
                  </a:lnTo>
                  <a:lnTo>
                    <a:pt x="283" y="56"/>
                  </a:lnTo>
                  <a:lnTo>
                    <a:pt x="283" y="85"/>
                  </a:lnTo>
                  <a:lnTo>
                    <a:pt x="227" y="85"/>
                  </a:lnTo>
                  <a:lnTo>
                    <a:pt x="142" y="198"/>
                  </a:lnTo>
                  <a:lnTo>
                    <a:pt x="142" y="226"/>
                  </a:lnTo>
                  <a:lnTo>
                    <a:pt x="142" y="255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0" y="226"/>
                  </a:lnTo>
                  <a:lnTo>
                    <a:pt x="28" y="198"/>
                  </a:lnTo>
                  <a:lnTo>
                    <a:pt x="28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5" name="Freeform 746"/>
            <p:cNvSpPr>
              <a:spLocks/>
            </p:cNvSpPr>
            <p:nvPr/>
          </p:nvSpPr>
          <p:spPr bwMode="auto">
            <a:xfrm>
              <a:off x="4542" y="3988"/>
              <a:ext cx="397" cy="340"/>
            </a:xfrm>
            <a:custGeom>
              <a:avLst/>
              <a:gdLst>
                <a:gd name="T0" fmla="*/ 227 w 397"/>
                <a:gd name="T1" fmla="*/ 28 h 340"/>
                <a:gd name="T2" fmla="*/ 284 w 397"/>
                <a:gd name="T3" fmla="*/ 57 h 340"/>
                <a:gd name="T4" fmla="*/ 340 w 397"/>
                <a:gd name="T5" fmla="*/ 113 h 340"/>
                <a:gd name="T6" fmla="*/ 340 w 397"/>
                <a:gd name="T7" fmla="*/ 198 h 340"/>
                <a:gd name="T8" fmla="*/ 397 w 397"/>
                <a:gd name="T9" fmla="*/ 227 h 340"/>
                <a:gd name="T10" fmla="*/ 397 w 397"/>
                <a:gd name="T11" fmla="*/ 255 h 340"/>
                <a:gd name="T12" fmla="*/ 369 w 397"/>
                <a:gd name="T13" fmla="*/ 283 h 340"/>
                <a:gd name="T14" fmla="*/ 369 w 397"/>
                <a:gd name="T15" fmla="*/ 340 h 340"/>
                <a:gd name="T16" fmla="*/ 284 w 397"/>
                <a:gd name="T17" fmla="*/ 340 h 340"/>
                <a:gd name="T18" fmla="*/ 227 w 397"/>
                <a:gd name="T19" fmla="*/ 312 h 340"/>
                <a:gd name="T20" fmla="*/ 227 w 397"/>
                <a:gd name="T21" fmla="*/ 255 h 340"/>
                <a:gd name="T22" fmla="*/ 199 w 397"/>
                <a:gd name="T23" fmla="*/ 255 h 340"/>
                <a:gd name="T24" fmla="*/ 114 w 397"/>
                <a:gd name="T25" fmla="*/ 198 h 340"/>
                <a:gd name="T26" fmla="*/ 170 w 397"/>
                <a:gd name="T27" fmla="*/ 170 h 340"/>
                <a:gd name="T28" fmla="*/ 170 w 397"/>
                <a:gd name="T29" fmla="*/ 113 h 340"/>
                <a:gd name="T30" fmla="*/ 57 w 397"/>
                <a:gd name="T31" fmla="*/ 85 h 340"/>
                <a:gd name="T32" fmla="*/ 0 w 397"/>
                <a:gd name="T33" fmla="*/ 28 h 340"/>
                <a:gd name="T34" fmla="*/ 57 w 397"/>
                <a:gd name="T35" fmla="*/ 0 h 340"/>
                <a:gd name="T36" fmla="*/ 170 w 397"/>
                <a:gd name="T37" fmla="*/ 0 h 340"/>
                <a:gd name="T38" fmla="*/ 227 w 397"/>
                <a:gd name="T39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40">
                  <a:moveTo>
                    <a:pt x="227" y="28"/>
                  </a:moveTo>
                  <a:lnTo>
                    <a:pt x="284" y="57"/>
                  </a:lnTo>
                  <a:lnTo>
                    <a:pt x="340" y="113"/>
                  </a:lnTo>
                  <a:lnTo>
                    <a:pt x="340" y="198"/>
                  </a:lnTo>
                  <a:lnTo>
                    <a:pt x="397" y="227"/>
                  </a:lnTo>
                  <a:lnTo>
                    <a:pt x="397" y="255"/>
                  </a:lnTo>
                  <a:lnTo>
                    <a:pt x="369" y="283"/>
                  </a:lnTo>
                  <a:lnTo>
                    <a:pt x="369" y="340"/>
                  </a:lnTo>
                  <a:lnTo>
                    <a:pt x="284" y="340"/>
                  </a:lnTo>
                  <a:lnTo>
                    <a:pt x="227" y="312"/>
                  </a:lnTo>
                  <a:lnTo>
                    <a:pt x="227" y="255"/>
                  </a:lnTo>
                  <a:lnTo>
                    <a:pt x="199" y="255"/>
                  </a:lnTo>
                  <a:lnTo>
                    <a:pt x="114" y="198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57" y="85"/>
                  </a:lnTo>
                  <a:lnTo>
                    <a:pt x="0" y="28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227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6" name="Freeform 748"/>
            <p:cNvSpPr>
              <a:spLocks/>
            </p:cNvSpPr>
            <p:nvPr/>
          </p:nvSpPr>
          <p:spPr bwMode="auto">
            <a:xfrm>
              <a:off x="4004" y="3648"/>
              <a:ext cx="1219" cy="1275"/>
            </a:xfrm>
            <a:custGeom>
              <a:avLst/>
              <a:gdLst>
                <a:gd name="T0" fmla="*/ 198 w 1219"/>
                <a:gd name="T1" fmla="*/ 822 h 1275"/>
                <a:gd name="T2" fmla="*/ 340 w 1219"/>
                <a:gd name="T3" fmla="*/ 680 h 1275"/>
                <a:gd name="T4" fmla="*/ 340 w 1219"/>
                <a:gd name="T5" fmla="*/ 623 h 1275"/>
                <a:gd name="T6" fmla="*/ 397 w 1219"/>
                <a:gd name="T7" fmla="*/ 623 h 1275"/>
                <a:gd name="T8" fmla="*/ 425 w 1219"/>
                <a:gd name="T9" fmla="*/ 482 h 1275"/>
                <a:gd name="T10" fmla="*/ 311 w 1219"/>
                <a:gd name="T11" fmla="*/ 425 h 1275"/>
                <a:gd name="T12" fmla="*/ 368 w 1219"/>
                <a:gd name="T13" fmla="*/ 368 h 1275"/>
                <a:gd name="T14" fmla="*/ 198 w 1219"/>
                <a:gd name="T15" fmla="*/ 255 h 1275"/>
                <a:gd name="T16" fmla="*/ 141 w 1219"/>
                <a:gd name="T17" fmla="*/ 283 h 1275"/>
                <a:gd name="T18" fmla="*/ 113 w 1219"/>
                <a:gd name="T19" fmla="*/ 226 h 1275"/>
                <a:gd name="T20" fmla="*/ 0 w 1219"/>
                <a:gd name="T21" fmla="*/ 85 h 1275"/>
                <a:gd name="T22" fmla="*/ 28 w 1219"/>
                <a:gd name="T23" fmla="*/ 28 h 1275"/>
                <a:gd name="T24" fmla="*/ 85 w 1219"/>
                <a:gd name="T25" fmla="*/ 0 h 1275"/>
                <a:gd name="T26" fmla="*/ 198 w 1219"/>
                <a:gd name="T27" fmla="*/ 85 h 1275"/>
                <a:gd name="T28" fmla="*/ 255 w 1219"/>
                <a:gd name="T29" fmla="*/ 85 h 1275"/>
                <a:gd name="T30" fmla="*/ 283 w 1219"/>
                <a:gd name="T31" fmla="*/ 85 h 1275"/>
                <a:gd name="T32" fmla="*/ 311 w 1219"/>
                <a:gd name="T33" fmla="*/ 56 h 1275"/>
                <a:gd name="T34" fmla="*/ 482 w 1219"/>
                <a:gd name="T35" fmla="*/ 170 h 1275"/>
                <a:gd name="T36" fmla="*/ 737 w 1219"/>
                <a:gd name="T37" fmla="*/ 198 h 1275"/>
                <a:gd name="T38" fmla="*/ 765 w 1219"/>
                <a:gd name="T39" fmla="*/ 226 h 1275"/>
                <a:gd name="T40" fmla="*/ 765 w 1219"/>
                <a:gd name="T41" fmla="*/ 368 h 1275"/>
                <a:gd name="T42" fmla="*/ 708 w 1219"/>
                <a:gd name="T43" fmla="*/ 340 h 1275"/>
                <a:gd name="T44" fmla="*/ 595 w 1219"/>
                <a:gd name="T45" fmla="*/ 340 h 1275"/>
                <a:gd name="T46" fmla="*/ 538 w 1219"/>
                <a:gd name="T47" fmla="*/ 368 h 1275"/>
                <a:gd name="T48" fmla="*/ 595 w 1219"/>
                <a:gd name="T49" fmla="*/ 425 h 1275"/>
                <a:gd name="T50" fmla="*/ 708 w 1219"/>
                <a:gd name="T51" fmla="*/ 453 h 1275"/>
                <a:gd name="T52" fmla="*/ 708 w 1219"/>
                <a:gd name="T53" fmla="*/ 510 h 1275"/>
                <a:gd name="T54" fmla="*/ 652 w 1219"/>
                <a:gd name="T55" fmla="*/ 538 h 1275"/>
                <a:gd name="T56" fmla="*/ 737 w 1219"/>
                <a:gd name="T57" fmla="*/ 595 h 1275"/>
                <a:gd name="T58" fmla="*/ 765 w 1219"/>
                <a:gd name="T59" fmla="*/ 595 h 1275"/>
                <a:gd name="T60" fmla="*/ 765 w 1219"/>
                <a:gd name="T61" fmla="*/ 652 h 1275"/>
                <a:gd name="T62" fmla="*/ 822 w 1219"/>
                <a:gd name="T63" fmla="*/ 680 h 1275"/>
                <a:gd name="T64" fmla="*/ 907 w 1219"/>
                <a:gd name="T65" fmla="*/ 680 h 1275"/>
                <a:gd name="T66" fmla="*/ 907 w 1219"/>
                <a:gd name="T67" fmla="*/ 652 h 1275"/>
                <a:gd name="T68" fmla="*/ 964 w 1219"/>
                <a:gd name="T69" fmla="*/ 680 h 1275"/>
                <a:gd name="T70" fmla="*/ 992 w 1219"/>
                <a:gd name="T71" fmla="*/ 708 h 1275"/>
                <a:gd name="T72" fmla="*/ 1134 w 1219"/>
                <a:gd name="T73" fmla="*/ 652 h 1275"/>
                <a:gd name="T74" fmla="*/ 1162 w 1219"/>
                <a:gd name="T75" fmla="*/ 680 h 1275"/>
                <a:gd name="T76" fmla="*/ 1219 w 1219"/>
                <a:gd name="T77" fmla="*/ 708 h 1275"/>
                <a:gd name="T78" fmla="*/ 1219 w 1219"/>
                <a:gd name="T79" fmla="*/ 765 h 1275"/>
                <a:gd name="T80" fmla="*/ 1077 w 1219"/>
                <a:gd name="T81" fmla="*/ 879 h 1275"/>
                <a:gd name="T82" fmla="*/ 1020 w 1219"/>
                <a:gd name="T83" fmla="*/ 907 h 1275"/>
                <a:gd name="T84" fmla="*/ 992 w 1219"/>
                <a:gd name="T85" fmla="*/ 964 h 1275"/>
                <a:gd name="T86" fmla="*/ 992 w 1219"/>
                <a:gd name="T87" fmla="*/ 1049 h 1275"/>
                <a:gd name="T88" fmla="*/ 935 w 1219"/>
                <a:gd name="T89" fmla="*/ 1020 h 1275"/>
                <a:gd name="T90" fmla="*/ 850 w 1219"/>
                <a:gd name="T91" fmla="*/ 1077 h 1275"/>
                <a:gd name="T92" fmla="*/ 850 w 1219"/>
                <a:gd name="T93" fmla="*/ 1105 h 1275"/>
                <a:gd name="T94" fmla="*/ 822 w 1219"/>
                <a:gd name="T95" fmla="*/ 1219 h 1275"/>
                <a:gd name="T96" fmla="*/ 765 w 1219"/>
                <a:gd name="T97" fmla="*/ 1190 h 1275"/>
                <a:gd name="T98" fmla="*/ 652 w 1219"/>
                <a:gd name="T99" fmla="*/ 1219 h 1275"/>
                <a:gd name="T100" fmla="*/ 623 w 1219"/>
                <a:gd name="T101" fmla="*/ 1275 h 1275"/>
                <a:gd name="T102" fmla="*/ 595 w 1219"/>
                <a:gd name="T103" fmla="*/ 1247 h 1275"/>
                <a:gd name="T104" fmla="*/ 595 w 1219"/>
                <a:gd name="T105" fmla="*/ 1162 h 1275"/>
                <a:gd name="T106" fmla="*/ 482 w 1219"/>
                <a:gd name="T107" fmla="*/ 1162 h 1275"/>
                <a:gd name="T108" fmla="*/ 453 w 1219"/>
                <a:gd name="T109" fmla="*/ 1190 h 1275"/>
                <a:gd name="T110" fmla="*/ 397 w 1219"/>
                <a:gd name="T111" fmla="*/ 1162 h 1275"/>
                <a:gd name="T112" fmla="*/ 368 w 1219"/>
                <a:gd name="T113" fmla="*/ 964 h 1275"/>
                <a:gd name="T114" fmla="*/ 255 w 1219"/>
                <a:gd name="T115" fmla="*/ 907 h 1275"/>
                <a:gd name="T116" fmla="*/ 198 w 1219"/>
                <a:gd name="T117" fmla="*/ 822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19" h="1275">
                  <a:moveTo>
                    <a:pt x="198" y="822"/>
                  </a:moveTo>
                  <a:lnTo>
                    <a:pt x="340" y="680"/>
                  </a:lnTo>
                  <a:lnTo>
                    <a:pt x="340" y="623"/>
                  </a:lnTo>
                  <a:lnTo>
                    <a:pt x="397" y="623"/>
                  </a:lnTo>
                  <a:lnTo>
                    <a:pt x="425" y="482"/>
                  </a:lnTo>
                  <a:lnTo>
                    <a:pt x="311" y="425"/>
                  </a:lnTo>
                  <a:lnTo>
                    <a:pt x="368" y="368"/>
                  </a:lnTo>
                  <a:lnTo>
                    <a:pt x="198" y="255"/>
                  </a:lnTo>
                  <a:lnTo>
                    <a:pt x="141" y="283"/>
                  </a:lnTo>
                  <a:lnTo>
                    <a:pt x="113" y="226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85" y="0"/>
                  </a:lnTo>
                  <a:lnTo>
                    <a:pt x="198" y="85"/>
                  </a:lnTo>
                  <a:lnTo>
                    <a:pt x="255" y="85"/>
                  </a:lnTo>
                  <a:lnTo>
                    <a:pt x="283" y="85"/>
                  </a:lnTo>
                  <a:lnTo>
                    <a:pt x="311" y="56"/>
                  </a:lnTo>
                  <a:lnTo>
                    <a:pt x="482" y="170"/>
                  </a:lnTo>
                  <a:lnTo>
                    <a:pt x="737" y="198"/>
                  </a:lnTo>
                  <a:lnTo>
                    <a:pt x="765" y="226"/>
                  </a:lnTo>
                  <a:lnTo>
                    <a:pt x="765" y="368"/>
                  </a:lnTo>
                  <a:lnTo>
                    <a:pt x="708" y="340"/>
                  </a:lnTo>
                  <a:lnTo>
                    <a:pt x="595" y="340"/>
                  </a:lnTo>
                  <a:lnTo>
                    <a:pt x="538" y="368"/>
                  </a:lnTo>
                  <a:lnTo>
                    <a:pt x="595" y="425"/>
                  </a:lnTo>
                  <a:lnTo>
                    <a:pt x="708" y="453"/>
                  </a:lnTo>
                  <a:lnTo>
                    <a:pt x="708" y="510"/>
                  </a:lnTo>
                  <a:lnTo>
                    <a:pt x="652" y="538"/>
                  </a:lnTo>
                  <a:lnTo>
                    <a:pt x="737" y="595"/>
                  </a:lnTo>
                  <a:lnTo>
                    <a:pt x="765" y="595"/>
                  </a:lnTo>
                  <a:lnTo>
                    <a:pt x="765" y="652"/>
                  </a:lnTo>
                  <a:lnTo>
                    <a:pt x="822" y="680"/>
                  </a:lnTo>
                  <a:lnTo>
                    <a:pt x="907" y="680"/>
                  </a:lnTo>
                  <a:lnTo>
                    <a:pt x="907" y="652"/>
                  </a:lnTo>
                  <a:lnTo>
                    <a:pt x="964" y="680"/>
                  </a:lnTo>
                  <a:lnTo>
                    <a:pt x="992" y="708"/>
                  </a:lnTo>
                  <a:lnTo>
                    <a:pt x="1134" y="652"/>
                  </a:lnTo>
                  <a:lnTo>
                    <a:pt x="1162" y="680"/>
                  </a:lnTo>
                  <a:lnTo>
                    <a:pt x="1219" y="708"/>
                  </a:lnTo>
                  <a:lnTo>
                    <a:pt x="1219" y="765"/>
                  </a:lnTo>
                  <a:lnTo>
                    <a:pt x="1077" y="879"/>
                  </a:lnTo>
                  <a:lnTo>
                    <a:pt x="1020" y="907"/>
                  </a:lnTo>
                  <a:lnTo>
                    <a:pt x="992" y="964"/>
                  </a:lnTo>
                  <a:lnTo>
                    <a:pt x="992" y="1049"/>
                  </a:lnTo>
                  <a:lnTo>
                    <a:pt x="935" y="1020"/>
                  </a:lnTo>
                  <a:lnTo>
                    <a:pt x="850" y="1077"/>
                  </a:lnTo>
                  <a:lnTo>
                    <a:pt x="850" y="1105"/>
                  </a:lnTo>
                  <a:lnTo>
                    <a:pt x="822" y="1219"/>
                  </a:lnTo>
                  <a:lnTo>
                    <a:pt x="765" y="1190"/>
                  </a:lnTo>
                  <a:lnTo>
                    <a:pt x="652" y="1219"/>
                  </a:lnTo>
                  <a:lnTo>
                    <a:pt x="623" y="1275"/>
                  </a:lnTo>
                  <a:lnTo>
                    <a:pt x="595" y="1247"/>
                  </a:lnTo>
                  <a:lnTo>
                    <a:pt x="595" y="1162"/>
                  </a:lnTo>
                  <a:lnTo>
                    <a:pt x="482" y="1162"/>
                  </a:lnTo>
                  <a:lnTo>
                    <a:pt x="453" y="1190"/>
                  </a:lnTo>
                  <a:lnTo>
                    <a:pt x="397" y="1162"/>
                  </a:lnTo>
                  <a:lnTo>
                    <a:pt x="368" y="964"/>
                  </a:lnTo>
                  <a:lnTo>
                    <a:pt x="255" y="907"/>
                  </a:lnTo>
                  <a:lnTo>
                    <a:pt x="198" y="8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7" name="Freeform 749"/>
            <p:cNvSpPr>
              <a:spLocks/>
            </p:cNvSpPr>
            <p:nvPr/>
          </p:nvSpPr>
          <p:spPr bwMode="auto">
            <a:xfrm>
              <a:off x="5081" y="4328"/>
              <a:ext cx="368" cy="567"/>
            </a:xfrm>
            <a:custGeom>
              <a:avLst/>
              <a:gdLst>
                <a:gd name="T0" fmla="*/ 340 w 368"/>
                <a:gd name="T1" fmla="*/ 510 h 567"/>
                <a:gd name="T2" fmla="*/ 227 w 368"/>
                <a:gd name="T3" fmla="*/ 255 h 567"/>
                <a:gd name="T4" fmla="*/ 283 w 368"/>
                <a:gd name="T5" fmla="*/ 227 h 567"/>
                <a:gd name="T6" fmla="*/ 368 w 368"/>
                <a:gd name="T7" fmla="*/ 227 h 567"/>
                <a:gd name="T8" fmla="*/ 340 w 368"/>
                <a:gd name="T9" fmla="*/ 57 h 567"/>
                <a:gd name="T10" fmla="*/ 312 w 368"/>
                <a:gd name="T11" fmla="*/ 85 h 567"/>
                <a:gd name="T12" fmla="*/ 227 w 368"/>
                <a:gd name="T13" fmla="*/ 57 h 567"/>
                <a:gd name="T14" fmla="*/ 198 w 368"/>
                <a:gd name="T15" fmla="*/ 0 h 567"/>
                <a:gd name="T16" fmla="*/ 142 w 368"/>
                <a:gd name="T17" fmla="*/ 28 h 567"/>
                <a:gd name="T18" fmla="*/ 142 w 368"/>
                <a:gd name="T19" fmla="*/ 85 h 567"/>
                <a:gd name="T20" fmla="*/ 0 w 368"/>
                <a:gd name="T21" fmla="*/ 199 h 567"/>
                <a:gd name="T22" fmla="*/ 28 w 368"/>
                <a:gd name="T23" fmla="*/ 255 h 567"/>
                <a:gd name="T24" fmla="*/ 85 w 368"/>
                <a:gd name="T25" fmla="*/ 199 h 567"/>
                <a:gd name="T26" fmla="*/ 113 w 368"/>
                <a:gd name="T27" fmla="*/ 199 h 567"/>
                <a:gd name="T28" fmla="*/ 113 w 368"/>
                <a:gd name="T29" fmla="*/ 312 h 567"/>
                <a:gd name="T30" fmla="*/ 170 w 368"/>
                <a:gd name="T31" fmla="*/ 369 h 567"/>
                <a:gd name="T32" fmla="*/ 227 w 368"/>
                <a:gd name="T33" fmla="*/ 369 h 567"/>
                <a:gd name="T34" fmla="*/ 198 w 368"/>
                <a:gd name="T35" fmla="*/ 482 h 567"/>
                <a:gd name="T36" fmla="*/ 255 w 368"/>
                <a:gd name="T37" fmla="*/ 567 h 567"/>
                <a:gd name="T38" fmla="*/ 312 w 368"/>
                <a:gd name="T39" fmla="*/ 510 h 567"/>
                <a:gd name="T40" fmla="*/ 340 w 368"/>
                <a:gd name="T41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8" h="567">
                  <a:moveTo>
                    <a:pt x="340" y="510"/>
                  </a:moveTo>
                  <a:lnTo>
                    <a:pt x="227" y="255"/>
                  </a:lnTo>
                  <a:lnTo>
                    <a:pt x="283" y="227"/>
                  </a:lnTo>
                  <a:lnTo>
                    <a:pt x="368" y="227"/>
                  </a:lnTo>
                  <a:lnTo>
                    <a:pt x="340" y="57"/>
                  </a:lnTo>
                  <a:lnTo>
                    <a:pt x="312" y="85"/>
                  </a:lnTo>
                  <a:lnTo>
                    <a:pt x="227" y="57"/>
                  </a:lnTo>
                  <a:lnTo>
                    <a:pt x="198" y="0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0" y="199"/>
                  </a:lnTo>
                  <a:lnTo>
                    <a:pt x="28" y="255"/>
                  </a:lnTo>
                  <a:lnTo>
                    <a:pt x="85" y="199"/>
                  </a:lnTo>
                  <a:lnTo>
                    <a:pt x="113" y="199"/>
                  </a:lnTo>
                  <a:lnTo>
                    <a:pt x="113" y="312"/>
                  </a:lnTo>
                  <a:lnTo>
                    <a:pt x="170" y="369"/>
                  </a:lnTo>
                  <a:lnTo>
                    <a:pt x="227" y="369"/>
                  </a:lnTo>
                  <a:lnTo>
                    <a:pt x="198" y="482"/>
                  </a:lnTo>
                  <a:lnTo>
                    <a:pt x="255" y="567"/>
                  </a:lnTo>
                  <a:lnTo>
                    <a:pt x="312" y="510"/>
                  </a:lnTo>
                  <a:lnTo>
                    <a:pt x="340" y="51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8" name="Freeform 750"/>
            <p:cNvSpPr>
              <a:spLocks/>
            </p:cNvSpPr>
            <p:nvPr/>
          </p:nvSpPr>
          <p:spPr bwMode="auto">
            <a:xfrm>
              <a:off x="4571" y="4527"/>
              <a:ext cx="765" cy="737"/>
            </a:xfrm>
            <a:custGeom>
              <a:avLst/>
              <a:gdLst>
                <a:gd name="T0" fmla="*/ 765 w 765"/>
                <a:gd name="T1" fmla="*/ 368 h 737"/>
                <a:gd name="T2" fmla="*/ 708 w 765"/>
                <a:gd name="T3" fmla="*/ 283 h 737"/>
                <a:gd name="T4" fmla="*/ 737 w 765"/>
                <a:gd name="T5" fmla="*/ 170 h 737"/>
                <a:gd name="T6" fmla="*/ 680 w 765"/>
                <a:gd name="T7" fmla="*/ 170 h 737"/>
                <a:gd name="T8" fmla="*/ 623 w 765"/>
                <a:gd name="T9" fmla="*/ 113 h 737"/>
                <a:gd name="T10" fmla="*/ 623 w 765"/>
                <a:gd name="T11" fmla="*/ 0 h 737"/>
                <a:gd name="T12" fmla="*/ 595 w 765"/>
                <a:gd name="T13" fmla="*/ 0 h 737"/>
                <a:gd name="T14" fmla="*/ 538 w 765"/>
                <a:gd name="T15" fmla="*/ 56 h 737"/>
                <a:gd name="T16" fmla="*/ 510 w 765"/>
                <a:gd name="T17" fmla="*/ 0 h 737"/>
                <a:gd name="T18" fmla="*/ 453 w 765"/>
                <a:gd name="T19" fmla="*/ 28 h 737"/>
                <a:gd name="T20" fmla="*/ 425 w 765"/>
                <a:gd name="T21" fmla="*/ 85 h 737"/>
                <a:gd name="T22" fmla="*/ 425 w 765"/>
                <a:gd name="T23" fmla="*/ 170 h 737"/>
                <a:gd name="T24" fmla="*/ 368 w 765"/>
                <a:gd name="T25" fmla="*/ 141 h 737"/>
                <a:gd name="T26" fmla="*/ 283 w 765"/>
                <a:gd name="T27" fmla="*/ 198 h 737"/>
                <a:gd name="T28" fmla="*/ 283 w 765"/>
                <a:gd name="T29" fmla="*/ 226 h 737"/>
                <a:gd name="T30" fmla="*/ 255 w 765"/>
                <a:gd name="T31" fmla="*/ 340 h 737"/>
                <a:gd name="T32" fmla="*/ 198 w 765"/>
                <a:gd name="T33" fmla="*/ 311 h 737"/>
                <a:gd name="T34" fmla="*/ 85 w 765"/>
                <a:gd name="T35" fmla="*/ 340 h 737"/>
                <a:gd name="T36" fmla="*/ 56 w 765"/>
                <a:gd name="T37" fmla="*/ 396 h 737"/>
                <a:gd name="T38" fmla="*/ 28 w 765"/>
                <a:gd name="T39" fmla="*/ 368 h 737"/>
                <a:gd name="T40" fmla="*/ 0 w 765"/>
                <a:gd name="T41" fmla="*/ 396 h 737"/>
                <a:gd name="T42" fmla="*/ 28 w 765"/>
                <a:gd name="T43" fmla="*/ 481 h 737"/>
                <a:gd name="T44" fmla="*/ 0 w 765"/>
                <a:gd name="T45" fmla="*/ 538 h 737"/>
                <a:gd name="T46" fmla="*/ 56 w 765"/>
                <a:gd name="T47" fmla="*/ 567 h 737"/>
                <a:gd name="T48" fmla="*/ 0 w 765"/>
                <a:gd name="T49" fmla="*/ 652 h 737"/>
                <a:gd name="T50" fmla="*/ 113 w 765"/>
                <a:gd name="T51" fmla="*/ 737 h 737"/>
                <a:gd name="T52" fmla="*/ 170 w 765"/>
                <a:gd name="T53" fmla="*/ 737 h 737"/>
                <a:gd name="T54" fmla="*/ 198 w 765"/>
                <a:gd name="T55" fmla="*/ 708 h 737"/>
                <a:gd name="T56" fmla="*/ 198 w 765"/>
                <a:gd name="T57" fmla="*/ 652 h 737"/>
                <a:gd name="T58" fmla="*/ 283 w 765"/>
                <a:gd name="T59" fmla="*/ 652 h 737"/>
                <a:gd name="T60" fmla="*/ 311 w 765"/>
                <a:gd name="T61" fmla="*/ 680 h 737"/>
                <a:gd name="T62" fmla="*/ 425 w 765"/>
                <a:gd name="T63" fmla="*/ 652 h 737"/>
                <a:gd name="T64" fmla="*/ 510 w 765"/>
                <a:gd name="T65" fmla="*/ 567 h 737"/>
                <a:gd name="T66" fmla="*/ 510 w 765"/>
                <a:gd name="T67" fmla="*/ 510 h 737"/>
                <a:gd name="T68" fmla="*/ 595 w 765"/>
                <a:gd name="T69" fmla="*/ 567 h 737"/>
                <a:gd name="T70" fmla="*/ 652 w 765"/>
                <a:gd name="T71" fmla="*/ 538 h 737"/>
                <a:gd name="T72" fmla="*/ 652 w 765"/>
                <a:gd name="T73" fmla="*/ 510 h 737"/>
                <a:gd name="T74" fmla="*/ 623 w 765"/>
                <a:gd name="T75" fmla="*/ 453 h 737"/>
                <a:gd name="T76" fmla="*/ 623 w 765"/>
                <a:gd name="T77" fmla="*/ 368 h 737"/>
                <a:gd name="T78" fmla="*/ 680 w 765"/>
                <a:gd name="T79" fmla="*/ 311 h 737"/>
                <a:gd name="T80" fmla="*/ 680 w 765"/>
                <a:gd name="T81" fmla="*/ 368 h 737"/>
                <a:gd name="T82" fmla="*/ 708 w 765"/>
                <a:gd name="T83" fmla="*/ 396 h 737"/>
                <a:gd name="T84" fmla="*/ 765 w 765"/>
                <a:gd name="T85" fmla="*/ 36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65" h="737">
                  <a:moveTo>
                    <a:pt x="765" y="368"/>
                  </a:moveTo>
                  <a:lnTo>
                    <a:pt x="708" y="283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23" y="113"/>
                  </a:lnTo>
                  <a:lnTo>
                    <a:pt x="623" y="0"/>
                  </a:lnTo>
                  <a:lnTo>
                    <a:pt x="595" y="0"/>
                  </a:lnTo>
                  <a:lnTo>
                    <a:pt x="538" y="56"/>
                  </a:lnTo>
                  <a:lnTo>
                    <a:pt x="510" y="0"/>
                  </a:lnTo>
                  <a:lnTo>
                    <a:pt x="453" y="28"/>
                  </a:lnTo>
                  <a:lnTo>
                    <a:pt x="425" y="85"/>
                  </a:lnTo>
                  <a:lnTo>
                    <a:pt x="425" y="170"/>
                  </a:lnTo>
                  <a:lnTo>
                    <a:pt x="368" y="141"/>
                  </a:lnTo>
                  <a:lnTo>
                    <a:pt x="283" y="198"/>
                  </a:lnTo>
                  <a:lnTo>
                    <a:pt x="283" y="226"/>
                  </a:lnTo>
                  <a:lnTo>
                    <a:pt x="255" y="340"/>
                  </a:lnTo>
                  <a:lnTo>
                    <a:pt x="198" y="311"/>
                  </a:lnTo>
                  <a:lnTo>
                    <a:pt x="85" y="340"/>
                  </a:lnTo>
                  <a:lnTo>
                    <a:pt x="56" y="396"/>
                  </a:lnTo>
                  <a:lnTo>
                    <a:pt x="28" y="368"/>
                  </a:lnTo>
                  <a:lnTo>
                    <a:pt x="0" y="396"/>
                  </a:lnTo>
                  <a:lnTo>
                    <a:pt x="28" y="481"/>
                  </a:lnTo>
                  <a:lnTo>
                    <a:pt x="0" y="538"/>
                  </a:lnTo>
                  <a:lnTo>
                    <a:pt x="56" y="567"/>
                  </a:lnTo>
                  <a:lnTo>
                    <a:pt x="0" y="652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98" y="708"/>
                  </a:lnTo>
                  <a:lnTo>
                    <a:pt x="198" y="652"/>
                  </a:lnTo>
                  <a:lnTo>
                    <a:pt x="283" y="652"/>
                  </a:lnTo>
                  <a:lnTo>
                    <a:pt x="311" y="680"/>
                  </a:lnTo>
                  <a:lnTo>
                    <a:pt x="425" y="652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95" y="567"/>
                  </a:lnTo>
                  <a:lnTo>
                    <a:pt x="652" y="538"/>
                  </a:lnTo>
                  <a:lnTo>
                    <a:pt x="652" y="510"/>
                  </a:lnTo>
                  <a:lnTo>
                    <a:pt x="623" y="453"/>
                  </a:lnTo>
                  <a:lnTo>
                    <a:pt x="623" y="368"/>
                  </a:lnTo>
                  <a:lnTo>
                    <a:pt x="680" y="311"/>
                  </a:lnTo>
                  <a:lnTo>
                    <a:pt x="680" y="368"/>
                  </a:lnTo>
                  <a:lnTo>
                    <a:pt x="708" y="396"/>
                  </a:lnTo>
                  <a:lnTo>
                    <a:pt x="765" y="36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9" name="Freeform 753"/>
            <p:cNvSpPr>
              <a:spLocks/>
            </p:cNvSpPr>
            <p:nvPr/>
          </p:nvSpPr>
          <p:spPr bwMode="auto">
            <a:xfrm>
              <a:off x="4769" y="4838"/>
              <a:ext cx="1191" cy="879"/>
            </a:xfrm>
            <a:custGeom>
              <a:avLst/>
              <a:gdLst>
                <a:gd name="T0" fmla="*/ 0 w 1191"/>
                <a:gd name="T1" fmla="*/ 397 h 879"/>
                <a:gd name="T2" fmla="*/ 0 w 1191"/>
                <a:gd name="T3" fmla="*/ 341 h 879"/>
                <a:gd name="T4" fmla="*/ 85 w 1191"/>
                <a:gd name="T5" fmla="*/ 341 h 879"/>
                <a:gd name="T6" fmla="*/ 113 w 1191"/>
                <a:gd name="T7" fmla="*/ 369 h 879"/>
                <a:gd name="T8" fmla="*/ 227 w 1191"/>
                <a:gd name="T9" fmla="*/ 341 h 879"/>
                <a:gd name="T10" fmla="*/ 312 w 1191"/>
                <a:gd name="T11" fmla="*/ 256 h 879"/>
                <a:gd name="T12" fmla="*/ 312 w 1191"/>
                <a:gd name="T13" fmla="*/ 199 h 879"/>
                <a:gd name="T14" fmla="*/ 397 w 1191"/>
                <a:gd name="T15" fmla="*/ 256 h 879"/>
                <a:gd name="T16" fmla="*/ 454 w 1191"/>
                <a:gd name="T17" fmla="*/ 227 h 879"/>
                <a:gd name="T18" fmla="*/ 454 w 1191"/>
                <a:gd name="T19" fmla="*/ 199 h 879"/>
                <a:gd name="T20" fmla="*/ 425 w 1191"/>
                <a:gd name="T21" fmla="*/ 142 h 879"/>
                <a:gd name="T22" fmla="*/ 425 w 1191"/>
                <a:gd name="T23" fmla="*/ 57 h 879"/>
                <a:gd name="T24" fmla="*/ 482 w 1191"/>
                <a:gd name="T25" fmla="*/ 0 h 879"/>
                <a:gd name="T26" fmla="*/ 482 w 1191"/>
                <a:gd name="T27" fmla="*/ 57 h 879"/>
                <a:gd name="T28" fmla="*/ 510 w 1191"/>
                <a:gd name="T29" fmla="*/ 85 h 879"/>
                <a:gd name="T30" fmla="*/ 567 w 1191"/>
                <a:gd name="T31" fmla="*/ 57 h 879"/>
                <a:gd name="T32" fmla="*/ 624 w 1191"/>
                <a:gd name="T33" fmla="*/ 0 h 879"/>
                <a:gd name="T34" fmla="*/ 652 w 1191"/>
                <a:gd name="T35" fmla="*/ 0 h 879"/>
                <a:gd name="T36" fmla="*/ 709 w 1191"/>
                <a:gd name="T37" fmla="*/ 57 h 879"/>
                <a:gd name="T38" fmla="*/ 624 w 1191"/>
                <a:gd name="T39" fmla="*/ 170 h 879"/>
                <a:gd name="T40" fmla="*/ 709 w 1191"/>
                <a:gd name="T41" fmla="*/ 284 h 879"/>
                <a:gd name="T42" fmla="*/ 936 w 1191"/>
                <a:gd name="T43" fmla="*/ 369 h 879"/>
                <a:gd name="T44" fmla="*/ 1021 w 1191"/>
                <a:gd name="T45" fmla="*/ 341 h 879"/>
                <a:gd name="T46" fmla="*/ 1077 w 1191"/>
                <a:gd name="T47" fmla="*/ 397 h 879"/>
                <a:gd name="T48" fmla="*/ 1106 w 1191"/>
                <a:gd name="T49" fmla="*/ 426 h 879"/>
                <a:gd name="T50" fmla="*/ 1049 w 1191"/>
                <a:gd name="T51" fmla="*/ 511 h 879"/>
                <a:gd name="T52" fmla="*/ 1106 w 1191"/>
                <a:gd name="T53" fmla="*/ 567 h 879"/>
                <a:gd name="T54" fmla="*/ 1106 w 1191"/>
                <a:gd name="T55" fmla="*/ 624 h 879"/>
                <a:gd name="T56" fmla="*/ 1191 w 1191"/>
                <a:gd name="T57" fmla="*/ 709 h 879"/>
                <a:gd name="T58" fmla="*/ 936 w 1191"/>
                <a:gd name="T59" fmla="*/ 794 h 879"/>
                <a:gd name="T60" fmla="*/ 907 w 1191"/>
                <a:gd name="T61" fmla="*/ 879 h 879"/>
                <a:gd name="T62" fmla="*/ 879 w 1191"/>
                <a:gd name="T63" fmla="*/ 851 h 879"/>
                <a:gd name="T64" fmla="*/ 822 w 1191"/>
                <a:gd name="T65" fmla="*/ 709 h 879"/>
                <a:gd name="T66" fmla="*/ 766 w 1191"/>
                <a:gd name="T67" fmla="*/ 737 h 879"/>
                <a:gd name="T68" fmla="*/ 709 w 1191"/>
                <a:gd name="T69" fmla="*/ 681 h 879"/>
                <a:gd name="T70" fmla="*/ 624 w 1191"/>
                <a:gd name="T71" fmla="*/ 652 h 879"/>
                <a:gd name="T72" fmla="*/ 567 w 1191"/>
                <a:gd name="T73" fmla="*/ 482 h 879"/>
                <a:gd name="T74" fmla="*/ 482 w 1191"/>
                <a:gd name="T75" fmla="*/ 426 h 879"/>
                <a:gd name="T76" fmla="*/ 482 w 1191"/>
                <a:gd name="T77" fmla="*/ 624 h 879"/>
                <a:gd name="T78" fmla="*/ 397 w 1191"/>
                <a:gd name="T79" fmla="*/ 652 h 879"/>
                <a:gd name="T80" fmla="*/ 284 w 1191"/>
                <a:gd name="T81" fmla="*/ 567 h 879"/>
                <a:gd name="T82" fmla="*/ 255 w 1191"/>
                <a:gd name="T83" fmla="*/ 596 h 879"/>
                <a:gd name="T84" fmla="*/ 170 w 1191"/>
                <a:gd name="T85" fmla="*/ 539 h 879"/>
                <a:gd name="T86" fmla="*/ 142 w 1191"/>
                <a:gd name="T87" fmla="*/ 454 h 879"/>
                <a:gd name="T88" fmla="*/ 0 w 1191"/>
                <a:gd name="T89" fmla="*/ 39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91" h="879">
                  <a:moveTo>
                    <a:pt x="0" y="397"/>
                  </a:moveTo>
                  <a:lnTo>
                    <a:pt x="0" y="341"/>
                  </a:lnTo>
                  <a:lnTo>
                    <a:pt x="85" y="341"/>
                  </a:lnTo>
                  <a:lnTo>
                    <a:pt x="113" y="369"/>
                  </a:lnTo>
                  <a:lnTo>
                    <a:pt x="227" y="341"/>
                  </a:lnTo>
                  <a:lnTo>
                    <a:pt x="312" y="256"/>
                  </a:lnTo>
                  <a:lnTo>
                    <a:pt x="312" y="199"/>
                  </a:lnTo>
                  <a:lnTo>
                    <a:pt x="397" y="256"/>
                  </a:lnTo>
                  <a:lnTo>
                    <a:pt x="454" y="227"/>
                  </a:lnTo>
                  <a:lnTo>
                    <a:pt x="454" y="199"/>
                  </a:lnTo>
                  <a:lnTo>
                    <a:pt x="425" y="142"/>
                  </a:lnTo>
                  <a:lnTo>
                    <a:pt x="425" y="57"/>
                  </a:lnTo>
                  <a:lnTo>
                    <a:pt x="482" y="0"/>
                  </a:lnTo>
                  <a:lnTo>
                    <a:pt x="482" y="57"/>
                  </a:lnTo>
                  <a:lnTo>
                    <a:pt x="510" y="85"/>
                  </a:lnTo>
                  <a:lnTo>
                    <a:pt x="567" y="57"/>
                  </a:lnTo>
                  <a:lnTo>
                    <a:pt x="624" y="0"/>
                  </a:lnTo>
                  <a:lnTo>
                    <a:pt x="652" y="0"/>
                  </a:lnTo>
                  <a:lnTo>
                    <a:pt x="709" y="57"/>
                  </a:lnTo>
                  <a:lnTo>
                    <a:pt x="624" y="170"/>
                  </a:lnTo>
                  <a:lnTo>
                    <a:pt x="709" y="284"/>
                  </a:lnTo>
                  <a:lnTo>
                    <a:pt x="936" y="369"/>
                  </a:lnTo>
                  <a:lnTo>
                    <a:pt x="1021" y="341"/>
                  </a:lnTo>
                  <a:lnTo>
                    <a:pt x="1077" y="397"/>
                  </a:lnTo>
                  <a:lnTo>
                    <a:pt x="1106" y="426"/>
                  </a:lnTo>
                  <a:lnTo>
                    <a:pt x="1049" y="511"/>
                  </a:lnTo>
                  <a:lnTo>
                    <a:pt x="1106" y="567"/>
                  </a:lnTo>
                  <a:lnTo>
                    <a:pt x="1106" y="624"/>
                  </a:lnTo>
                  <a:lnTo>
                    <a:pt x="1191" y="709"/>
                  </a:lnTo>
                  <a:lnTo>
                    <a:pt x="936" y="794"/>
                  </a:lnTo>
                  <a:lnTo>
                    <a:pt x="907" y="879"/>
                  </a:lnTo>
                  <a:lnTo>
                    <a:pt x="879" y="851"/>
                  </a:lnTo>
                  <a:lnTo>
                    <a:pt x="822" y="709"/>
                  </a:lnTo>
                  <a:lnTo>
                    <a:pt x="766" y="737"/>
                  </a:lnTo>
                  <a:lnTo>
                    <a:pt x="709" y="681"/>
                  </a:lnTo>
                  <a:lnTo>
                    <a:pt x="624" y="652"/>
                  </a:lnTo>
                  <a:lnTo>
                    <a:pt x="567" y="482"/>
                  </a:lnTo>
                  <a:lnTo>
                    <a:pt x="482" y="426"/>
                  </a:lnTo>
                  <a:lnTo>
                    <a:pt x="482" y="624"/>
                  </a:lnTo>
                  <a:lnTo>
                    <a:pt x="397" y="652"/>
                  </a:lnTo>
                  <a:lnTo>
                    <a:pt x="284" y="567"/>
                  </a:lnTo>
                  <a:lnTo>
                    <a:pt x="255" y="596"/>
                  </a:lnTo>
                  <a:lnTo>
                    <a:pt x="170" y="539"/>
                  </a:lnTo>
                  <a:lnTo>
                    <a:pt x="142" y="454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0" name="Freeform 754"/>
            <p:cNvSpPr>
              <a:spLocks/>
            </p:cNvSpPr>
            <p:nvPr/>
          </p:nvSpPr>
          <p:spPr bwMode="auto">
            <a:xfrm>
              <a:off x="4741" y="5235"/>
              <a:ext cx="935" cy="709"/>
            </a:xfrm>
            <a:custGeom>
              <a:avLst/>
              <a:gdLst>
                <a:gd name="T0" fmla="*/ 0 w 935"/>
                <a:gd name="T1" fmla="*/ 29 h 709"/>
                <a:gd name="T2" fmla="*/ 28 w 935"/>
                <a:gd name="T3" fmla="*/ 0 h 709"/>
                <a:gd name="T4" fmla="*/ 170 w 935"/>
                <a:gd name="T5" fmla="*/ 57 h 709"/>
                <a:gd name="T6" fmla="*/ 198 w 935"/>
                <a:gd name="T7" fmla="*/ 142 h 709"/>
                <a:gd name="T8" fmla="*/ 283 w 935"/>
                <a:gd name="T9" fmla="*/ 199 h 709"/>
                <a:gd name="T10" fmla="*/ 312 w 935"/>
                <a:gd name="T11" fmla="*/ 170 h 709"/>
                <a:gd name="T12" fmla="*/ 425 w 935"/>
                <a:gd name="T13" fmla="*/ 255 h 709"/>
                <a:gd name="T14" fmla="*/ 510 w 935"/>
                <a:gd name="T15" fmla="*/ 227 h 709"/>
                <a:gd name="T16" fmla="*/ 510 w 935"/>
                <a:gd name="T17" fmla="*/ 29 h 709"/>
                <a:gd name="T18" fmla="*/ 595 w 935"/>
                <a:gd name="T19" fmla="*/ 85 h 709"/>
                <a:gd name="T20" fmla="*/ 652 w 935"/>
                <a:gd name="T21" fmla="*/ 255 h 709"/>
                <a:gd name="T22" fmla="*/ 737 w 935"/>
                <a:gd name="T23" fmla="*/ 284 h 709"/>
                <a:gd name="T24" fmla="*/ 794 w 935"/>
                <a:gd name="T25" fmla="*/ 340 h 709"/>
                <a:gd name="T26" fmla="*/ 850 w 935"/>
                <a:gd name="T27" fmla="*/ 312 h 709"/>
                <a:gd name="T28" fmla="*/ 907 w 935"/>
                <a:gd name="T29" fmla="*/ 454 h 709"/>
                <a:gd name="T30" fmla="*/ 935 w 935"/>
                <a:gd name="T31" fmla="*/ 482 h 709"/>
                <a:gd name="T32" fmla="*/ 907 w 935"/>
                <a:gd name="T33" fmla="*/ 539 h 709"/>
                <a:gd name="T34" fmla="*/ 822 w 935"/>
                <a:gd name="T35" fmla="*/ 567 h 709"/>
                <a:gd name="T36" fmla="*/ 765 w 935"/>
                <a:gd name="T37" fmla="*/ 652 h 709"/>
                <a:gd name="T38" fmla="*/ 680 w 935"/>
                <a:gd name="T39" fmla="*/ 709 h 709"/>
                <a:gd name="T40" fmla="*/ 623 w 935"/>
                <a:gd name="T41" fmla="*/ 567 h 709"/>
                <a:gd name="T42" fmla="*/ 538 w 935"/>
                <a:gd name="T43" fmla="*/ 567 h 709"/>
                <a:gd name="T44" fmla="*/ 482 w 935"/>
                <a:gd name="T45" fmla="*/ 511 h 709"/>
                <a:gd name="T46" fmla="*/ 312 w 935"/>
                <a:gd name="T47" fmla="*/ 482 h 709"/>
                <a:gd name="T48" fmla="*/ 340 w 935"/>
                <a:gd name="T49" fmla="*/ 312 h 709"/>
                <a:gd name="T50" fmla="*/ 312 w 935"/>
                <a:gd name="T51" fmla="*/ 255 h 709"/>
                <a:gd name="T52" fmla="*/ 198 w 935"/>
                <a:gd name="T53" fmla="*/ 255 h 709"/>
                <a:gd name="T54" fmla="*/ 141 w 935"/>
                <a:gd name="T55" fmla="*/ 199 h 709"/>
                <a:gd name="T56" fmla="*/ 113 w 935"/>
                <a:gd name="T57" fmla="*/ 142 h 709"/>
                <a:gd name="T58" fmla="*/ 0 w 935"/>
                <a:gd name="T59" fmla="*/ 2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35" h="709">
                  <a:moveTo>
                    <a:pt x="0" y="29"/>
                  </a:moveTo>
                  <a:lnTo>
                    <a:pt x="28" y="0"/>
                  </a:lnTo>
                  <a:lnTo>
                    <a:pt x="170" y="57"/>
                  </a:lnTo>
                  <a:lnTo>
                    <a:pt x="198" y="142"/>
                  </a:lnTo>
                  <a:lnTo>
                    <a:pt x="283" y="199"/>
                  </a:lnTo>
                  <a:lnTo>
                    <a:pt x="312" y="170"/>
                  </a:lnTo>
                  <a:lnTo>
                    <a:pt x="425" y="255"/>
                  </a:lnTo>
                  <a:lnTo>
                    <a:pt x="510" y="227"/>
                  </a:lnTo>
                  <a:lnTo>
                    <a:pt x="510" y="29"/>
                  </a:lnTo>
                  <a:lnTo>
                    <a:pt x="595" y="85"/>
                  </a:lnTo>
                  <a:lnTo>
                    <a:pt x="652" y="255"/>
                  </a:lnTo>
                  <a:lnTo>
                    <a:pt x="737" y="284"/>
                  </a:lnTo>
                  <a:lnTo>
                    <a:pt x="794" y="340"/>
                  </a:lnTo>
                  <a:lnTo>
                    <a:pt x="850" y="312"/>
                  </a:lnTo>
                  <a:lnTo>
                    <a:pt x="907" y="454"/>
                  </a:lnTo>
                  <a:lnTo>
                    <a:pt x="935" y="482"/>
                  </a:lnTo>
                  <a:lnTo>
                    <a:pt x="907" y="539"/>
                  </a:lnTo>
                  <a:lnTo>
                    <a:pt x="822" y="567"/>
                  </a:lnTo>
                  <a:lnTo>
                    <a:pt x="765" y="652"/>
                  </a:lnTo>
                  <a:lnTo>
                    <a:pt x="680" y="709"/>
                  </a:lnTo>
                  <a:lnTo>
                    <a:pt x="623" y="567"/>
                  </a:lnTo>
                  <a:lnTo>
                    <a:pt x="538" y="567"/>
                  </a:lnTo>
                  <a:lnTo>
                    <a:pt x="482" y="511"/>
                  </a:lnTo>
                  <a:lnTo>
                    <a:pt x="312" y="482"/>
                  </a:lnTo>
                  <a:lnTo>
                    <a:pt x="340" y="312"/>
                  </a:lnTo>
                  <a:lnTo>
                    <a:pt x="312" y="255"/>
                  </a:lnTo>
                  <a:lnTo>
                    <a:pt x="198" y="255"/>
                  </a:lnTo>
                  <a:lnTo>
                    <a:pt x="141" y="199"/>
                  </a:lnTo>
                  <a:lnTo>
                    <a:pt x="113" y="142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1" name="Freeform 756"/>
            <p:cNvSpPr>
              <a:spLocks/>
            </p:cNvSpPr>
            <p:nvPr/>
          </p:nvSpPr>
          <p:spPr bwMode="auto">
            <a:xfrm>
              <a:off x="5620" y="2287"/>
              <a:ext cx="1360" cy="1304"/>
            </a:xfrm>
            <a:custGeom>
              <a:avLst/>
              <a:gdLst>
                <a:gd name="T0" fmla="*/ 850 w 1360"/>
                <a:gd name="T1" fmla="*/ 1049 h 1304"/>
                <a:gd name="T2" fmla="*/ 708 w 1360"/>
                <a:gd name="T3" fmla="*/ 1077 h 1304"/>
                <a:gd name="T4" fmla="*/ 708 w 1360"/>
                <a:gd name="T5" fmla="*/ 1219 h 1304"/>
                <a:gd name="T6" fmla="*/ 623 w 1360"/>
                <a:gd name="T7" fmla="*/ 1219 h 1304"/>
                <a:gd name="T8" fmla="*/ 567 w 1360"/>
                <a:gd name="T9" fmla="*/ 1304 h 1304"/>
                <a:gd name="T10" fmla="*/ 482 w 1360"/>
                <a:gd name="T11" fmla="*/ 1247 h 1304"/>
                <a:gd name="T12" fmla="*/ 482 w 1360"/>
                <a:gd name="T13" fmla="*/ 1134 h 1304"/>
                <a:gd name="T14" fmla="*/ 538 w 1360"/>
                <a:gd name="T15" fmla="*/ 1049 h 1304"/>
                <a:gd name="T16" fmla="*/ 510 w 1360"/>
                <a:gd name="T17" fmla="*/ 964 h 1304"/>
                <a:gd name="T18" fmla="*/ 311 w 1360"/>
                <a:gd name="T19" fmla="*/ 907 h 1304"/>
                <a:gd name="T20" fmla="*/ 226 w 1360"/>
                <a:gd name="T21" fmla="*/ 822 h 1304"/>
                <a:gd name="T22" fmla="*/ 28 w 1360"/>
                <a:gd name="T23" fmla="*/ 737 h 1304"/>
                <a:gd name="T24" fmla="*/ 56 w 1360"/>
                <a:gd name="T25" fmla="*/ 652 h 1304"/>
                <a:gd name="T26" fmla="*/ 0 w 1360"/>
                <a:gd name="T27" fmla="*/ 595 h 1304"/>
                <a:gd name="T28" fmla="*/ 28 w 1360"/>
                <a:gd name="T29" fmla="*/ 595 h 1304"/>
                <a:gd name="T30" fmla="*/ 28 w 1360"/>
                <a:gd name="T31" fmla="*/ 510 h 1304"/>
                <a:gd name="T32" fmla="*/ 85 w 1360"/>
                <a:gd name="T33" fmla="*/ 454 h 1304"/>
                <a:gd name="T34" fmla="*/ 85 w 1360"/>
                <a:gd name="T35" fmla="*/ 368 h 1304"/>
                <a:gd name="T36" fmla="*/ 170 w 1360"/>
                <a:gd name="T37" fmla="*/ 312 h 1304"/>
                <a:gd name="T38" fmla="*/ 198 w 1360"/>
                <a:gd name="T39" fmla="*/ 227 h 1304"/>
                <a:gd name="T40" fmla="*/ 198 w 1360"/>
                <a:gd name="T41" fmla="*/ 170 h 1304"/>
                <a:gd name="T42" fmla="*/ 396 w 1360"/>
                <a:gd name="T43" fmla="*/ 57 h 1304"/>
                <a:gd name="T44" fmla="*/ 482 w 1360"/>
                <a:gd name="T45" fmla="*/ 57 h 1304"/>
                <a:gd name="T46" fmla="*/ 538 w 1360"/>
                <a:gd name="T47" fmla="*/ 0 h 1304"/>
                <a:gd name="T48" fmla="*/ 652 w 1360"/>
                <a:gd name="T49" fmla="*/ 0 h 1304"/>
                <a:gd name="T50" fmla="*/ 737 w 1360"/>
                <a:gd name="T51" fmla="*/ 57 h 1304"/>
                <a:gd name="T52" fmla="*/ 737 w 1360"/>
                <a:gd name="T53" fmla="*/ 113 h 1304"/>
                <a:gd name="T54" fmla="*/ 1020 w 1360"/>
                <a:gd name="T55" fmla="*/ 283 h 1304"/>
                <a:gd name="T56" fmla="*/ 1049 w 1360"/>
                <a:gd name="T57" fmla="*/ 340 h 1304"/>
                <a:gd name="T58" fmla="*/ 1162 w 1360"/>
                <a:gd name="T59" fmla="*/ 312 h 1304"/>
                <a:gd name="T60" fmla="*/ 1247 w 1360"/>
                <a:gd name="T61" fmla="*/ 368 h 1304"/>
                <a:gd name="T62" fmla="*/ 1304 w 1360"/>
                <a:gd name="T63" fmla="*/ 340 h 1304"/>
                <a:gd name="T64" fmla="*/ 1304 w 1360"/>
                <a:gd name="T65" fmla="*/ 397 h 1304"/>
                <a:gd name="T66" fmla="*/ 1360 w 1360"/>
                <a:gd name="T67" fmla="*/ 567 h 1304"/>
                <a:gd name="T68" fmla="*/ 1360 w 1360"/>
                <a:gd name="T69" fmla="*/ 765 h 1304"/>
                <a:gd name="T70" fmla="*/ 1304 w 1360"/>
                <a:gd name="T71" fmla="*/ 765 h 1304"/>
                <a:gd name="T72" fmla="*/ 1332 w 1360"/>
                <a:gd name="T73" fmla="*/ 822 h 1304"/>
                <a:gd name="T74" fmla="*/ 1162 w 1360"/>
                <a:gd name="T75" fmla="*/ 765 h 1304"/>
                <a:gd name="T76" fmla="*/ 992 w 1360"/>
                <a:gd name="T77" fmla="*/ 765 h 1304"/>
                <a:gd name="T78" fmla="*/ 878 w 1360"/>
                <a:gd name="T79" fmla="*/ 652 h 1304"/>
                <a:gd name="T80" fmla="*/ 793 w 1360"/>
                <a:gd name="T81" fmla="*/ 709 h 1304"/>
                <a:gd name="T82" fmla="*/ 737 w 1360"/>
                <a:gd name="T83" fmla="*/ 879 h 1304"/>
                <a:gd name="T84" fmla="*/ 850 w 1360"/>
                <a:gd name="T85" fmla="*/ 1049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0" h="1304">
                  <a:moveTo>
                    <a:pt x="850" y="1049"/>
                  </a:moveTo>
                  <a:lnTo>
                    <a:pt x="708" y="1077"/>
                  </a:lnTo>
                  <a:lnTo>
                    <a:pt x="708" y="1219"/>
                  </a:lnTo>
                  <a:lnTo>
                    <a:pt x="623" y="1219"/>
                  </a:lnTo>
                  <a:lnTo>
                    <a:pt x="567" y="1304"/>
                  </a:lnTo>
                  <a:lnTo>
                    <a:pt x="482" y="1247"/>
                  </a:lnTo>
                  <a:lnTo>
                    <a:pt x="482" y="1134"/>
                  </a:lnTo>
                  <a:lnTo>
                    <a:pt x="538" y="1049"/>
                  </a:lnTo>
                  <a:lnTo>
                    <a:pt x="510" y="964"/>
                  </a:lnTo>
                  <a:lnTo>
                    <a:pt x="311" y="907"/>
                  </a:lnTo>
                  <a:lnTo>
                    <a:pt x="226" y="822"/>
                  </a:lnTo>
                  <a:lnTo>
                    <a:pt x="28" y="737"/>
                  </a:lnTo>
                  <a:lnTo>
                    <a:pt x="56" y="652"/>
                  </a:lnTo>
                  <a:lnTo>
                    <a:pt x="0" y="595"/>
                  </a:lnTo>
                  <a:lnTo>
                    <a:pt x="28" y="595"/>
                  </a:lnTo>
                  <a:lnTo>
                    <a:pt x="28" y="510"/>
                  </a:lnTo>
                  <a:lnTo>
                    <a:pt x="85" y="454"/>
                  </a:lnTo>
                  <a:lnTo>
                    <a:pt x="85" y="368"/>
                  </a:lnTo>
                  <a:lnTo>
                    <a:pt x="170" y="312"/>
                  </a:lnTo>
                  <a:lnTo>
                    <a:pt x="198" y="227"/>
                  </a:lnTo>
                  <a:lnTo>
                    <a:pt x="198" y="170"/>
                  </a:lnTo>
                  <a:lnTo>
                    <a:pt x="396" y="57"/>
                  </a:lnTo>
                  <a:lnTo>
                    <a:pt x="482" y="57"/>
                  </a:lnTo>
                  <a:lnTo>
                    <a:pt x="538" y="0"/>
                  </a:lnTo>
                  <a:lnTo>
                    <a:pt x="652" y="0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1020" y="283"/>
                  </a:lnTo>
                  <a:lnTo>
                    <a:pt x="1049" y="340"/>
                  </a:lnTo>
                  <a:lnTo>
                    <a:pt x="1162" y="312"/>
                  </a:lnTo>
                  <a:lnTo>
                    <a:pt x="1247" y="368"/>
                  </a:lnTo>
                  <a:lnTo>
                    <a:pt x="1304" y="340"/>
                  </a:lnTo>
                  <a:lnTo>
                    <a:pt x="1304" y="397"/>
                  </a:lnTo>
                  <a:lnTo>
                    <a:pt x="1360" y="567"/>
                  </a:lnTo>
                  <a:lnTo>
                    <a:pt x="1360" y="765"/>
                  </a:lnTo>
                  <a:lnTo>
                    <a:pt x="1304" y="765"/>
                  </a:lnTo>
                  <a:lnTo>
                    <a:pt x="1332" y="822"/>
                  </a:lnTo>
                  <a:lnTo>
                    <a:pt x="1162" y="765"/>
                  </a:lnTo>
                  <a:lnTo>
                    <a:pt x="992" y="765"/>
                  </a:lnTo>
                  <a:lnTo>
                    <a:pt x="878" y="652"/>
                  </a:lnTo>
                  <a:lnTo>
                    <a:pt x="793" y="709"/>
                  </a:lnTo>
                  <a:lnTo>
                    <a:pt x="737" y="879"/>
                  </a:lnTo>
                  <a:lnTo>
                    <a:pt x="850" y="104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2" name="Freeform 757"/>
            <p:cNvSpPr>
              <a:spLocks/>
            </p:cNvSpPr>
            <p:nvPr/>
          </p:nvSpPr>
          <p:spPr bwMode="auto">
            <a:xfrm>
              <a:off x="6357" y="2939"/>
              <a:ext cx="850" cy="709"/>
            </a:xfrm>
            <a:custGeom>
              <a:avLst/>
              <a:gdLst>
                <a:gd name="T0" fmla="*/ 652 w 850"/>
                <a:gd name="T1" fmla="*/ 709 h 709"/>
                <a:gd name="T2" fmla="*/ 538 w 850"/>
                <a:gd name="T3" fmla="*/ 680 h 709"/>
                <a:gd name="T4" fmla="*/ 425 w 850"/>
                <a:gd name="T5" fmla="*/ 709 h 709"/>
                <a:gd name="T6" fmla="*/ 340 w 850"/>
                <a:gd name="T7" fmla="*/ 567 h 709"/>
                <a:gd name="T8" fmla="*/ 141 w 850"/>
                <a:gd name="T9" fmla="*/ 510 h 709"/>
                <a:gd name="T10" fmla="*/ 113 w 850"/>
                <a:gd name="T11" fmla="*/ 397 h 709"/>
                <a:gd name="T12" fmla="*/ 0 w 850"/>
                <a:gd name="T13" fmla="*/ 227 h 709"/>
                <a:gd name="T14" fmla="*/ 56 w 850"/>
                <a:gd name="T15" fmla="*/ 57 h 709"/>
                <a:gd name="T16" fmla="*/ 141 w 850"/>
                <a:gd name="T17" fmla="*/ 0 h 709"/>
                <a:gd name="T18" fmla="*/ 255 w 850"/>
                <a:gd name="T19" fmla="*/ 113 h 709"/>
                <a:gd name="T20" fmla="*/ 425 w 850"/>
                <a:gd name="T21" fmla="*/ 113 h 709"/>
                <a:gd name="T22" fmla="*/ 595 w 850"/>
                <a:gd name="T23" fmla="*/ 170 h 709"/>
                <a:gd name="T24" fmla="*/ 567 w 850"/>
                <a:gd name="T25" fmla="*/ 113 h 709"/>
                <a:gd name="T26" fmla="*/ 623 w 850"/>
                <a:gd name="T27" fmla="*/ 113 h 709"/>
                <a:gd name="T28" fmla="*/ 793 w 850"/>
                <a:gd name="T29" fmla="*/ 142 h 709"/>
                <a:gd name="T30" fmla="*/ 793 w 850"/>
                <a:gd name="T31" fmla="*/ 227 h 709"/>
                <a:gd name="T32" fmla="*/ 850 w 850"/>
                <a:gd name="T33" fmla="*/ 340 h 709"/>
                <a:gd name="T34" fmla="*/ 822 w 850"/>
                <a:gd name="T35" fmla="*/ 340 h 709"/>
                <a:gd name="T36" fmla="*/ 822 w 850"/>
                <a:gd name="T37" fmla="*/ 482 h 709"/>
                <a:gd name="T38" fmla="*/ 737 w 850"/>
                <a:gd name="T39" fmla="*/ 510 h 709"/>
                <a:gd name="T40" fmla="*/ 652 w 850"/>
                <a:gd name="T41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0" h="709">
                  <a:moveTo>
                    <a:pt x="652" y="709"/>
                  </a:moveTo>
                  <a:lnTo>
                    <a:pt x="538" y="680"/>
                  </a:lnTo>
                  <a:lnTo>
                    <a:pt x="425" y="709"/>
                  </a:lnTo>
                  <a:lnTo>
                    <a:pt x="340" y="567"/>
                  </a:lnTo>
                  <a:lnTo>
                    <a:pt x="141" y="510"/>
                  </a:lnTo>
                  <a:lnTo>
                    <a:pt x="113" y="397"/>
                  </a:lnTo>
                  <a:lnTo>
                    <a:pt x="0" y="227"/>
                  </a:lnTo>
                  <a:lnTo>
                    <a:pt x="56" y="57"/>
                  </a:lnTo>
                  <a:lnTo>
                    <a:pt x="141" y="0"/>
                  </a:lnTo>
                  <a:lnTo>
                    <a:pt x="255" y="113"/>
                  </a:lnTo>
                  <a:lnTo>
                    <a:pt x="425" y="113"/>
                  </a:lnTo>
                  <a:lnTo>
                    <a:pt x="595" y="17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793" y="142"/>
                  </a:lnTo>
                  <a:lnTo>
                    <a:pt x="793" y="227"/>
                  </a:lnTo>
                  <a:lnTo>
                    <a:pt x="850" y="340"/>
                  </a:lnTo>
                  <a:lnTo>
                    <a:pt x="822" y="340"/>
                  </a:lnTo>
                  <a:lnTo>
                    <a:pt x="822" y="482"/>
                  </a:lnTo>
                  <a:lnTo>
                    <a:pt x="737" y="510"/>
                  </a:lnTo>
                  <a:lnTo>
                    <a:pt x="652" y="70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3" name="Freeform 759"/>
            <p:cNvSpPr>
              <a:spLocks/>
            </p:cNvSpPr>
            <p:nvPr/>
          </p:nvSpPr>
          <p:spPr bwMode="auto">
            <a:xfrm>
              <a:off x="7009" y="3279"/>
              <a:ext cx="652" cy="454"/>
            </a:xfrm>
            <a:custGeom>
              <a:avLst/>
              <a:gdLst>
                <a:gd name="T0" fmla="*/ 56 w 652"/>
                <a:gd name="T1" fmla="*/ 454 h 454"/>
                <a:gd name="T2" fmla="*/ 0 w 652"/>
                <a:gd name="T3" fmla="*/ 369 h 454"/>
                <a:gd name="T4" fmla="*/ 85 w 652"/>
                <a:gd name="T5" fmla="*/ 170 h 454"/>
                <a:gd name="T6" fmla="*/ 170 w 652"/>
                <a:gd name="T7" fmla="*/ 142 h 454"/>
                <a:gd name="T8" fmla="*/ 170 w 652"/>
                <a:gd name="T9" fmla="*/ 0 h 454"/>
                <a:gd name="T10" fmla="*/ 283 w 652"/>
                <a:gd name="T11" fmla="*/ 0 h 454"/>
                <a:gd name="T12" fmla="*/ 510 w 652"/>
                <a:gd name="T13" fmla="*/ 142 h 454"/>
                <a:gd name="T14" fmla="*/ 652 w 652"/>
                <a:gd name="T15" fmla="*/ 85 h 454"/>
                <a:gd name="T16" fmla="*/ 595 w 652"/>
                <a:gd name="T17" fmla="*/ 454 h 454"/>
                <a:gd name="T18" fmla="*/ 141 w 652"/>
                <a:gd name="T19" fmla="*/ 425 h 454"/>
                <a:gd name="T20" fmla="*/ 56 w 652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2" h="454">
                  <a:moveTo>
                    <a:pt x="56" y="454"/>
                  </a:moveTo>
                  <a:lnTo>
                    <a:pt x="0" y="369"/>
                  </a:lnTo>
                  <a:lnTo>
                    <a:pt x="85" y="170"/>
                  </a:lnTo>
                  <a:lnTo>
                    <a:pt x="170" y="142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510" y="142"/>
                  </a:lnTo>
                  <a:lnTo>
                    <a:pt x="652" y="85"/>
                  </a:lnTo>
                  <a:lnTo>
                    <a:pt x="595" y="454"/>
                  </a:lnTo>
                  <a:lnTo>
                    <a:pt x="141" y="425"/>
                  </a:lnTo>
                  <a:lnTo>
                    <a:pt x="56" y="4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4" name="Freeform 761"/>
            <p:cNvSpPr>
              <a:spLocks/>
            </p:cNvSpPr>
            <p:nvPr/>
          </p:nvSpPr>
          <p:spPr bwMode="auto">
            <a:xfrm>
              <a:off x="7037" y="3704"/>
              <a:ext cx="595" cy="312"/>
            </a:xfrm>
            <a:custGeom>
              <a:avLst/>
              <a:gdLst>
                <a:gd name="T0" fmla="*/ 567 w 595"/>
                <a:gd name="T1" fmla="*/ 29 h 312"/>
                <a:gd name="T2" fmla="*/ 113 w 595"/>
                <a:gd name="T3" fmla="*/ 0 h 312"/>
                <a:gd name="T4" fmla="*/ 28 w 595"/>
                <a:gd name="T5" fmla="*/ 29 h 312"/>
                <a:gd name="T6" fmla="*/ 0 w 595"/>
                <a:gd name="T7" fmla="*/ 114 h 312"/>
                <a:gd name="T8" fmla="*/ 113 w 595"/>
                <a:gd name="T9" fmla="*/ 142 h 312"/>
                <a:gd name="T10" fmla="*/ 340 w 595"/>
                <a:gd name="T11" fmla="*/ 312 h 312"/>
                <a:gd name="T12" fmla="*/ 510 w 595"/>
                <a:gd name="T13" fmla="*/ 312 h 312"/>
                <a:gd name="T14" fmla="*/ 510 w 595"/>
                <a:gd name="T15" fmla="*/ 199 h 312"/>
                <a:gd name="T16" fmla="*/ 595 w 595"/>
                <a:gd name="T17" fmla="*/ 57 h 312"/>
                <a:gd name="T18" fmla="*/ 567 w 595"/>
                <a:gd name="T19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5" h="312">
                  <a:moveTo>
                    <a:pt x="567" y="29"/>
                  </a:moveTo>
                  <a:lnTo>
                    <a:pt x="113" y="0"/>
                  </a:lnTo>
                  <a:lnTo>
                    <a:pt x="28" y="29"/>
                  </a:lnTo>
                  <a:lnTo>
                    <a:pt x="0" y="114"/>
                  </a:lnTo>
                  <a:lnTo>
                    <a:pt x="113" y="142"/>
                  </a:lnTo>
                  <a:lnTo>
                    <a:pt x="340" y="312"/>
                  </a:lnTo>
                  <a:lnTo>
                    <a:pt x="510" y="312"/>
                  </a:lnTo>
                  <a:lnTo>
                    <a:pt x="510" y="199"/>
                  </a:lnTo>
                  <a:lnTo>
                    <a:pt x="595" y="57"/>
                  </a:lnTo>
                  <a:lnTo>
                    <a:pt x="567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5" name="Freeform 763"/>
            <p:cNvSpPr>
              <a:spLocks/>
            </p:cNvSpPr>
            <p:nvPr/>
          </p:nvSpPr>
          <p:spPr bwMode="auto">
            <a:xfrm>
              <a:off x="7150" y="3052"/>
              <a:ext cx="539" cy="369"/>
            </a:xfrm>
            <a:custGeom>
              <a:avLst/>
              <a:gdLst>
                <a:gd name="T0" fmla="*/ 511 w 539"/>
                <a:gd name="T1" fmla="*/ 312 h 369"/>
                <a:gd name="T2" fmla="*/ 369 w 539"/>
                <a:gd name="T3" fmla="*/ 369 h 369"/>
                <a:gd name="T4" fmla="*/ 142 w 539"/>
                <a:gd name="T5" fmla="*/ 227 h 369"/>
                <a:gd name="T6" fmla="*/ 57 w 539"/>
                <a:gd name="T7" fmla="*/ 227 h 369"/>
                <a:gd name="T8" fmla="*/ 0 w 539"/>
                <a:gd name="T9" fmla="*/ 114 h 369"/>
                <a:gd name="T10" fmla="*/ 0 w 539"/>
                <a:gd name="T11" fmla="*/ 29 h 369"/>
                <a:gd name="T12" fmla="*/ 171 w 539"/>
                <a:gd name="T13" fmla="*/ 0 h 369"/>
                <a:gd name="T14" fmla="*/ 539 w 539"/>
                <a:gd name="T15" fmla="*/ 57 h 369"/>
                <a:gd name="T16" fmla="*/ 539 w 539"/>
                <a:gd name="T17" fmla="*/ 114 h 369"/>
                <a:gd name="T18" fmla="*/ 482 w 539"/>
                <a:gd name="T19" fmla="*/ 255 h 369"/>
                <a:gd name="T20" fmla="*/ 511 w 539"/>
                <a:gd name="T21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9" h="369">
                  <a:moveTo>
                    <a:pt x="511" y="312"/>
                  </a:moveTo>
                  <a:lnTo>
                    <a:pt x="369" y="369"/>
                  </a:lnTo>
                  <a:lnTo>
                    <a:pt x="142" y="227"/>
                  </a:lnTo>
                  <a:lnTo>
                    <a:pt x="57" y="227"/>
                  </a:lnTo>
                  <a:lnTo>
                    <a:pt x="0" y="114"/>
                  </a:lnTo>
                  <a:lnTo>
                    <a:pt x="0" y="29"/>
                  </a:lnTo>
                  <a:lnTo>
                    <a:pt x="171" y="0"/>
                  </a:lnTo>
                  <a:lnTo>
                    <a:pt x="539" y="57"/>
                  </a:lnTo>
                  <a:lnTo>
                    <a:pt x="539" y="114"/>
                  </a:lnTo>
                  <a:lnTo>
                    <a:pt x="482" y="255"/>
                  </a:lnTo>
                  <a:lnTo>
                    <a:pt x="511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6" name="Freeform 764"/>
            <p:cNvSpPr>
              <a:spLocks/>
            </p:cNvSpPr>
            <p:nvPr/>
          </p:nvSpPr>
          <p:spPr bwMode="auto">
            <a:xfrm>
              <a:off x="6980" y="2797"/>
              <a:ext cx="709" cy="312"/>
            </a:xfrm>
            <a:custGeom>
              <a:avLst/>
              <a:gdLst>
                <a:gd name="T0" fmla="*/ 709 w 709"/>
                <a:gd name="T1" fmla="*/ 312 h 312"/>
                <a:gd name="T2" fmla="*/ 341 w 709"/>
                <a:gd name="T3" fmla="*/ 255 h 312"/>
                <a:gd name="T4" fmla="*/ 170 w 709"/>
                <a:gd name="T5" fmla="*/ 284 h 312"/>
                <a:gd name="T6" fmla="*/ 0 w 709"/>
                <a:gd name="T7" fmla="*/ 255 h 312"/>
                <a:gd name="T8" fmla="*/ 0 w 709"/>
                <a:gd name="T9" fmla="*/ 57 h 312"/>
                <a:gd name="T10" fmla="*/ 170 w 709"/>
                <a:gd name="T11" fmla="*/ 0 h 312"/>
                <a:gd name="T12" fmla="*/ 227 w 709"/>
                <a:gd name="T13" fmla="*/ 57 h 312"/>
                <a:gd name="T14" fmla="*/ 482 w 709"/>
                <a:gd name="T15" fmla="*/ 85 h 312"/>
                <a:gd name="T16" fmla="*/ 596 w 709"/>
                <a:gd name="T17" fmla="*/ 0 h 312"/>
                <a:gd name="T18" fmla="*/ 681 w 709"/>
                <a:gd name="T19" fmla="*/ 29 h 312"/>
                <a:gd name="T20" fmla="*/ 709 w 709"/>
                <a:gd name="T21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9" h="312">
                  <a:moveTo>
                    <a:pt x="709" y="312"/>
                  </a:moveTo>
                  <a:lnTo>
                    <a:pt x="341" y="255"/>
                  </a:lnTo>
                  <a:lnTo>
                    <a:pt x="170" y="284"/>
                  </a:lnTo>
                  <a:lnTo>
                    <a:pt x="0" y="255"/>
                  </a:lnTo>
                  <a:lnTo>
                    <a:pt x="0" y="57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482" y="85"/>
                  </a:lnTo>
                  <a:lnTo>
                    <a:pt x="596" y="0"/>
                  </a:lnTo>
                  <a:lnTo>
                    <a:pt x="681" y="29"/>
                  </a:lnTo>
                  <a:lnTo>
                    <a:pt x="709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7" name="Freeform 765"/>
            <p:cNvSpPr>
              <a:spLocks/>
            </p:cNvSpPr>
            <p:nvPr/>
          </p:nvSpPr>
          <p:spPr bwMode="auto">
            <a:xfrm>
              <a:off x="6328" y="1890"/>
              <a:ext cx="1389" cy="964"/>
            </a:xfrm>
            <a:custGeom>
              <a:avLst/>
              <a:gdLst>
                <a:gd name="T0" fmla="*/ 1361 w 1389"/>
                <a:gd name="T1" fmla="*/ 794 h 964"/>
                <a:gd name="T2" fmla="*/ 1389 w 1389"/>
                <a:gd name="T3" fmla="*/ 652 h 964"/>
                <a:gd name="T4" fmla="*/ 1361 w 1389"/>
                <a:gd name="T5" fmla="*/ 510 h 964"/>
                <a:gd name="T6" fmla="*/ 1219 w 1389"/>
                <a:gd name="T7" fmla="*/ 539 h 964"/>
                <a:gd name="T8" fmla="*/ 936 w 1389"/>
                <a:gd name="T9" fmla="*/ 397 h 964"/>
                <a:gd name="T10" fmla="*/ 879 w 1389"/>
                <a:gd name="T11" fmla="*/ 482 h 964"/>
                <a:gd name="T12" fmla="*/ 737 w 1389"/>
                <a:gd name="T13" fmla="*/ 454 h 964"/>
                <a:gd name="T14" fmla="*/ 709 w 1389"/>
                <a:gd name="T15" fmla="*/ 340 h 964"/>
                <a:gd name="T16" fmla="*/ 596 w 1389"/>
                <a:gd name="T17" fmla="*/ 284 h 964"/>
                <a:gd name="T18" fmla="*/ 596 w 1389"/>
                <a:gd name="T19" fmla="*/ 142 h 964"/>
                <a:gd name="T20" fmla="*/ 482 w 1389"/>
                <a:gd name="T21" fmla="*/ 0 h 964"/>
                <a:gd name="T22" fmla="*/ 426 w 1389"/>
                <a:gd name="T23" fmla="*/ 85 h 964"/>
                <a:gd name="T24" fmla="*/ 142 w 1389"/>
                <a:gd name="T25" fmla="*/ 57 h 964"/>
                <a:gd name="T26" fmla="*/ 142 w 1389"/>
                <a:gd name="T27" fmla="*/ 142 h 964"/>
                <a:gd name="T28" fmla="*/ 114 w 1389"/>
                <a:gd name="T29" fmla="*/ 198 h 964"/>
                <a:gd name="T30" fmla="*/ 57 w 1389"/>
                <a:gd name="T31" fmla="*/ 198 h 964"/>
                <a:gd name="T32" fmla="*/ 0 w 1389"/>
                <a:gd name="T33" fmla="*/ 369 h 964"/>
                <a:gd name="T34" fmla="*/ 227 w 1389"/>
                <a:gd name="T35" fmla="*/ 397 h 964"/>
                <a:gd name="T36" fmla="*/ 255 w 1389"/>
                <a:gd name="T37" fmla="*/ 340 h 964"/>
                <a:gd name="T38" fmla="*/ 397 w 1389"/>
                <a:gd name="T39" fmla="*/ 425 h 964"/>
                <a:gd name="T40" fmla="*/ 596 w 1389"/>
                <a:gd name="T41" fmla="*/ 369 h 964"/>
                <a:gd name="T42" fmla="*/ 624 w 1389"/>
                <a:gd name="T43" fmla="*/ 595 h 964"/>
                <a:gd name="T44" fmla="*/ 539 w 1389"/>
                <a:gd name="T45" fmla="*/ 539 h 964"/>
                <a:gd name="T46" fmla="*/ 596 w 1389"/>
                <a:gd name="T47" fmla="*/ 737 h 964"/>
                <a:gd name="T48" fmla="*/ 596 w 1389"/>
                <a:gd name="T49" fmla="*/ 765 h 964"/>
                <a:gd name="T50" fmla="*/ 596 w 1389"/>
                <a:gd name="T51" fmla="*/ 794 h 964"/>
                <a:gd name="T52" fmla="*/ 652 w 1389"/>
                <a:gd name="T53" fmla="*/ 964 h 964"/>
                <a:gd name="T54" fmla="*/ 822 w 1389"/>
                <a:gd name="T55" fmla="*/ 907 h 964"/>
                <a:gd name="T56" fmla="*/ 794 w 1389"/>
                <a:gd name="T57" fmla="*/ 851 h 964"/>
                <a:gd name="T58" fmla="*/ 879 w 1389"/>
                <a:gd name="T59" fmla="*/ 794 h 964"/>
                <a:gd name="T60" fmla="*/ 1049 w 1389"/>
                <a:gd name="T61" fmla="*/ 822 h 964"/>
                <a:gd name="T62" fmla="*/ 1078 w 1389"/>
                <a:gd name="T63" fmla="*/ 737 h 964"/>
                <a:gd name="T64" fmla="*/ 1219 w 1389"/>
                <a:gd name="T65" fmla="*/ 680 h 964"/>
                <a:gd name="T66" fmla="*/ 1361 w 1389"/>
                <a:gd name="T67" fmla="*/ 79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89" h="964">
                  <a:moveTo>
                    <a:pt x="1361" y="794"/>
                  </a:moveTo>
                  <a:lnTo>
                    <a:pt x="1389" y="652"/>
                  </a:lnTo>
                  <a:lnTo>
                    <a:pt x="1361" y="510"/>
                  </a:lnTo>
                  <a:lnTo>
                    <a:pt x="1219" y="539"/>
                  </a:lnTo>
                  <a:lnTo>
                    <a:pt x="936" y="397"/>
                  </a:lnTo>
                  <a:lnTo>
                    <a:pt x="879" y="482"/>
                  </a:lnTo>
                  <a:lnTo>
                    <a:pt x="737" y="454"/>
                  </a:lnTo>
                  <a:lnTo>
                    <a:pt x="709" y="340"/>
                  </a:lnTo>
                  <a:lnTo>
                    <a:pt x="596" y="284"/>
                  </a:lnTo>
                  <a:lnTo>
                    <a:pt x="596" y="142"/>
                  </a:lnTo>
                  <a:lnTo>
                    <a:pt x="482" y="0"/>
                  </a:lnTo>
                  <a:lnTo>
                    <a:pt x="426" y="85"/>
                  </a:lnTo>
                  <a:lnTo>
                    <a:pt x="142" y="57"/>
                  </a:lnTo>
                  <a:lnTo>
                    <a:pt x="142" y="142"/>
                  </a:lnTo>
                  <a:lnTo>
                    <a:pt x="114" y="198"/>
                  </a:lnTo>
                  <a:lnTo>
                    <a:pt x="57" y="198"/>
                  </a:lnTo>
                  <a:lnTo>
                    <a:pt x="0" y="369"/>
                  </a:lnTo>
                  <a:lnTo>
                    <a:pt x="227" y="397"/>
                  </a:lnTo>
                  <a:lnTo>
                    <a:pt x="255" y="340"/>
                  </a:lnTo>
                  <a:lnTo>
                    <a:pt x="397" y="425"/>
                  </a:lnTo>
                  <a:lnTo>
                    <a:pt x="596" y="369"/>
                  </a:lnTo>
                  <a:lnTo>
                    <a:pt x="624" y="595"/>
                  </a:lnTo>
                  <a:lnTo>
                    <a:pt x="539" y="539"/>
                  </a:lnTo>
                  <a:lnTo>
                    <a:pt x="596" y="737"/>
                  </a:lnTo>
                  <a:lnTo>
                    <a:pt x="596" y="765"/>
                  </a:lnTo>
                  <a:lnTo>
                    <a:pt x="596" y="794"/>
                  </a:lnTo>
                  <a:lnTo>
                    <a:pt x="652" y="964"/>
                  </a:lnTo>
                  <a:lnTo>
                    <a:pt x="822" y="907"/>
                  </a:lnTo>
                  <a:lnTo>
                    <a:pt x="794" y="851"/>
                  </a:lnTo>
                  <a:lnTo>
                    <a:pt x="879" y="794"/>
                  </a:lnTo>
                  <a:lnTo>
                    <a:pt x="1049" y="822"/>
                  </a:lnTo>
                  <a:lnTo>
                    <a:pt x="1078" y="737"/>
                  </a:lnTo>
                  <a:lnTo>
                    <a:pt x="1219" y="680"/>
                  </a:lnTo>
                  <a:lnTo>
                    <a:pt x="1361" y="79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8" name="Freeform 766"/>
            <p:cNvSpPr>
              <a:spLocks/>
            </p:cNvSpPr>
            <p:nvPr/>
          </p:nvSpPr>
          <p:spPr bwMode="auto">
            <a:xfrm>
              <a:off x="7122" y="2570"/>
              <a:ext cx="567" cy="312"/>
            </a:xfrm>
            <a:custGeom>
              <a:avLst/>
              <a:gdLst>
                <a:gd name="T0" fmla="*/ 567 w 567"/>
                <a:gd name="T1" fmla="*/ 114 h 312"/>
                <a:gd name="T2" fmla="*/ 539 w 567"/>
                <a:gd name="T3" fmla="*/ 256 h 312"/>
                <a:gd name="T4" fmla="*/ 454 w 567"/>
                <a:gd name="T5" fmla="*/ 227 h 312"/>
                <a:gd name="T6" fmla="*/ 340 w 567"/>
                <a:gd name="T7" fmla="*/ 312 h 312"/>
                <a:gd name="T8" fmla="*/ 85 w 567"/>
                <a:gd name="T9" fmla="*/ 284 h 312"/>
                <a:gd name="T10" fmla="*/ 28 w 567"/>
                <a:gd name="T11" fmla="*/ 227 h 312"/>
                <a:gd name="T12" fmla="*/ 0 w 567"/>
                <a:gd name="T13" fmla="*/ 171 h 312"/>
                <a:gd name="T14" fmla="*/ 85 w 567"/>
                <a:gd name="T15" fmla="*/ 114 h 312"/>
                <a:gd name="T16" fmla="*/ 255 w 567"/>
                <a:gd name="T17" fmla="*/ 142 h 312"/>
                <a:gd name="T18" fmla="*/ 284 w 567"/>
                <a:gd name="T19" fmla="*/ 57 h 312"/>
                <a:gd name="T20" fmla="*/ 425 w 567"/>
                <a:gd name="T21" fmla="*/ 0 h 312"/>
                <a:gd name="T22" fmla="*/ 567 w 567"/>
                <a:gd name="T23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312">
                  <a:moveTo>
                    <a:pt x="567" y="114"/>
                  </a:moveTo>
                  <a:lnTo>
                    <a:pt x="539" y="256"/>
                  </a:lnTo>
                  <a:lnTo>
                    <a:pt x="454" y="227"/>
                  </a:lnTo>
                  <a:lnTo>
                    <a:pt x="340" y="312"/>
                  </a:lnTo>
                  <a:lnTo>
                    <a:pt x="85" y="284"/>
                  </a:lnTo>
                  <a:lnTo>
                    <a:pt x="28" y="227"/>
                  </a:lnTo>
                  <a:lnTo>
                    <a:pt x="0" y="171"/>
                  </a:lnTo>
                  <a:lnTo>
                    <a:pt x="85" y="114"/>
                  </a:lnTo>
                  <a:lnTo>
                    <a:pt x="255" y="142"/>
                  </a:lnTo>
                  <a:lnTo>
                    <a:pt x="284" y="57"/>
                  </a:lnTo>
                  <a:lnTo>
                    <a:pt x="425" y="0"/>
                  </a:lnTo>
                  <a:lnTo>
                    <a:pt x="567" y="1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9" name="Freeform 767"/>
            <p:cNvSpPr>
              <a:spLocks/>
            </p:cNvSpPr>
            <p:nvPr/>
          </p:nvSpPr>
          <p:spPr bwMode="auto">
            <a:xfrm>
              <a:off x="6272" y="2230"/>
              <a:ext cx="680" cy="425"/>
            </a:xfrm>
            <a:custGeom>
              <a:avLst/>
              <a:gdLst>
                <a:gd name="T0" fmla="*/ 680 w 680"/>
                <a:gd name="T1" fmla="*/ 255 h 425"/>
                <a:gd name="T2" fmla="*/ 652 w 680"/>
                <a:gd name="T3" fmla="*/ 29 h 425"/>
                <a:gd name="T4" fmla="*/ 453 w 680"/>
                <a:gd name="T5" fmla="*/ 85 h 425"/>
                <a:gd name="T6" fmla="*/ 311 w 680"/>
                <a:gd name="T7" fmla="*/ 0 h 425"/>
                <a:gd name="T8" fmla="*/ 283 w 680"/>
                <a:gd name="T9" fmla="*/ 57 h 425"/>
                <a:gd name="T10" fmla="*/ 56 w 680"/>
                <a:gd name="T11" fmla="*/ 29 h 425"/>
                <a:gd name="T12" fmla="*/ 0 w 680"/>
                <a:gd name="T13" fmla="*/ 57 h 425"/>
                <a:gd name="T14" fmla="*/ 85 w 680"/>
                <a:gd name="T15" fmla="*/ 114 h 425"/>
                <a:gd name="T16" fmla="*/ 85 w 680"/>
                <a:gd name="T17" fmla="*/ 170 h 425"/>
                <a:gd name="T18" fmla="*/ 368 w 680"/>
                <a:gd name="T19" fmla="*/ 340 h 425"/>
                <a:gd name="T20" fmla="*/ 397 w 680"/>
                <a:gd name="T21" fmla="*/ 397 h 425"/>
                <a:gd name="T22" fmla="*/ 510 w 680"/>
                <a:gd name="T23" fmla="*/ 369 h 425"/>
                <a:gd name="T24" fmla="*/ 595 w 680"/>
                <a:gd name="T25" fmla="*/ 425 h 425"/>
                <a:gd name="T26" fmla="*/ 652 w 680"/>
                <a:gd name="T27" fmla="*/ 397 h 425"/>
                <a:gd name="T28" fmla="*/ 595 w 680"/>
                <a:gd name="T29" fmla="*/ 199 h 425"/>
                <a:gd name="T30" fmla="*/ 680 w 680"/>
                <a:gd name="T31" fmla="*/ 25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0" h="425">
                  <a:moveTo>
                    <a:pt x="680" y="255"/>
                  </a:moveTo>
                  <a:lnTo>
                    <a:pt x="652" y="29"/>
                  </a:lnTo>
                  <a:lnTo>
                    <a:pt x="453" y="85"/>
                  </a:lnTo>
                  <a:lnTo>
                    <a:pt x="311" y="0"/>
                  </a:lnTo>
                  <a:lnTo>
                    <a:pt x="283" y="57"/>
                  </a:lnTo>
                  <a:lnTo>
                    <a:pt x="56" y="29"/>
                  </a:lnTo>
                  <a:lnTo>
                    <a:pt x="0" y="57"/>
                  </a:lnTo>
                  <a:lnTo>
                    <a:pt x="85" y="114"/>
                  </a:lnTo>
                  <a:lnTo>
                    <a:pt x="85" y="170"/>
                  </a:lnTo>
                  <a:lnTo>
                    <a:pt x="368" y="340"/>
                  </a:lnTo>
                  <a:lnTo>
                    <a:pt x="397" y="397"/>
                  </a:lnTo>
                  <a:lnTo>
                    <a:pt x="510" y="369"/>
                  </a:lnTo>
                  <a:lnTo>
                    <a:pt x="595" y="425"/>
                  </a:lnTo>
                  <a:lnTo>
                    <a:pt x="652" y="397"/>
                  </a:lnTo>
                  <a:lnTo>
                    <a:pt x="595" y="199"/>
                  </a:lnTo>
                  <a:lnTo>
                    <a:pt x="680" y="25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0" name="Freeform 770"/>
            <p:cNvSpPr>
              <a:spLocks/>
            </p:cNvSpPr>
            <p:nvPr/>
          </p:nvSpPr>
          <p:spPr bwMode="auto">
            <a:xfrm>
              <a:off x="5705" y="1408"/>
              <a:ext cx="765" cy="851"/>
            </a:xfrm>
            <a:custGeom>
              <a:avLst/>
              <a:gdLst>
                <a:gd name="T0" fmla="*/ 765 w 765"/>
                <a:gd name="T1" fmla="*/ 539 h 851"/>
                <a:gd name="T2" fmla="*/ 765 w 765"/>
                <a:gd name="T3" fmla="*/ 624 h 851"/>
                <a:gd name="T4" fmla="*/ 737 w 765"/>
                <a:gd name="T5" fmla="*/ 680 h 851"/>
                <a:gd name="T6" fmla="*/ 680 w 765"/>
                <a:gd name="T7" fmla="*/ 680 h 851"/>
                <a:gd name="T8" fmla="*/ 623 w 765"/>
                <a:gd name="T9" fmla="*/ 851 h 851"/>
                <a:gd name="T10" fmla="*/ 567 w 765"/>
                <a:gd name="T11" fmla="*/ 766 h 851"/>
                <a:gd name="T12" fmla="*/ 623 w 765"/>
                <a:gd name="T13" fmla="*/ 624 h 851"/>
                <a:gd name="T14" fmla="*/ 567 w 765"/>
                <a:gd name="T15" fmla="*/ 624 h 851"/>
                <a:gd name="T16" fmla="*/ 425 w 765"/>
                <a:gd name="T17" fmla="*/ 680 h 851"/>
                <a:gd name="T18" fmla="*/ 397 w 765"/>
                <a:gd name="T19" fmla="*/ 539 h 851"/>
                <a:gd name="T20" fmla="*/ 198 w 765"/>
                <a:gd name="T21" fmla="*/ 482 h 851"/>
                <a:gd name="T22" fmla="*/ 113 w 765"/>
                <a:gd name="T23" fmla="*/ 312 h 851"/>
                <a:gd name="T24" fmla="*/ 141 w 765"/>
                <a:gd name="T25" fmla="*/ 255 h 851"/>
                <a:gd name="T26" fmla="*/ 0 w 765"/>
                <a:gd name="T27" fmla="*/ 57 h 851"/>
                <a:gd name="T28" fmla="*/ 56 w 765"/>
                <a:gd name="T29" fmla="*/ 28 h 851"/>
                <a:gd name="T30" fmla="*/ 113 w 765"/>
                <a:gd name="T31" fmla="*/ 0 h 851"/>
                <a:gd name="T32" fmla="*/ 226 w 765"/>
                <a:gd name="T33" fmla="*/ 142 h 851"/>
                <a:gd name="T34" fmla="*/ 226 w 765"/>
                <a:gd name="T35" fmla="*/ 57 h 851"/>
                <a:gd name="T36" fmla="*/ 311 w 765"/>
                <a:gd name="T37" fmla="*/ 0 h 851"/>
                <a:gd name="T38" fmla="*/ 368 w 765"/>
                <a:gd name="T39" fmla="*/ 28 h 851"/>
                <a:gd name="T40" fmla="*/ 453 w 765"/>
                <a:gd name="T41" fmla="*/ 0 h 851"/>
                <a:gd name="T42" fmla="*/ 510 w 765"/>
                <a:gd name="T43" fmla="*/ 57 h 851"/>
                <a:gd name="T44" fmla="*/ 453 w 765"/>
                <a:gd name="T45" fmla="*/ 85 h 851"/>
                <a:gd name="T46" fmla="*/ 453 w 765"/>
                <a:gd name="T47" fmla="*/ 142 h 851"/>
                <a:gd name="T48" fmla="*/ 538 w 765"/>
                <a:gd name="T49" fmla="*/ 170 h 851"/>
                <a:gd name="T50" fmla="*/ 510 w 765"/>
                <a:gd name="T51" fmla="*/ 284 h 851"/>
                <a:gd name="T52" fmla="*/ 538 w 765"/>
                <a:gd name="T53" fmla="*/ 454 h 851"/>
                <a:gd name="T54" fmla="*/ 652 w 765"/>
                <a:gd name="T55" fmla="*/ 539 h 851"/>
                <a:gd name="T56" fmla="*/ 765 w 765"/>
                <a:gd name="T57" fmla="*/ 539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5" h="851">
                  <a:moveTo>
                    <a:pt x="765" y="539"/>
                  </a:moveTo>
                  <a:lnTo>
                    <a:pt x="765" y="624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23" y="851"/>
                  </a:lnTo>
                  <a:lnTo>
                    <a:pt x="567" y="766"/>
                  </a:lnTo>
                  <a:lnTo>
                    <a:pt x="623" y="624"/>
                  </a:lnTo>
                  <a:lnTo>
                    <a:pt x="567" y="624"/>
                  </a:lnTo>
                  <a:lnTo>
                    <a:pt x="425" y="680"/>
                  </a:lnTo>
                  <a:lnTo>
                    <a:pt x="397" y="539"/>
                  </a:lnTo>
                  <a:lnTo>
                    <a:pt x="198" y="482"/>
                  </a:lnTo>
                  <a:lnTo>
                    <a:pt x="113" y="312"/>
                  </a:lnTo>
                  <a:lnTo>
                    <a:pt x="141" y="255"/>
                  </a:lnTo>
                  <a:lnTo>
                    <a:pt x="0" y="57"/>
                  </a:lnTo>
                  <a:lnTo>
                    <a:pt x="56" y="28"/>
                  </a:lnTo>
                  <a:lnTo>
                    <a:pt x="113" y="0"/>
                  </a:lnTo>
                  <a:lnTo>
                    <a:pt x="226" y="142"/>
                  </a:lnTo>
                  <a:lnTo>
                    <a:pt x="226" y="57"/>
                  </a:lnTo>
                  <a:lnTo>
                    <a:pt x="311" y="0"/>
                  </a:lnTo>
                  <a:lnTo>
                    <a:pt x="368" y="28"/>
                  </a:lnTo>
                  <a:lnTo>
                    <a:pt x="453" y="0"/>
                  </a:lnTo>
                  <a:lnTo>
                    <a:pt x="510" y="57"/>
                  </a:lnTo>
                  <a:lnTo>
                    <a:pt x="453" y="85"/>
                  </a:lnTo>
                  <a:lnTo>
                    <a:pt x="453" y="142"/>
                  </a:lnTo>
                  <a:lnTo>
                    <a:pt x="538" y="170"/>
                  </a:lnTo>
                  <a:lnTo>
                    <a:pt x="510" y="284"/>
                  </a:lnTo>
                  <a:lnTo>
                    <a:pt x="538" y="454"/>
                  </a:lnTo>
                  <a:lnTo>
                    <a:pt x="652" y="539"/>
                  </a:lnTo>
                  <a:lnTo>
                    <a:pt x="765" y="53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1" name="Freeform 771"/>
            <p:cNvSpPr>
              <a:spLocks/>
            </p:cNvSpPr>
            <p:nvPr/>
          </p:nvSpPr>
          <p:spPr bwMode="auto">
            <a:xfrm>
              <a:off x="6810" y="1238"/>
              <a:ext cx="879" cy="1191"/>
            </a:xfrm>
            <a:custGeom>
              <a:avLst/>
              <a:gdLst>
                <a:gd name="T0" fmla="*/ 879 w 879"/>
                <a:gd name="T1" fmla="*/ 1162 h 1191"/>
                <a:gd name="T2" fmla="*/ 737 w 879"/>
                <a:gd name="T3" fmla="*/ 1191 h 1191"/>
                <a:gd name="T4" fmla="*/ 454 w 879"/>
                <a:gd name="T5" fmla="*/ 1049 h 1191"/>
                <a:gd name="T6" fmla="*/ 397 w 879"/>
                <a:gd name="T7" fmla="*/ 1134 h 1191"/>
                <a:gd name="T8" fmla="*/ 255 w 879"/>
                <a:gd name="T9" fmla="*/ 1106 h 1191"/>
                <a:gd name="T10" fmla="*/ 227 w 879"/>
                <a:gd name="T11" fmla="*/ 992 h 1191"/>
                <a:gd name="T12" fmla="*/ 114 w 879"/>
                <a:gd name="T13" fmla="*/ 936 h 1191"/>
                <a:gd name="T14" fmla="*/ 114 w 879"/>
                <a:gd name="T15" fmla="*/ 794 h 1191"/>
                <a:gd name="T16" fmla="*/ 0 w 879"/>
                <a:gd name="T17" fmla="*/ 652 h 1191"/>
                <a:gd name="T18" fmla="*/ 57 w 879"/>
                <a:gd name="T19" fmla="*/ 624 h 1191"/>
                <a:gd name="T20" fmla="*/ 57 w 879"/>
                <a:gd name="T21" fmla="*/ 567 h 1191"/>
                <a:gd name="T22" fmla="*/ 29 w 879"/>
                <a:gd name="T23" fmla="*/ 454 h 1191"/>
                <a:gd name="T24" fmla="*/ 57 w 879"/>
                <a:gd name="T25" fmla="*/ 397 h 1191"/>
                <a:gd name="T26" fmla="*/ 0 w 879"/>
                <a:gd name="T27" fmla="*/ 369 h 1191"/>
                <a:gd name="T28" fmla="*/ 29 w 879"/>
                <a:gd name="T29" fmla="*/ 255 h 1191"/>
                <a:gd name="T30" fmla="*/ 0 w 879"/>
                <a:gd name="T31" fmla="*/ 198 h 1191"/>
                <a:gd name="T32" fmla="*/ 114 w 879"/>
                <a:gd name="T33" fmla="*/ 113 h 1191"/>
                <a:gd name="T34" fmla="*/ 85 w 879"/>
                <a:gd name="T35" fmla="*/ 57 h 1191"/>
                <a:gd name="T36" fmla="*/ 227 w 879"/>
                <a:gd name="T37" fmla="*/ 0 h 1191"/>
                <a:gd name="T38" fmla="*/ 369 w 879"/>
                <a:gd name="T39" fmla="*/ 28 h 1191"/>
                <a:gd name="T40" fmla="*/ 426 w 879"/>
                <a:gd name="T41" fmla="*/ 57 h 1191"/>
                <a:gd name="T42" fmla="*/ 482 w 879"/>
                <a:gd name="T43" fmla="*/ 28 h 1191"/>
                <a:gd name="T44" fmla="*/ 681 w 879"/>
                <a:gd name="T45" fmla="*/ 57 h 1191"/>
                <a:gd name="T46" fmla="*/ 709 w 879"/>
                <a:gd name="T47" fmla="*/ 113 h 1191"/>
                <a:gd name="T48" fmla="*/ 766 w 879"/>
                <a:gd name="T49" fmla="*/ 113 h 1191"/>
                <a:gd name="T50" fmla="*/ 766 w 879"/>
                <a:gd name="T51" fmla="*/ 312 h 1191"/>
                <a:gd name="T52" fmla="*/ 822 w 879"/>
                <a:gd name="T53" fmla="*/ 425 h 1191"/>
                <a:gd name="T54" fmla="*/ 851 w 879"/>
                <a:gd name="T55" fmla="*/ 709 h 1191"/>
                <a:gd name="T56" fmla="*/ 822 w 879"/>
                <a:gd name="T57" fmla="*/ 822 h 1191"/>
                <a:gd name="T58" fmla="*/ 879 w 879"/>
                <a:gd name="T59" fmla="*/ 1162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79" h="1191">
                  <a:moveTo>
                    <a:pt x="879" y="1162"/>
                  </a:moveTo>
                  <a:lnTo>
                    <a:pt x="737" y="1191"/>
                  </a:lnTo>
                  <a:lnTo>
                    <a:pt x="454" y="1049"/>
                  </a:lnTo>
                  <a:lnTo>
                    <a:pt x="397" y="1134"/>
                  </a:lnTo>
                  <a:lnTo>
                    <a:pt x="255" y="1106"/>
                  </a:lnTo>
                  <a:lnTo>
                    <a:pt x="227" y="992"/>
                  </a:lnTo>
                  <a:lnTo>
                    <a:pt x="114" y="936"/>
                  </a:lnTo>
                  <a:lnTo>
                    <a:pt x="114" y="794"/>
                  </a:lnTo>
                  <a:lnTo>
                    <a:pt x="0" y="652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29" y="454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29" y="255"/>
                  </a:lnTo>
                  <a:lnTo>
                    <a:pt x="0" y="198"/>
                  </a:lnTo>
                  <a:lnTo>
                    <a:pt x="114" y="113"/>
                  </a:lnTo>
                  <a:lnTo>
                    <a:pt x="85" y="57"/>
                  </a:lnTo>
                  <a:lnTo>
                    <a:pt x="227" y="0"/>
                  </a:lnTo>
                  <a:lnTo>
                    <a:pt x="369" y="28"/>
                  </a:lnTo>
                  <a:lnTo>
                    <a:pt x="426" y="57"/>
                  </a:lnTo>
                  <a:lnTo>
                    <a:pt x="482" y="28"/>
                  </a:lnTo>
                  <a:lnTo>
                    <a:pt x="681" y="57"/>
                  </a:lnTo>
                  <a:lnTo>
                    <a:pt x="709" y="113"/>
                  </a:lnTo>
                  <a:lnTo>
                    <a:pt x="766" y="113"/>
                  </a:lnTo>
                  <a:lnTo>
                    <a:pt x="766" y="312"/>
                  </a:lnTo>
                  <a:lnTo>
                    <a:pt x="822" y="425"/>
                  </a:lnTo>
                  <a:lnTo>
                    <a:pt x="851" y="709"/>
                  </a:lnTo>
                  <a:lnTo>
                    <a:pt x="822" y="822"/>
                  </a:lnTo>
                  <a:lnTo>
                    <a:pt x="879" y="116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2" name="Freeform 772"/>
            <p:cNvSpPr>
              <a:spLocks/>
            </p:cNvSpPr>
            <p:nvPr/>
          </p:nvSpPr>
          <p:spPr bwMode="auto">
            <a:xfrm>
              <a:off x="6158" y="1181"/>
              <a:ext cx="766" cy="794"/>
            </a:xfrm>
            <a:custGeom>
              <a:avLst/>
              <a:gdLst>
                <a:gd name="T0" fmla="*/ 737 w 766"/>
                <a:gd name="T1" fmla="*/ 114 h 794"/>
                <a:gd name="T2" fmla="*/ 766 w 766"/>
                <a:gd name="T3" fmla="*/ 170 h 794"/>
                <a:gd name="T4" fmla="*/ 652 w 766"/>
                <a:gd name="T5" fmla="*/ 255 h 794"/>
                <a:gd name="T6" fmla="*/ 681 w 766"/>
                <a:gd name="T7" fmla="*/ 312 h 794"/>
                <a:gd name="T8" fmla="*/ 652 w 766"/>
                <a:gd name="T9" fmla="*/ 426 h 794"/>
                <a:gd name="T10" fmla="*/ 709 w 766"/>
                <a:gd name="T11" fmla="*/ 454 h 794"/>
                <a:gd name="T12" fmla="*/ 681 w 766"/>
                <a:gd name="T13" fmla="*/ 511 h 794"/>
                <a:gd name="T14" fmla="*/ 709 w 766"/>
                <a:gd name="T15" fmla="*/ 624 h 794"/>
                <a:gd name="T16" fmla="*/ 709 w 766"/>
                <a:gd name="T17" fmla="*/ 681 h 794"/>
                <a:gd name="T18" fmla="*/ 652 w 766"/>
                <a:gd name="T19" fmla="*/ 709 h 794"/>
                <a:gd name="T20" fmla="*/ 596 w 766"/>
                <a:gd name="T21" fmla="*/ 794 h 794"/>
                <a:gd name="T22" fmla="*/ 312 w 766"/>
                <a:gd name="T23" fmla="*/ 766 h 794"/>
                <a:gd name="T24" fmla="*/ 199 w 766"/>
                <a:gd name="T25" fmla="*/ 766 h 794"/>
                <a:gd name="T26" fmla="*/ 85 w 766"/>
                <a:gd name="T27" fmla="*/ 681 h 794"/>
                <a:gd name="T28" fmla="*/ 57 w 766"/>
                <a:gd name="T29" fmla="*/ 511 h 794"/>
                <a:gd name="T30" fmla="*/ 85 w 766"/>
                <a:gd name="T31" fmla="*/ 397 h 794"/>
                <a:gd name="T32" fmla="*/ 0 w 766"/>
                <a:gd name="T33" fmla="*/ 369 h 794"/>
                <a:gd name="T34" fmla="*/ 0 w 766"/>
                <a:gd name="T35" fmla="*/ 312 h 794"/>
                <a:gd name="T36" fmla="*/ 57 w 766"/>
                <a:gd name="T37" fmla="*/ 284 h 794"/>
                <a:gd name="T38" fmla="*/ 142 w 766"/>
                <a:gd name="T39" fmla="*/ 85 h 794"/>
                <a:gd name="T40" fmla="*/ 312 w 766"/>
                <a:gd name="T41" fmla="*/ 29 h 794"/>
                <a:gd name="T42" fmla="*/ 425 w 766"/>
                <a:gd name="T43" fmla="*/ 57 h 794"/>
                <a:gd name="T44" fmla="*/ 454 w 766"/>
                <a:gd name="T45" fmla="*/ 0 h 794"/>
                <a:gd name="T46" fmla="*/ 681 w 766"/>
                <a:gd name="T47" fmla="*/ 57 h 794"/>
                <a:gd name="T48" fmla="*/ 737 w 766"/>
                <a:gd name="T49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66" h="794">
                  <a:moveTo>
                    <a:pt x="737" y="114"/>
                  </a:moveTo>
                  <a:lnTo>
                    <a:pt x="766" y="170"/>
                  </a:lnTo>
                  <a:lnTo>
                    <a:pt x="652" y="255"/>
                  </a:lnTo>
                  <a:lnTo>
                    <a:pt x="681" y="312"/>
                  </a:lnTo>
                  <a:lnTo>
                    <a:pt x="652" y="426"/>
                  </a:lnTo>
                  <a:lnTo>
                    <a:pt x="709" y="454"/>
                  </a:lnTo>
                  <a:lnTo>
                    <a:pt x="681" y="511"/>
                  </a:lnTo>
                  <a:lnTo>
                    <a:pt x="709" y="624"/>
                  </a:lnTo>
                  <a:lnTo>
                    <a:pt x="709" y="681"/>
                  </a:lnTo>
                  <a:lnTo>
                    <a:pt x="652" y="709"/>
                  </a:lnTo>
                  <a:lnTo>
                    <a:pt x="596" y="794"/>
                  </a:lnTo>
                  <a:lnTo>
                    <a:pt x="312" y="766"/>
                  </a:lnTo>
                  <a:lnTo>
                    <a:pt x="199" y="766"/>
                  </a:lnTo>
                  <a:lnTo>
                    <a:pt x="85" y="681"/>
                  </a:lnTo>
                  <a:lnTo>
                    <a:pt x="57" y="511"/>
                  </a:lnTo>
                  <a:lnTo>
                    <a:pt x="85" y="397"/>
                  </a:lnTo>
                  <a:lnTo>
                    <a:pt x="0" y="369"/>
                  </a:lnTo>
                  <a:lnTo>
                    <a:pt x="0" y="312"/>
                  </a:lnTo>
                  <a:lnTo>
                    <a:pt x="57" y="284"/>
                  </a:lnTo>
                  <a:lnTo>
                    <a:pt x="142" y="85"/>
                  </a:lnTo>
                  <a:lnTo>
                    <a:pt x="312" y="29"/>
                  </a:lnTo>
                  <a:lnTo>
                    <a:pt x="425" y="57"/>
                  </a:lnTo>
                  <a:lnTo>
                    <a:pt x="454" y="0"/>
                  </a:lnTo>
                  <a:lnTo>
                    <a:pt x="681" y="57"/>
                  </a:lnTo>
                  <a:lnTo>
                    <a:pt x="737" y="1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3" name="Freeform 773"/>
            <p:cNvSpPr>
              <a:spLocks/>
            </p:cNvSpPr>
            <p:nvPr/>
          </p:nvSpPr>
          <p:spPr bwMode="auto">
            <a:xfrm>
              <a:off x="6272" y="756"/>
              <a:ext cx="1304" cy="595"/>
            </a:xfrm>
            <a:custGeom>
              <a:avLst/>
              <a:gdLst>
                <a:gd name="T0" fmla="*/ 1304 w 1304"/>
                <a:gd name="T1" fmla="*/ 595 h 595"/>
                <a:gd name="T2" fmla="*/ 1304 w 1304"/>
                <a:gd name="T3" fmla="*/ 482 h 595"/>
                <a:gd name="T4" fmla="*/ 1219 w 1304"/>
                <a:gd name="T5" fmla="*/ 340 h 595"/>
                <a:gd name="T6" fmla="*/ 1219 w 1304"/>
                <a:gd name="T7" fmla="*/ 85 h 595"/>
                <a:gd name="T8" fmla="*/ 1105 w 1304"/>
                <a:gd name="T9" fmla="*/ 57 h 595"/>
                <a:gd name="T10" fmla="*/ 1077 w 1304"/>
                <a:gd name="T11" fmla="*/ 28 h 595"/>
                <a:gd name="T12" fmla="*/ 992 w 1304"/>
                <a:gd name="T13" fmla="*/ 28 h 595"/>
                <a:gd name="T14" fmla="*/ 822 w 1304"/>
                <a:gd name="T15" fmla="*/ 0 h 595"/>
                <a:gd name="T16" fmla="*/ 680 w 1304"/>
                <a:gd name="T17" fmla="*/ 28 h 595"/>
                <a:gd name="T18" fmla="*/ 708 w 1304"/>
                <a:gd name="T19" fmla="*/ 142 h 595"/>
                <a:gd name="T20" fmla="*/ 680 w 1304"/>
                <a:gd name="T21" fmla="*/ 227 h 595"/>
                <a:gd name="T22" fmla="*/ 510 w 1304"/>
                <a:gd name="T23" fmla="*/ 227 h 595"/>
                <a:gd name="T24" fmla="*/ 397 w 1304"/>
                <a:gd name="T25" fmla="*/ 198 h 595"/>
                <a:gd name="T26" fmla="*/ 368 w 1304"/>
                <a:gd name="T27" fmla="*/ 255 h 595"/>
                <a:gd name="T28" fmla="*/ 510 w 1304"/>
                <a:gd name="T29" fmla="*/ 312 h 595"/>
                <a:gd name="T30" fmla="*/ 453 w 1304"/>
                <a:gd name="T31" fmla="*/ 340 h 595"/>
                <a:gd name="T32" fmla="*/ 340 w 1304"/>
                <a:gd name="T33" fmla="*/ 284 h 595"/>
                <a:gd name="T34" fmla="*/ 226 w 1304"/>
                <a:gd name="T35" fmla="*/ 255 h 595"/>
                <a:gd name="T36" fmla="*/ 198 w 1304"/>
                <a:gd name="T37" fmla="*/ 312 h 595"/>
                <a:gd name="T38" fmla="*/ 113 w 1304"/>
                <a:gd name="T39" fmla="*/ 198 h 595"/>
                <a:gd name="T40" fmla="*/ 0 w 1304"/>
                <a:gd name="T41" fmla="*/ 284 h 595"/>
                <a:gd name="T42" fmla="*/ 28 w 1304"/>
                <a:gd name="T43" fmla="*/ 369 h 595"/>
                <a:gd name="T44" fmla="*/ 113 w 1304"/>
                <a:gd name="T45" fmla="*/ 425 h 595"/>
                <a:gd name="T46" fmla="*/ 255 w 1304"/>
                <a:gd name="T47" fmla="*/ 369 h 595"/>
                <a:gd name="T48" fmla="*/ 198 w 1304"/>
                <a:gd name="T49" fmla="*/ 454 h 595"/>
                <a:gd name="T50" fmla="*/ 311 w 1304"/>
                <a:gd name="T51" fmla="*/ 482 h 595"/>
                <a:gd name="T52" fmla="*/ 340 w 1304"/>
                <a:gd name="T53" fmla="*/ 425 h 595"/>
                <a:gd name="T54" fmla="*/ 567 w 1304"/>
                <a:gd name="T55" fmla="*/ 482 h 595"/>
                <a:gd name="T56" fmla="*/ 623 w 1304"/>
                <a:gd name="T57" fmla="*/ 539 h 595"/>
                <a:gd name="T58" fmla="*/ 765 w 1304"/>
                <a:gd name="T59" fmla="*/ 482 h 595"/>
                <a:gd name="T60" fmla="*/ 907 w 1304"/>
                <a:gd name="T61" fmla="*/ 510 h 595"/>
                <a:gd name="T62" fmla="*/ 964 w 1304"/>
                <a:gd name="T63" fmla="*/ 539 h 595"/>
                <a:gd name="T64" fmla="*/ 1020 w 1304"/>
                <a:gd name="T65" fmla="*/ 510 h 595"/>
                <a:gd name="T66" fmla="*/ 1219 w 1304"/>
                <a:gd name="T67" fmla="*/ 539 h 595"/>
                <a:gd name="T68" fmla="*/ 1247 w 1304"/>
                <a:gd name="T69" fmla="*/ 595 h 595"/>
                <a:gd name="T70" fmla="*/ 1304 w 1304"/>
                <a:gd name="T71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04" h="595">
                  <a:moveTo>
                    <a:pt x="1304" y="595"/>
                  </a:moveTo>
                  <a:lnTo>
                    <a:pt x="1304" y="482"/>
                  </a:lnTo>
                  <a:lnTo>
                    <a:pt x="1219" y="340"/>
                  </a:lnTo>
                  <a:lnTo>
                    <a:pt x="1219" y="85"/>
                  </a:lnTo>
                  <a:lnTo>
                    <a:pt x="1105" y="57"/>
                  </a:lnTo>
                  <a:lnTo>
                    <a:pt x="1077" y="28"/>
                  </a:lnTo>
                  <a:lnTo>
                    <a:pt x="992" y="28"/>
                  </a:lnTo>
                  <a:lnTo>
                    <a:pt x="822" y="0"/>
                  </a:lnTo>
                  <a:lnTo>
                    <a:pt x="680" y="28"/>
                  </a:lnTo>
                  <a:lnTo>
                    <a:pt x="708" y="142"/>
                  </a:lnTo>
                  <a:lnTo>
                    <a:pt x="680" y="227"/>
                  </a:lnTo>
                  <a:lnTo>
                    <a:pt x="510" y="227"/>
                  </a:lnTo>
                  <a:lnTo>
                    <a:pt x="397" y="198"/>
                  </a:lnTo>
                  <a:lnTo>
                    <a:pt x="368" y="255"/>
                  </a:lnTo>
                  <a:lnTo>
                    <a:pt x="510" y="312"/>
                  </a:lnTo>
                  <a:lnTo>
                    <a:pt x="453" y="340"/>
                  </a:lnTo>
                  <a:lnTo>
                    <a:pt x="340" y="284"/>
                  </a:lnTo>
                  <a:lnTo>
                    <a:pt x="226" y="255"/>
                  </a:lnTo>
                  <a:lnTo>
                    <a:pt x="198" y="312"/>
                  </a:lnTo>
                  <a:lnTo>
                    <a:pt x="113" y="198"/>
                  </a:lnTo>
                  <a:lnTo>
                    <a:pt x="0" y="284"/>
                  </a:lnTo>
                  <a:lnTo>
                    <a:pt x="28" y="369"/>
                  </a:lnTo>
                  <a:lnTo>
                    <a:pt x="113" y="425"/>
                  </a:lnTo>
                  <a:lnTo>
                    <a:pt x="255" y="369"/>
                  </a:lnTo>
                  <a:lnTo>
                    <a:pt x="198" y="454"/>
                  </a:lnTo>
                  <a:lnTo>
                    <a:pt x="311" y="482"/>
                  </a:lnTo>
                  <a:lnTo>
                    <a:pt x="340" y="425"/>
                  </a:lnTo>
                  <a:lnTo>
                    <a:pt x="567" y="482"/>
                  </a:lnTo>
                  <a:lnTo>
                    <a:pt x="623" y="539"/>
                  </a:lnTo>
                  <a:lnTo>
                    <a:pt x="765" y="482"/>
                  </a:lnTo>
                  <a:lnTo>
                    <a:pt x="907" y="510"/>
                  </a:lnTo>
                  <a:lnTo>
                    <a:pt x="964" y="539"/>
                  </a:lnTo>
                  <a:lnTo>
                    <a:pt x="1020" y="510"/>
                  </a:lnTo>
                  <a:lnTo>
                    <a:pt x="1219" y="539"/>
                  </a:lnTo>
                  <a:lnTo>
                    <a:pt x="1247" y="595"/>
                  </a:lnTo>
                  <a:lnTo>
                    <a:pt x="1304" y="59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4" name="Freeform 774"/>
            <p:cNvSpPr>
              <a:spLocks/>
            </p:cNvSpPr>
            <p:nvPr/>
          </p:nvSpPr>
          <p:spPr bwMode="auto">
            <a:xfrm>
              <a:off x="6924" y="444"/>
              <a:ext cx="425" cy="340"/>
            </a:xfrm>
            <a:custGeom>
              <a:avLst/>
              <a:gdLst>
                <a:gd name="T0" fmla="*/ 425 w 425"/>
                <a:gd name="T1" fmla="*/ 340 h 340"/>
                <a:gd name="T2" fmla="*/ 340 w 425"/>
                <a:gd name="T3" fmla="*/ 170 h 340"/>
                <a:gd name="T4" fmla="*/ 340 w 425"/>
                <a:gd name="T5" fmla="*/ 57 h 340"/>
                <a:gd name="T6" fmla="*/ 226 w 425"/>
                <a:gd name="T7" fmla="*/ 57 h 340"/>
                <a:gd name="T8" fmla="*/ 226 w 425"/>
                <a:gd name="T9" fmla="*/ 0 h 340"/>
                <a:gd name="T10" fmla="*/ 85 w 425"/>
                <a:gd name="T11" fmla="*/ 57 h 340"/>
                <a:gd name="T12" fmla="*/ 56 w 425"/>
                <a:gd name="T13" fmla="*/ 114 h 340"/>
                <a:gd name="T14" fmla="*/ 85 w 425"/>
                <a:gd name="T15" fmla="*/ 142 h 340"/>
                <a:gd name="T16" fmla="*/ 28 w 425"/>
                <a:gd name="T17" fmla="*/ 170 h 340"/>
                <a:gd name="T18" fmla="*/ 56 w 425"/>
                <a:gd name="T19" fmla="*/ 227 h 340"/>
                <a:gd name="T20" fmla="*/ 0 w 425"/>
                <a:gd name="T21" fmla="*/ 284 h 340"/>
                <a:gd name="T22" fmla="*/ 28 w 425"/>
                <a:gd name="T23" fmla="*/ 340 h 340"/>
                <a:gd name="T24" fmla="*/ 170 w 425"/>
                <a:gd name="T25" fmla="*/ 312 h 340"/>
                <a:gd name="T26" fmla="*/ 340 w 425"/>
                <a:gd name="T27" fmla="*/ 340 h 340"/>
                <a:gd name="T28" fmla="*/ 425 w 425"/>
                <a:gd name="T2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340">
                  <a:moveTo>
                    <a:pt x="425" y="340"/>
                  </a:moveTo>
                  <a:lnTo>
                    <a:pt x="340" y="17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85" y="57"/>
                  </a:lnTo>
                  <a:lnTo>
                    <a:pt x="56" y="114"/>
                  </a:lnTo>
                  <a:lnTo>
                    <a:pt x="85" y="142"/>
                  </a:lnTo>
                  <a:lnTo>
                    <a:pt x="28" y="170"/>
                  </a:lnTo>
                  <a:lnTo>
                    <a:pt x="56" y="227"/>
                  </a:lnTo>
                  <a:lnTo>
                    <a:pt x="0" y="284"/>
                  </a:lnTo>
                  <a:lnTo>
                    <a:pt x="28" y="340"/>
                  </a:lnTo>
                  <a:lnTo>
                    <a:pt x="170" y="312"/>
                  </a:lnTo>
                  <a:lnTo>
                    <a:pt x="340" y="340"/>
                  </a:lnTo>
                  <a:lnTo>
                    <a:pt x="425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5" name="Freeform 775"/>
            <p:cNvSpPr>
              <a:spLocks/>
            </p:cNvSpPr>
            <p:nvPr/>
          </p:nvSpPr>
          <p:spPr bwMode="auto">
            <a:xfrm>
              <a:off x="5535" y="416"/>
              <a:ext cx="992" cy="1134"/>
            </a:xfrm>
            <a:custGeom>
              <a:avLst/>
              <a:gdLst>
                <a:gd name="T0" fmla="*/ 850 w 992"/>
                <a:gd name="T1" fmla="*/ 538 h 1134"/>
                <a:gd name="T2" fmla="*/ 737 w 992"/>
                <a:gd name="T3" fmla="*/ 624 h 1134"/>
                <a:gd name="T4" fmla="*/ 765 w 992"/>
                <a:gd name="T5" fmla="*/ 709 h 1134"/>
                <a:gd name="T6" fmla="*/ 850 w 992"/>
                <a:gd name="T7" fmla="*/ 765 h 1134"/>
                <a:gd name="T8" fmla="*/ 992 w 992"/>
                <a:gd name="T9" fmla="*/ 709 h 1134"/>
                <a:gd name="T10" fmla="*/ 935 w 992"/>
                <a:gd name="T11" fmla="*/ 794 h 1134"/>
                <a:gd name="T12" fmla="*/ 765 w 992"/>
                <a:gd name="T13" fmla="*/ 850 h 1134"/>
                <a:gd name="T14" fmla="*/ 680 w 992"/>
                <a:gd name="T15" fmla="*/ 1049 h 1134"/>
                <a:gd name="T16" fmla="*/ 623 w 992"/>
                <a:gd name="T17" fmla="*/ 992 h 1134"/>
                <a:gd name="T18" fmla="*/ 538 w 992"/>
                <a:gd name="T19" fmla="*/ 1020 h 1134"/>
                <a:gd name="T20" fmla="*/ 481 w 992"/>
                <a:gd name="T21" fmla="*/ 992 h 1134"/>
                <a:gd name="T22" fmla="*/ 396 w 992"/>
                <a:gd name="T23" fmla="*/ 1049 h 1134"/>
                <a:gd name="T24" fmla="*/ 396 w 992"/>
                <a:gd name="T25" fmla="*/ 1134 h 1134"/>
                <a:gd name="T26" fmla="*/ 283 w 992"/>
                <a:gd name="T27" fmla="*/ 992 h 1134"/>
                <a:gd name="T28" fmla="*/ 226 w 992"/>
                <a:gd name="T29" fmla="*/ 1020 h 1134"/>
                <a:gd name="T30" fmla="*/ 198 w 992"/>
                <a:gd name="T31" fmla="*/ 964 h 1134"/>
                <a:gd name="T32" fmla="*/ 226 w 992"/>
                <a:gd name="T33" fmla="*/ 879 h 1134"/>
                <a:gd name="T34" fmla="*/ 311 w 992"/>
                <a:gd name="T35" fmla="*/ 737 h 1134"/>
                <a:gd name="T36" fmla="*/ 141 w 992"/>
                <a:gd name="T37" fmla="*/ 737 h 1134"/>
                <a:gd name="T38" fmla="*/ 141 w 992"/>
                <a:gd name="T39" fmla="*/ 595 h 1134"/>
                <a:gd name="T40" fmla="*/ 113 w 992"/>
                <a:gd name="T41" fmla="*/ 538 h 1134"/>
                <a:gd name="T42" fmla="*/ 0 w 992"/>
                <a:gd name="T43" fmla="*/ 510 h 1134"/>
                <a:gd name="T44" fmla="*/ 28 w 992"/>
                <a:gd name="T45" fmla="*/ 425 h 1134"/>
                <a:gd name="T46" fmla="*/ 170 w 992"/>
                <a:gd name="T47" fmla="*/ 397 h 1134"/>
                <a:gd name="T48" fmla="*/ 283 w 992"/>
                <a:gd name="T49" fmla="*/ 340 h 1134"/>
                <a:gd name="T50" fmla="*/ 283 w 992"/>
                <a:gd name="T51" fmla="*/ 255 h 1134"/>
                <a:gd name="T52" fmla="*/ 368 w 992"/>
                <a:gd name="T53" fmla="*/ 255 h 1134"/>
                <a:gd name="T54" fmla="*/ 368 w 992"/>
                <a:gd name="T55" fmla="*/ 198 h 1134"/>
                <a:gd name="T56" fmla="*/ 425 w 992"/>
                <a:gd name="T57" fmla="*/ 170 h 1134"/>
                <a:gd name="T58" fmla="*/ 425 w 992"/>
                <a:gd name="T59" fmla="*/ 57 h 1134"/>
                <a:gd name="T60" fmla="*/ 481 w 992"/>
                <a:gd name="T61" fmla="*/ 0 h 1134"/>
                <a:gd name="T62" fmla="*/ 510 w 992"/>
                <a:gd name="T63" fmla="*/ 57 h 1134"/>
                <a:gd name="T64" fmla="*/ 567 w 992"/>
                <a:gd name="T65" fmla="*/ 85 h 1134"/>
                <a:gd name="T66" fmla="*/ 680 w 992"/>
                <a:gd name="T67" fmla="*/ 57 h 1134"/>
                <a:gd name="T68" fmla="*/ 793 w 992"/>
                <a:gd name="T69" fmla="*/ 142 h 1134"/>
                <a:gd name="T70" fmla="*/ 765 w 992"/>
                <a:gd name="T71" fmla="*/ 170 h 1134"/>
                <a:gd name="T72" fmla="*/ 793 w 992"/>
                <a:gd name="T73" fmla="*/ 283 h 1134"/>
                <a:gd name="T74" fmla="*/ 737 w 992"/>
                <a:gd name="T75" fmla="*/ 368 h 1134"/>
                <a:gd name="T76" fmla="*/ 850 w 992"/>
                <a:gd name="T77" fmla="*/ 538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2" h="1134">
                  <a:moveTo>
                    <a:pt x="850" y="538"/>
                  </a:moveTo>
                  <a:lnTo>
                    <a:pt x="737" y="624"/>
                  </a:lnTo>
                  <a:lnTo>
                    <a:pt x="765" y="709"/>
                  </a:lnTo>
                  <a:lnTo>
                    <a:pt x="850" y="765"/>
                  </a:lnTo>
                  <a:lnTo>
                    <a:pt x="992" y="709"/>
                  </a:lnTo>
                  <a:lnTo>
                    <a:pt x="935" y="794"/>
                  </a:lnTo>
                  <a:lnTo>
                    <a:pt x="765" y="850"/>
                  </a:lnTo>
                  <a:lnTo>
                    <a:pt x="680" y="1049"/>
                  </a:lnTo>
                  <a:lnTo>
                    <a:pt x="623" y="992"/>
                  </a:lnTo>
                  <a:lnTo>
                    <a:pt x="538" y="1020"/>
                  </a:lnTo>
                  <a:lnTo>
                    <a:pt x="481" y="992"/>
                  </a:lnTo>
                  <a:lnTo>
                    <a:pt x="396" y="1049"/>
                  </a:lnTo>
                  <a:lnTo>
                    <a:pt x="396" y="1134"/>
                  </a:lnTo>
                  <a:lnTo>
                    <a:pt x="283" y="992"/>
                  </a:lnTo>
                  <a:lnTo>
                    <a:pt x="226" y="1020"/>
                  </a:lnTo>
                  <a:lnTo>
                    <a:pt x="198" y="964"/>
                  </a:lnTo>
                  <a:lnTo>
                    <a:pt x="226" y="879"/>
                  </a:lnTo>
                  <a:lnTo>
                    <a:pt x="311" y="737"/>
                  </a:lnTo>
                  <a:lnTo>
                    <a:pt x="141" y="737"/>
                  </a:lnTo>
                  <a:lnTo>
                    <a:pt x="141" y="595"/>
                  </a:lnTo>
                  <a:lnTo>
                    <a:pt x="113" y="538"/>
                  </a:lnTo>
                  <a:lnTo>
                    <a:pt x="0" y="510"/>
                  </a:lnTo>
                  <a:lnTo>
                    <a:pt x="28" y="425"/>
                  </a:lnTo>
                  <a:lnTo>
                    <a:pt x="170" y="397"/>
                  </a:lnTo>
                  <a:lnTo>
                    <a:pt x="283" y="340"/>
                  </a:lnTo>
                  <a:lnTo>
                    <a:pt x="283" y="255"/>
                  </a:lnTo>
                  <a:lnTo>
                    <a:pt x="368" y="255"/>
                  </a:lnTo>
                  <a:lnTo>
                    <a:pt x="368" y="198"/>
                  </a:lnTo>
                  <a:lnTo>
                    <a:pt x="425" y="170"/>
                  </a:lnTo>
                  <a:lnTo>
                    <a:pt x="425" y="57"/>
                  </a:lnTo>
                  <a:lnTo>
                    <a:pt x="481" y="0"/>
                  </a:lnTo>
                  <a:lnTo>
                    <a:pt x="510" y="57"/>
                  </a:lnTo>
                  <a:lnTo>
                    <a:pt x="567" y="85"/>
                  </a:lnTo>
                  <a:lnTo>
                    <a:pt x="680" y="57"/>
                  </a:lnTo>
                  <a:lnTo>
                    <a:pt x="793" y="142"/>
                  </a:lnTo>
                  <a:lnTo>
                    <a:pt x="765" y="170"/>
                  </a:lnTo>
                  <a:lnTo>
                    <a:pt x="793" y="283"/>
                  </a:lnTo>
                  <a:lnTo>
                    <a:pt x="737" y="368"/>
                  </a:lnTo>
                  <a:lnTo>
                    <a:pt x="850" y="5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6" name="Freeform 776"/>
            <p:cNvSpPr>
              <a:spLocks/>
            </p:cNvSpPr>
            <p:nvPr/>
          </p:nvSpPr>
          <p:spPr bwMode="auto">
            <a:xfrm>
              <a:off x="5421" y="444"/>
              <a:ext cx="397" cy="397"/>
            </a:xfrm>
            <a:custGeom>
              <a:avLst/>
              <a:gdLst>
                <a:gd name="T0" fmla="*/ 85 w 397"/>
                <a:gd name="T1" fmla="*/ 0 h 397"/>
                <a:gd name="T2" fmla="*/ 28 w 397"/>
                <a:gd name="T3" fmla="*/ 29 h 397"/>
                <a:gd name="T4" fmla="*/ 0 w 397"/>
                <a:gd name="T5" fmla="*/ 170 h 397"/>
                <a:gd name="T6" fmla="*/ 85 w 397"/>
                <a:gd name="T7" fmla="*/ 284 h 397"/>
                <a:gd name="T8" fmla="*/ 57 w 397"/>
                <a:gd name="T9" fmla="*/ 312 h 397"/>
                <a:gd name="T10" fmla="*/ 57 w 397"/>
                <a:gd name="T11" fmla="*/ 397 h 397"/>
                <a:gd name="T12" fmla="*/ 142 w 397"/>
                <a:gd name="T13" fmla="*/ 397 h 397"/>
                <a:gd name="T14" fmla="*/ 284 w 397"/>
                <a:gd name="T15" fmla="*/ 369 h 397"/>
                <a:gd name="T16" fmla="*/ 397 w 397"/>
                <a:gd name="T17" fmla="*/ 312 h 397"/>
                <a:gd name="T18" fmla="*/ 397 w 397"/>
                <a:gd name="T19" fmla="*/ 227 h 397"/>
                <a:gd name="T20" fmla="*/ 114 w 397"/>
                <a:gd name="T21" fmla="*/ 85 h 397"/>
                <a:gd name="T22" fmla="*/ 114 w 397"/>
                <a:gd name="T23" fmla="*/ 29 h 397"/>
                <a:gd name="T24" fmla="*/ 85 w 397"/>
                <a:gd name="T2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397">
                  <a:moveTo>
                    <a:pt x="85" y="0"/>
                  </a:moveTo>
                  <a:lnTo>
                    <a:pt x="28" y="29"/>
                  </a:lnTo>
                  <a:lnTo>
                    <a:pt x="0" y="170"/>
                  </a:lnTo>
                  <a:lnTo>
                    <a:pt x="85" y="284"/>
                  </a:lnTo>
                  <a:lnTo>
                    <a:pt x="57" y="312"/>
                  </a:lnTo>
                  <a:lnTo>
                    <a:pt x="57" y="397"/>
                  </a:lnTo>
                  <a:lnTo>
                    <a:pt x="142" y="397"/>
                  </a:lnTo>
                  <a:lnTo>
                    <a:pt x="284" y="369"/>
                  </a:lnTo>
                  <a:lnTo>
                    <a:pt x="397" y="312"/>
                  </a:lnTo>
                  <a:lnTo>
                    <a:pt x="397" y="227"/>
                  </a:lnTo>
                  <a:lnTo>
                    <a:pt x="114" y="85"/>
                  </a:lnTo>
                  <a:lnTo>
                    <a:pt x="114" y="2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7" name="Freeform 778"/>
            <p:cNvSpPr>
              <a:spLocks/>
            </p:cNvSpPr>
            <p:nvPr/>
          </p:nvSpPr>
          <p:spPr bwMode="auto">
            <a:xfrm>
              <a:off x="5535" y="359"/>
              <a:ext cx="425" cy="312"/>
            </a:xfrm>
            <a:custGeom>
              <a:avLst/>
              <a:gdLst>
                <a:gd name="T0" fmla="*/ 0 w 425"/>
                <a:gd name="T1" fmla="*/ 114 h 312"/>
                <a:gd name="T2" fmla="*/ 0 w 425"/>
                <a:gd name="T3" fmla="*/ 170 h 312"/>
                <a:gd name="T4" fmla="*/ 283 w 425"/>
                <a:gd name="T5" fmla="*/ 312 h 312"/>
                <a:gd name="T6" fmla="*/ 368 w 425"/>
                <a:gd name="T7" fmla="*/ 312 h 312"/>
                <a:gd name="T8" fmla="*/ 368 w 425"/>
                <a:gd name="T9" fmla="*/ 255 h 312"/>
                <a:gd name="T10" fmla="*/ 425 w 425"/>
                <a:gd name="T11" fmla="*/ 227 h 312"/>
                <a:gd name="T12" fmla="*/ 425 w 425"/>
                <a:gd name="T13" fmla="*/ 114 h 312"/>
                <a:gd name="T14" fmla="*/ 311 w 425"/>
                <a:gd name="T15" fmla="*/ 0 h 312"/>
                <a:gd name="T16" fmla="*/ 283 w 425"/>
                <a:gd name="T17" fmla="*/ 57 h 312"/>
                <a:gd name="T18" fmla="*/ 0 w 425"/>
                <a:gd name="T19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5" h="312">
                  <a:moveTo>
                    <a:pt x="0" y="114"/>
                  </a:moveTo>
                  <a:lnTo>
                    <a:pt x="0" y="170"/>
                  </a:lnTo>
                  <a:lnTo>
                    <a:pt x="283" y="312"/>
                  </a:lnTo>
                  <a:lnTo>
                    <a:pt x="368" y="312"/>
                  </a:lnTo>
                  <a:lnTo>
                    <a:pt x="368" y="255"/>
                  </a:lnTo>
                  <a:lnTo>
                    <a:pt x="425" y="227"/>
                  </a:lnTo>
                  <a:lnTo>
                    <a:pt x="425" y="114"/>
                  </a:lnTo>
                  <a:lnTo>
                    <a:pt x="311" y="0"/>
                  </a:lnTo>
                  <a:lnTo>
                    <a:pt x="283" y="5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8" name="Freeform 780"/>
            <p:cNvSpPr>
              <a:spLocks/>
            </p:cNvSpPr>
            <p:nvPr/>
          </p:nvSpPr>
          <p:spPr bwMode="auto">
            <a:xfrm>
              <a:off x="4854" y="3534"/>
              <a:ext cx="312" cy="312"/>
            </a:xfrm>
            <a:custGeom>
              <a:avLst/>
              <a:gdLst>
                <a:gd name="T0" fmla="*/ 28 w 312"/>
                <a:gd name="T1" fmla="*/ 199 h 312"/>
                <a:gd name="T2" fmla="*/ 0 w 312"/>
                <a:gd name="T3" fmla="*/ 312 h 312"/>
                <a:gd name="T4" fmla="*/ 142 w 312"/>
                <a:gd name="T5" fmla="*/ 284 h 312"/>
                <a:gd name="T6" fmla="*/ 199 w 312"/>
                <a:gd name="T7" fmla="*/ 312 h 312"/>
                <a:gd name="T8" fmla="*/ 255 w 312"/>
                <a:gd name="T9" fmla="*/ 284 h 312"/>
                <a:gd name="T10" fmla="*/ 312 w 312"/>
                <a:gd name="T11" fmla="*/ 312 h 312"/>
                <a:gd name="T12" fmla="*/ 312 w 312"/>
                <a:gd name="T13" fmla="*/ 255 h 312"/>
                <a:gd name="T14" fmla="*/ 284 w 312"/>
                <a:gd name="T15" fmla="*/ 227 h 312"/>
                <a:gd name="T16" fmla="*/ 284 w 312"/>
                <a:gd name="T17" fmla="*/ 170 h 312"/>
                <a:gd name="T18" fmla="*/ 227 w 312"/>
                <a:gd name="T19" fmla="*/ 199 h 312"/>
                <a:gd name="T20" fmla="*/ 170 w 312"/>
                <a:gd name="T21" fmla="*/ 170 h 312"/>
                <a:gd name="T22" fmla="*/ 255 w 312"/>
                <a:gd name="T23" fmla="*/ 85 h 312"/>
                <a:gd name="T24" fmla="*/ 142 w 312"/>
                <a:gd name="T25" fmla="*/ 0 h 312"/>
                <a:gd name="T26" fmla="*/ 85 w 312"/>
                <a:gd name="T27" fmla="*/ 29 h 312"/>
                <a:gd name="T28" fmla="*/ 57 w 312"/>
                <a:gd name="T29" fmla="*/ 142 h 312"/>
                <a:gd name="T30" fmla="*/ 28 w 312"/>
                <a:gd name="T31" fmla="*/ 19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312">
                  <a:moveTo>
                    <a:pt x="28" y="199"/>
                  </a:moveTo>
                  <a:lnTo>
                    <a:pt x="0" y="312"/>
                  </a:lnTo>
                  <a:lnTo>
                    <a:pt x="142" y="284"/>
                  </a:lnTo>
                  <a:lnTo>
                    <a:pt x="199" y="312"/>
                  </a:lnTo>
                  <a:lnTo>
                    <a:pt x="255" y="284"/>
                  </a:lnTo>
                  <a:lnTo>
                    <a:pt x="312" y="312"/>
                  </a:lnTo>
                  <a:lnTo>
                    <a:pt x="312" y="255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227" y="199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142" y="0"/>
                  </a:lnTo>
                  <a:lnTo>
                    <a:pt x="85" y="29"/>
                  </a:lnTo>
                  <a:lnTo>
                    <a:pt x="57" y="142"/>
                  </a:lnTo>
                  <a:lnTo>
                    <a:pt x="28" y="19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9" name="Freeform 781"/>
            <p:cNvSpPr>
              <a:spLocks/>
            </p:cNvSpPr>
            <p:nvPr/>
          </p:nvSpPr>
          <p:spPr bwMode="auto">
            <a:xfrm>
              <a:off x="4032" y="3081"/>
              <a:ext cx="1673" cy="765"/>
            </a:xfrm>
            <a:custGeom>
              <a:avLst/>
              <a:gdLst>
                <a:gd name="T0" fmla="*/ 850 w 1673"/>
                <a:gd name="T1" fmla="*/ 652 h 765"/>
                <a:gd name="T2" fmla="*/ 454 w 1673"/>
                <a:gd name="T3" fmla="*/ 538 h 765"/>
                <a:gd name="T4" fmla="*/ 397 w 1673"/>
                <a:gd name="T5" fmla="*/ 510 h 765"/>
                <a:gd name="T6" fmla="*/ 340 w 1673"/>
                <a:gd name="T7" fmla="*/ 538 h 765"/>
                <a:gd name="T8" fmla="*/ 170 w 1673"/>
                <a:gd name="T9" fmla="*/ 453 h 765"/>
                <a:gd name="T10" fmla="*/ 142 w 1673"/>
                <a:gd name="T11" fmla="*/ 397 h 765"/>
                <a:gd name="T12" fmla="*/ 113 w 1673"/>
                <a:gd name="T13" fmla="*/ 397 h 765"/>
                <a:gd name="T14" fmla="*/ 28 w 1673"/>
                <a:gd name="T15" fmla="*/ 340 h 765"/>
                <a:gd name="T16" fmla="*/ 0 w 1673"/>
                <a:gd name="T17" fmla="*/ 283 h 765"/>
                <a:gd name="T18" fmla="*/ 57 w 1673"/>
                <a:gd name="T19" fmla="*/ 198 h 765"/>
                <a:gd name="T20" fmla="*/ 198 w 1673"/>
                <a:gd name="T21" fmla="*/ 198 h 765"/>
                <a:gd name="T22" fmla="*/ 340 w 1673"/>
                <a:gd name="T23" fmla="*/ 0 h 765"/>
                <a:gd name="T24" fmla="*/ 369 w 1673"/>
                <a:gd name="T25" fmla="*/ 85 h 765"/>
                <a:gd name="T26" fmla="*/ 425 w 1673"/>
                <a:gd name="T27" fmla="*/ 56 h 765"/>
                <a:gd name="T28" fmla="*/ 510 w 1673"/>
                <a:gd name="T29" fmla="*/ 198 h 765"/>
                <a:gd name="T30" fmla="*/ 1077 w 1673"/>
                <a:gd name="T31" fmla="*/ 141 h 765"/>
                <a:gd name="T32" fmla="*/ 1077 w 1673"/>
                <a:gd name="T33" fmla="*/ 226 h 765"/>
                <a:gd name="T34" fmla="*/ 1276 w 1673"/>
                <a:gd name="T35" fmla="*/ 312 h 765"/>
                <a:gd name="T36" fmla="*/ 1361 w 1673"/>
                <a:gd name="T37" fmla="*/ 312 h 765"/>
                <a:gd name="T38" fmla="*/ 1616 w 1673"/>
                <a:gd name="T39" fmla="*/ 453 h 765"/>
                <a:gd name="T40" fmla="*/ 1673 w 1673"/>
                <a:gd name="T41" fmla="*/ 538 h 765"/>
                <a:gd name="T42" fmla="*/ 1616 w 1673"/>
                <a:gd name="T43" fmla="*/ 567 h 765"/>
                <a:gd name="T44" fmla="*/ 1588 w 1673"/>
                <a:gd name="T45" fmla="*/ 623 h 765"/>
                <a:gd name="T46" fmla="*/ 1503 w 1673"/>
                <a:gd name="T47" fmla="*/ 623 h 765"/>
                <a:gd name="T48" fmla="*/ 1503 w 1673"/>
                <a:gd name="T49" fmla="*/ 765 h 765"/>
                <a:gd name="T50" fmla="*/ 1361 w 1673"/>
                <a:gd name="T51" fmla="*/ 737 h 765"/>
                <a:gd name="T52" fmla="*/ 1276 w 1673"/>
                <a:gd name="T53" fmla="*/ 737 h 765"/>
                <a:gd name="T54" fmla="*/ 1247 w 1673"/>
                <a:gd name="T55" fmla="*/ 652 h 765"/>
                <a:gd name="T56" fmla="*/ 1162 w 1673"/>
                <a:gd name="T57" fmla="*/ 652 h 765"/>
                <a:gd name="T58" fmla="*/ 1106 w 1673"/>
                <a:gd name="T59" fmla="*/ 623 h 765"/>
                <a:gd name="T60" fmla="*/ 1049 w 1673"/>
                <a:gd name="T61" fmla="*/ 652 h 765"/>
                <a:gd name="T62" fmla="*/ 992 w 1673"/>
                <a:gd name="T63" fmla="*/ 623 h 765"/>
                <a:gd name="T64" fmla="*/ 1077 w 1673"/>
                <a:gd name="T65" fmla="*/ 538 h 765"/>
                <a:gd name="T66" fmla="*/ 964 w 1673"/>
                <a:gd name="T67" fmla="*/ 453 h 765"/>
                <a:gd name="T68" fmla="*/ 907 w 1673"/>
                <a:gd name="T69" fmla="*/ 482 h 765"/>
                <a:gd name="T70" fmla="*/ 879 w 1673"/>
                <a:gd name="T71" fmla="*/ 595 h 765"/>
                <a:gd name="T72" fmla="*/ 850 w 1673"/>
                <a:gd name="T73" fmla="*/ 65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73" h="765">
                  <a:moveTo>
                    <a:pt x="850" y="652"/>
                  </a:moveTo>
                  <a:lnTo>
                    <a:pt x="454" y="538"/>
                  </a:lnTo>
                  <a:lnTo>
                    <a:pt x="397" y="510"/>
                  </a:lnTo>
                  <a:lnTo>
                    <a:pt x="340" y="538"/>
                  </a:lnTo>
                  <a:lnTo>
                    <a:pt x="170" y="453"/>
                  </a:lnTo>
                  <a:lnTo>
                    <a:pt x="142" y="397"/>
                  </a:lnTo>
                  <a:lnTo>
                    <a:pt x="113" y="397"/>
                  </a:lnTo>
                  <a:lnTo>
                    <a:pt x="28" y="340"/>
                  </a:lnTo>
                  <a:lnTo>
                    <a:pt x="0" y="283"/>
                  </a:lnTo>
                  <a:lnTo>
                    <a:pt x="57" y="198"/>
                  </a:lnTo>
                  <a:lnTo>
                    <a:pt x="198" y="198"/>
                  </a:lnTo>
                  <a:lnTo>
                    <a:pt x="340" y="0"/>
                  </a:lnTo>
                  <a:lnTo>
                    <a:pt x="369" y="85"/>
                  </a:lnTo>
                  <a:lnTo>
                    <a:pt x="425" y="56"/>
                  </a:lnTo>
                  <a:lnTo>
                    <a:pt x="510" y="198"/>
                  </a:lnTo>
                  <a:lnTo>
                    <a:pt x="1077" y="141"/>
                  </a:lnTo>
                  <a:lnTo>
                    <a:pt x="1077" y="226"/>
                  </a:lnTo>
                  <a:lnTo>
                    <a:pt x="1276" y="312"/>
                  </a:lnTo>
                  <a:lnTo>
                    <a:pt x="1361" y="312"/>
                  </a:lnTo>
                  <a:lnTo>
                    <a:pt x="1616" y="453"/>
                  </a:lnTo>
                  <a:lnTo>
                    <a:pt x="1673" y="538"/>
                  </a:lnTo>
                  <a:lnTo>
                    <a:pt x="1616" y="567"/>
                  </a:lnTo>
                  <a:lnTo>
                    <a:pt x="1588" y="623"/>
                  </a:lnTo>
                  <a:lnTo>
                    <a:pt x="1503" y="623"/>
                  </a:lnTo>
                  <a:lnTo>
                    <a:pt x="1503" y="765"/>
                  </a:lnTo>
                  <a:lnTo>
                    <a:pt x="1361" y="737"/>
                  </a:lnTo>
                  <a:lnTo>
                    <a:pt x="1276" y="737"/>
                  </a:lnTo>
                  <a:lnTo>
                    <a:pt x="1247" y="652"/>
                  </a:lnTo>
                  <a:lnTo>
                    <a:pt x="1162" y="652"/>
                  </a:lnTo>
                  <a:lnTo>
                    <a:pt x="1106" y="623"/>
                  </a:lnTo>
                  <a:lnTo>
                    <a:pt x="1049" y="652"/>
                  </a:lnTo>
                  <a:lnTo>
                    <a:pt x="992" y="623"/>
                  </a:lnTo>
                  <a:lnTo>
                    <a:pt x="1077" y="538"/>
                  </a:lnTo>
                  <a:lnTo>
                    <a:pt x="964" y="453"/>
                  </a:lnTo>
                  <a:lnTo>
                    <a:pt x="907" y="482"/>
                  </a:lnTo>
                  <a:lnTo>
                    <a:pt x="879" y="595"/>
                  </a:lnTo>
                  <a:lnTo>
                    <a:pt x="850" y="6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0" name="Freeform 782"/>
            <p:cNvSpPr>
              <a:spLocks/>
            </p:cNvSpPr>
            <p:nvPr/>
          </p:nvSpPr>
          <p:spPr bwMode="auto">
            <a:xfrm>
              <a:off x="3663" y="1181"/>
              <a:ext cx="1078" cy="1531"/>
            </a:xfrm>
            <a:custGeom>
              <a:avLst/>
              <a:gdLst>
                <a:gd name="T0" fmla="*/ 879 w 1078"/>
                <a:gd name="T1" fmla="*/ 57 h 1531"/>
                <a:gd name="T2" fmla="*/ 908 w 1078"/>
                <a:gd name="T3" fmla="*/ 114 h 1531"/>
                <a:gd name="T4" fmla="*/ 879 w 1078"/>
                <a:gd name="T5" fmla="*/ 142 h 1531"/>
                <a:gd name="T6" fmla="*/ 879 w 1078"/>
                <a:gd name="T7" fmla="*/ 340 h 1531"/>
                <a:gd name="T8" fmla="*/ 851 w 1078"/>
                <a:gd name="T9" fmla="*/ 397 h 1531"/>
                <a:gd name="T10" fmla="*/ 1049 w 1078"/>
                <a:gd name="T11" fmla="*/ 511 h 1531"/>
                <a:gd name="T12" fmla="*/ 1078 w 1078"/>
                <a:gd name="T13" fmla="*/ 596 h 1531"/>
                <a:gd name="T14" fmla="*/ 1049 w 1078"/>
                <a:gd name="T15" fmla="*/ 681 h 1531"/>
                <a:gd name="T16" fmla="*/ 879 w 1078"/>
                <a:gd name="T17" fmla="*/ 822 h 1531"/>
                <a:gd name="T18" fmla="*/ 879 w 1078"/>
                <a:gd name="T19" fmla="*/ 907 h 1531"/>
                <a:gd name="T20" fmla="*/ 823 w 1078"/>
                <a:gd name="T21" fmla="*/ 1021 h 1531"/>
                <a:gd name="T22" fmla="*/ 766 w 1078"/>
                <a:gd name="T23" fmla="*/ 964 h 1531"/>
                <a:gd name="T24" fmla="*/ 624 w 1078"/>
                <a:gd name="T25" fmla="*/ 1163 h 1531"/>
                <a:gd name="T26" fmla="*/ 709 w 1078"/>
                <a:gd name="T27" fmla="*/ 1219 h 1531"/>
                <a:gd name="T28" fmla="*/ 681 w 1078"/>
                <a:gd name="T29" fmla="*/ 1276 h 1531"/>
                <a:gd name="T30" fmla="*/ 738 w 1078"/>
                <a:gd name="T31" fmla="*/ 1418 h 1531"/>
                <a:gd name="T32" fmla="*/ 709 w 1078"/>
                <a:gd name="T33" fmla="*/ 1531 h 1531"/>
                <a:gd name="T34" fmla="*/ 624 w 1078"/>
                <a:gd name="T35" fmla="*/ 1474 h 1531"/>
                <a:gd name="T36" fmla="*/ 482 w 1078"/>
                <a:gd name="T37" fmla="*/ 1474 h 1531"/>
                <a:gd name="T38" fmla="*/ 397 w 1078"/>
                <a:gd name="T39" fmla="*/ 1446 h 1531"/>
                <a:gd name="T40" fmla="*/ 86 w 1078"/>
                <a:gd name="T41" fmla="*/ 1276 h 1531"/>
                <a:gd name="T42" fmla="*/ 0 w 1078"/>
                <a:gd name="T43" fmla="*/ 1106 h 1531"/>
                <a:gd name="T44" fmla="*/ 171 w 1078"/>
                <a:gd name="T45" fmla="*/ 1078 h 1531"/>
                <a:gd name="T46" fmla="*/ 171 w 1078"/>
                <a:gd name="T47" fmla="*/ 1021 h 1531"/>
                <a:gd name="T48" fmla="*/ 86 w 1078"/>
                <a:gd name="T49" fmla="*/ 993 h 1531"/>
                <a:gd name="T50" fmla="*/ 142 w 1078"/>
                <a:gd name="T51" fmla="*/ 822 h 1531"/>
                <a:gd name="T52" fmla="*/ 256 w 1078"/>
                <a:gd name="T53" fmla="*/ 794 h 1531"/>
                <a:gd name="T54" fmla="*/ 256 w 1078"/>
                <a:gd name="T55" fmla="*/ 737 h 1531"/>
                <a:gd name="T56" fmla="*/ 341 w 1078"/>
                <a:gd name="T57" fmla="*/ 539 h 1531"/>
                <a:gd name="T58" fmla="*/ 511 w 1078"/>
                <a:gd name="T59" fmla="*/ 454 h 1531"/>
                <a:gd name="T60" fmla="*/ 511 w 1078"/>
                <a:gd name="T61" fmla="*/ 369 h 1531"/>
                <a:gd name="T62" fmla="*/ 596 w 1078"/>
                <a:gd name="T63" fmla="*/ 255 h 1531"/>
                <a:gd name="T64" fmla="*/ 567 w 1078"/>
                <a:gd name="T65" fmla="*/ 142 h 1531"/>
                <a:gd name="T66" fmla="*/ 624 w 1078"/>
                <a:gd name="T67" fmla="*/ 114 h 1531"/>
                <a:gd name="T68" fmla="*/ 624 w 1078"/>
                <a:gd name="T69" fmla="*/ 0 h 1531"/>
                <a:gd name="T70" fmla="*/ 766 w 1078"/>
                <a:gd name="T71" fmla="*/ 57 h 1531"/>
                <a:gd name="T72" fmla="*/ 879 w 1078"/>
                <a:gd name="T73" fmla="*/ 5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8" h="1531">
                  <a:moveTo>
                    <a:pt x="879" y="57"/>
                  </a:moveTo>
                  <a:lnTo>
                    <a:pt x="908" y="114"/>
                  </a:lnTo>
                  <a:lnTo>
                    <a:pt x="879" y="142"/>
                  </a:lnTo>
                  <a:lnTo>
                    <a:pt x="879" y="340"/>
                  </a:lnTo>
                  <a:lnTo>
                    <a:pt x="851" y="397"/>
                  </a:lnTo>
                  <a:lnTo>
                    <a:pt x="1049" y="511"/>
                  </a:lnTo>
                  <a:lnTo>
                    <a:pt x="1078" y="596"/>
                  </a:lnTo>
                  <a:lnTo>
                    <a:pt x="1049" y="681"/>
                  </a:lnTo>
                  <a:lnTo>
                    <a:pt x="879" y="822"/>
                  </a:lnTo>
                  <a:lnTo>
                    <a:pt x="879" y="907"/>
                  </a:lnTo>
                  <a:lnTo>
                    <a:pt x="823" y="1021"/>
                  </a:lnTo>
                  <a:lnTo>
                    <a:pt x="766" y="964"/>
                  </a:lnTo>
                  <a:lnTo>
                    <a:pt x="624" y="1163"/>
                  </a:lnTo>
                  <a:lnTo>
                    <a:pt x="709" y="1219"/>
                  </a:lnTo>
                  <a:lnTo>
                    <a:pt x="681" y="1276"/>
                  </a:lnTo>
                  <a:lnTo>
                    <a:pt x="738" y="1418"/>
                  </a:lnTo>
                  <a:lnTo>
                    <a:pt x="709" y="1531"/>
                  </a:lnTo>
                  <a:lnTo>
                    <a:pt x="624" y="1474"/>
                  </a:lnTo>
                  <a:lnTo>
                    <a:pt x="482" y="1474"/>
                  </a:lnTo>
                  <a:lnTo>
                    <a:pt x="397" y="1446"/>
                  </a:lnTo>
                  <a:lnTo>
                    <a:pt x="86" y="1276"/>
                  </a:lnTo>
                  <a:lnTo>
                    <a:pt x="0" y="1106"/>
                  </a:lnTo>
                  <a:lnTo>
                    <a:pt x="171" y="1078"/>
                  </a:lnTo>
                  <a:lnTo>
                    <a:pt x="171" y="1021"/>
                  </a:lnTo>
                  <a:lnTo>
                    <a:pt x="86" y="993"/>
                  </a:lnTo>
                  <a:lnTo>
                    <a:pt x="142" y="822"/>
                  </a:lnTo>
                  <a:lnTo>
                    <a:pt x="256" y="794"/>
                  </a:lnTo>
                  <a:lnTo>
                    <a:pt x="256" y="737"/>
                  </a:lnTo>
                  <a:lnTo>
                    <a:pt x="341" y="539"/>
                  </a:lnTo>
                  <a:lnTo>
                    <a:pt x="511" y="454"/>
                  </a:lnTo>
                  <a:lnTo>
                    <a:pt x="511" y="369"/>
                  </a:lnTo>
                  <a:lnTo>
                    <a:pt x="596" y="255"/>
                  </a:lnTo>
                  <a:lnTo>
                    <a:pt x="567" y="142"/>
                  </a:lnTo>
                  <a:lnTo>
                    <a:pt x="624" y="114"/>
                  </a:lnTo>
                  <a:lnTo>
                    <a:pt x="624" y="0"/>
                  </a:lnTo>
                  <a:lnTo>
                    <a:pt x="766" y="57"/>
                  </a:lnTo>
                  <a:lnTo>
                    <a:pt x="879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22" name="Group 996"/>
          <p:cNvGrpSpPr>
            <a:grpSpLocks/>
          </p:cNvGrpSpPr>
          <p:nvPr/>
        </p:nvGrpSpPr>
        <p:grpSpPr bwMode="auto">
          <a:xfrm>
            <a:off x="323526" y="4890610"/>
            <a:ext cx="5769488" cy="4614338"/>
            <a:chOff x="346" y="76"/>
            <a:chExt cx="7372" cy="5896"/>
          </a:xfrm>
        </p:grpSpPr>
        <p:sp>
          <p:nvSpPr>
            <p:cNvPr id="383" name="Freeform 920"/>
            <p:cNvSpPr>
              <a:spLocks/>
            </p:cNvSpPr>
            <p:nvPr/>
          </p:nvSpPr>
          <p:spPr bwMode="auto">
            <a:xfrm>
              <a:off x="3805" y="1833"/>
              <a:ext cx="1985" cy="1758"/>
            </a:xfrm>
            <a:custGeom>
              <a:avLst/>
              <a:gdLst>
                <a:gd name="T0" fmla="*/ 227 w 1985"/>
                <a:gd name="T1" fmla="*/ 1475 h 1758"/>
                <a:gd name="T2" fmla="*/ 57 w 1985"/>
                <a:gd name="T3" fmla="*/ 1531 h 1758"/>
                <a:gd name="T4" fmla="*/ 0 w 1985"/>
                <a:gd name="T5" fmla="*/ 1475 h 1758"/>
                <a:gd name="T6" fmla="*/ 57 w 1985"/>
                <a:gd name="T7" fmla="*/ 1078 h 1758"/>
                <a:gd name="T8" fmla="*/ 114 w 1985"/>
                <a:gd name="T9" fmla="*/ 964 h 1758"/>
                <a:gd name="T10" fmla="*/ 170 w 1985"/>
                <a:gd name="T11" fmla="*/ 907 h 1758"/>
                <a:gd name="T12" fmla="*/ 227 w 1985"/>
                <a:gd name="T13" fmla="*/ 851 h 1758"/>
                <a:gd name="T14" fmla="*/ 454 w 1985"/>
                <a:gd name="T15" fmla="*/ 794 h 1758"/>
                <a:gd name="T16" fmla="*/ 511 w 1985"/>
                <a:gd name="T17" fmla="*/ 851 h 1758"/>
                <a:gd name="T18" fmla="*/ 567 w 1985"/>
                <a:gd name="T19" fmla="*/ 907 h 1758"/>
                <a:gd name="T20" fmla="*/ 511 w 1985"/>
                <a:gd name="T21" fmla="*/ 567 h 1758"/>
                <a:gd name="T22" fmla="*/ 454 w 1985"/>
                <a:gd name="T23" fmla="*/ 511 h 1758"/>
                <a:gd name="T24" fmla="*/ 511 w 1985"/>
                <a:gd name="T25" fmla="*/ 454 h 1758"/>
                <a:gd name="T26" fmla="*/ 567 w 1985"/>
                <a:gd name="T27" fmla="*/ 397 h 1758"/>
                <a:gd name="T28" fmla="*/ 737 w 1985"/>
                <a:gd name="T29" fmla="*/ 340 h 1758"/>
                <a:gd name="T30" fmla="*/ 794 w 1985"/>
                <a:gd name="T31" fmla="*/ 170 h 1758"/>
                <a:gd name="T32" fmla="*/ 851 w 1985"/>
                <a:gd name="T33" fmla="*/ 114 h 1758"/>
                <a:gd name="T34" fmla="*/ 907 w 1985"/>
                <a:gd name="T35" fmla="*/ 57 h 1758"/>
                <a:gd name="T36" fmla="*/ 964 w 1985"/>
                <a:gd name="T37" fmla="*/ 0 h 1758"/>
                <a:gd name="T38" fmla="*/ 907 w 1985"/>
                <a:gd name="T39" fmla="*/ 170 h 1758"/>
                <a:gd name="T40" fmla="*/ 964 w 1985"/>
                <a:gd name="T41" fmla="*/ 340 h 1758"/>
                <a:gd name="T42" fmla="*/ 1021 w 1985"/>
                <a:gd name="T43" fmla="*/ 454 h 1758"/>
                <a:gd name="T44" fmla="*/ 1078 w 1985"/>
                <a:gd name="T45" fmla="*/ 567 h 1758"/>
                <a:gd name="T46" fmla="*/ 1191 w 1985"/>
                <a:gd name="T47" fmla="*/ 737 h 1758"/>
                <a:gd name="T48" fmla="*/ 1248 w 1985"/>
                <a:gd name="T49" fmla="*/ 794 h 1758"/>
                <a:gd name="T50" fmla="*/ 1361 w 1985"/>
                <a:gd name="T51" fmla="*/ 737 h 1758"/>
                <a:gd name="T52" fmla="*/ 1701 w 1985"/>
                <a:gd name="T53" fmla="*/ 681 h 1758"/>
                <a:gd name="T54" fmla="*/ 1645 w 1985"/>
                <a:gd name="T55" fmla="*/ 794 h 1758"/>
                <a:gd name="T56" fmla="*/ 1588 w 1985"/>
                <a:gd name="T57" fmla="*/ 907 h 1758"/>
                <a:gd name="T58" fmla="*/ 1474 w 1985"/>
                <a:gd name="T59" fmla="*/ 964 h 1758"/>
                <a:gd name="T60" fmla="*/ 1588 w 1985"/>
                <a:gd name="T61" fmla="*/ 1078 h 1758"/>
                <a:gd name="T62" fmla="*/ 1531 w 1985"/>
                <a:gd name="T63" fmla="*/ 1134 h 1758"/>
                <a:gd name="T64" fmla="*/ 1701 w 1985"/>
                <a:gd name="T65" fmla="*/ 1191 h 1758"/>
                <a:gd name="T66" fmla="*/ 1758 w 1985"/>
                <a:gd name="T67" fmla="*/ 1248 h 1758"/>
                <a:gd name="T68" fmla="*/ 1928 w 1985"/>
                <a:gd name="T69" fmla="*/ 1191 h 1758"/>
                <a:gd name="T70" fmla="*/ 1985 w 1985"/>
                <a:gd name="T71" fmla="*/ 1248 h 1758"/>
                <a:gd name="T72" fmla="*/ 1928 w 1985"/>
                <a:gd name="T73" fmla="*/ 1361 h 1758"/>
                <a:gd name="T74" fmla="*/ 1985 w 1985"/>
                <a:gd name="T75" fmla="*/ 1475 h 1758"/>
                <a:gd name="T76" fmla="*/ 1815 w 1985"/>
                <a:gd name="T77" fmla="*/ 1758 h 1758"/>
                <a:gd name="T78" fmla="*/ 1701 w 1985"/>
                <a:gd name="T79" fmla="*/ 1701 h 1758"/>
                <a:gd name="T80" fmla="*/ 1645 w 1985"/>
                <a:gd name="T81" fmla="*/ 1645 h 1758"/>
                <a:gd name="T82" fmla="*/ 1474 w 1985"/>
                <a:gd name="T83" fmla="*/ 1588 h 1758"/>
                <a:gd name="T84" fmla="*/ 1361 w 1985"/>
                <a:gd name="T85" fmla="*/ 1531 h 1758"/>
                <a:gd name="T86" fmla="*/ 1304 w 1985"/>
                <a:gd name="T87" fmla="*/ 1475 h 1758"/>
                <a:gd name="T88" fmla="*/ 681 w 1985"/>
                <a:gd name="T89" fmla="*/ 1418 h 1758"/>
                <a:gd name="T90" fmla="*/ 511 w 1985"/>
                <a:gd name="T91" fmla="*/ 1304 h 1758"/>
                <a:gd name="T92" fmla="*/ 454 w 1985"/>
                <a:gd name="T93" fmla="*/ 1418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85" h="1758">
                  <a:moveTo>
                    <a:pt x="454" y="1475"/>
                  </a:moveTo>
                  <a:lnTo>
                    <a:pt x="227" y="1475"/>
                  </a:lnTo>
                  <a:lnTo>
                    <a:pt x="227" y="1531"/>
                  </a:lnTo>
                  <a:lnTo>
                    <a:pt x="57" y="1531"/>
                  </a:lnTo>
                  <a:lnTo>
                    <a:pt x="57" y="1475"/>
                  </a:lnTo>
                  <a:lnTo>
                    <a:pt x="0" y="1475"/>
                  </a:lnTo>
                  <a:lnTo>
                    <a:pt x="0" y="1078"/>
                  </a:lnTo>
                  <a:lnTo>
                    <a:pt x="57" y="1078"/>
                  </a:lnTo>
                  <a:lnTo>
                    <a:pt x="57" y="964"/>
                  </a:lnTo>
                  <a:lnTo>
                    <a:pt x="114" y="964"/>
                  </a:lnTo>
                  <a:lnTo>
                    <a:pt x="114" y="907"/>
                  </a:lnTo>
                  <a:lnTo>
                    <a:pt x="170" y="907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454" y="794"/>
                  </a:lnTo>
                  <a:lnTo>
                    <a:pt x="454" y="851"/>
                  </a:lnTo>
                  <a:lnTo>
                    <a:pt x="511" y="851"/>
                  </a:lnTo>
                  <a:lnTo>
                    <a:pt x="511" y="907"/>
                  </a:lnTo>
                  <a:lnTo>
                    <a:pt x="567" y="907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511" y="454"/>
                  </a:lnTo>
                  <a:lnTo>
                    <a:pt x="511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737" y="340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114"/>
                  </a:lnTo>
                  <a:lnTo>
                    <a:pt x="851" y="114"/>
                  </a:lnTo>
                  <a:lnTo>
                    <a:pt x="851" y="57"/>
                  </a:lnTo>
                  <a:lnTo>
                    <a:pt x="907" y="57"/>
                  </a:lnTo>
                  <a:lnTo>
                    <a:pt x="907" y="0"/>
                  </a:lnTo>
                  <a:lnTo>
                    <a:pt x="964" y="0"/>
                  </a:lnTo>
                  <a:lnTo>
                    <a:pt x="964" y="170"/>
                  </a:lnTo>
                  <a:lnTo>
                    <a:pt x="907" y="170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567"/>
                  </a:lnTo>
                  <a:lnTo>
                    <a:pt x="1078" y="567"/>
                  </a:lnTo>
                  <a:lnTo>
                    <a:pt x="1078" y="737"/>
                  </a:lnTo>
                  <a:lnTo>
                    <a:pt x="1191" y="737"/>
                  </a:lnTo>
                  <a:lnTo>
                    <a:pt x="1191" y="794"/>
                  </a:lnTo>
                  <a:lnTo>
                    <a:pt x="1248" y="794"/>
                  </a:lnTo>
                  <a:lnTo>
                    <a:pt x="1248" y="737"/>
                  </a:lnTo>
                  <a:lnTo>
                    <a:pt x="1361" y="737"/>
                  </a:lnTo>
                  <a:lnTo>
                    <a:pt x="1361" y="681"/>
                  </a:lnTo>
                  <a:lnTo>
                    <a:pt x="1701" y="681"/>
                  </a:lnTo>
                  <a:lnTo>
                    <a:pt x="1701" y="794"/>
                  </a:lnTo>
                  <a:lnTo>
                    <a:pt x="1645" y="794"/>
                  </a:lnTo>
                  <a:lnTo>
                    <a:pt x="1645" y="907"/>
                  </a:lnTo>
                  <a:lnTo>
                    <a:pt x="1588" y="907"/>
                  </a:lnTo>
                  <a:lnTo>
                    <a:pt x="1588" y="964"/>
                  </a:lnTo>
                  <a:lnTo>
                    <a:pt x="1474" y="964"/>
                  </a:lnTo>
                  <a:lnTo>
                    <a:pt x="1474" y="1078"/>
                  </a:lnTo>
                  <a:lnTo>
                    <a:pt x="1588" y="1078"/>
                  </a:lnTo>
                  <a:lnTo>
                    <a:pt x="1588" y="1134"/>
                  </a:lnTo>
                  <a:lnTo>
                    <a:pt x="1531" y="1134"/>
                  </a:lnTo>
                  <a:lnTo>
                    <a:pt x="1531" y="1191"/>
                  </a:lnTo>
                  <a:lnTo>
                    <a:pt x="1701" y="1191"/>
                  </a:lnTo>
                  <a:lnTo>
                    <a:pt x="1701" y="1248"/>
                  </a:lnTo>
                  <a:lnTo>
                    <a:pt x="1758" y="1248"/>
                  </a:lnTo>
                  <a:lnTo>
                    <a:pt x="1758" y="1191"/>
                  </a:lnTo>
                  <a:lnTo>
                    <a:pt x="1928" y="1191"/>
                  </a:lnTo>
                  <a:lnTo>
                    <a:pt x="1928" y="1248"/>
                  </a:lnTo>
                  <a:lnTo>
                    <a:pt x="1985" y="1248"/>
                  </a:lnTo>
                  <a:lnTo>
                    <a:pt x="1985" y="1361"/>
                  </a:lnTo>
                  <a:lnTo>
                    <a:pt x="1928" y="1361"/>
                  </a:lnTo>
                  <a:lnTo>
                    <a:pt x="1928" y="1475"/>
                  </a:lnTo>
                  <a:lnTo>
                    <a:pt x="1985" y="1475"/>
                  </a:lnTo>
                  <a:lnTo>
                    <a:pt x="1985" y="1758"/>
                  </a:lnTo>
                  <a:lnTo>
                    <a:pt x="1815" y="1758"/>
                  </a:lnTo>
                  <a:lnTo>
                    <a:pt x="1815" y="1701"/>
                  </a:lnTo>
                  <a:lnTo>
                    <a:pt x="1701" y="1701"/>
                  </a:lnTo>
                  <a:lnTo>
                    <a:pt x="1701" y="1645"/>
                  </a:lnTo>
                  <a:lnTo>
                    <a:pt x="1645" y="1645"/>
                  </a:lnTo>
                  <a:lnTo>
                    <a:pt x="1645" y="1588"/>
                  </a:lnTo>
                  <a:lnTo>
                    <a:pt x="1474" y="1588"/>
                  </a:lnTo>
                  <a:lnTo>
                    <a:pt x="1474" y="1531"/>
                  </a:lnTo>
                  <a:lnTo>
                    <a:pt x="1361" y="1531"/>
                  </a:lnTo>
                  <a:lnTo>
                    <a:pt x="1361" y="1475"/>
                  </a:lnTo>
                  <a:lnTo>
                    <a:pt x="1304" y="1475"/>
                  </a:lnTo>
                  <a:lnTo>
                    <a:pt x="1304" y="1418"/>
                  </a:lnTo>
                  <a:lnTo>
                    <a:pt x="681" y="1418"/>
                  </a:lnTo>
                  <a:lnTo>
                    <a:pt x="681" y="1304"/>
                  </a:lnTo>
                  <a:lnTo>
                    <a:pt x="511" y="1304"/>
                  </a:lnTo>
                  <a:lnTo>
                    <a:pt x="511" y="1418"/>
                  </a:lnTo>
                  <a:lnTo>
                    <a:pt x="454" y="1418"/>
                  </a:lnTo>
                  <a:lnTo>
                    <a:pt x="454" y="147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4" name="Freeform 921"/>
            <p:cNvSpPr>
              <a:spLocks/>
            </p:cNvSpPr>
            <p:nvPr/>
          </p:nvSpPr>
          <p:spPr bwMode="auto">
            <a:xfrm>
              <a:off x="4032" y="3137"/>
              <a:ext cx="1644" cy="681"/>
            </a:xfrm>
            <a:custGeom>
              <a:avLst/>
              <a:gdLst>
                <a:gd name="T0" fmla="*/ 1644 w 1644"/>
                <a:gd name="T1" fmla="*/ 454 h 681"/>
                <a:gd name="T2" fmla="*/ 1588 w 1644"/>
                <a:gd name="T3" fmla="*/ 454 h 681"/>
                <a:gd name="T4" fmla="*/ 1588 w 1644"/>
                <a:gd name="T5" fmla="*/ 397 h 681"/>
                <a:gd name="T6" fmla="*/ 1474 w 1644"/>
                <a:gd name="T7" fmla="*/ 397 h 681"/>
                <a:gd name="T8" fmla="*/ 1474 w 1644"/>
                <a:gd name="T9" fmla="*/ 341 h 681"/>
                <a:gd name="T10" fmla="*/ 1418 w 1644"/>
                <a:gd name="T11" fmla="*/ 341 h 681"/>
                <a:gd name="T12" fmla="*/ 1418 w 1644"/>
                <a:gd name="T13" fmla="*/ 284 h 681"/>
                <a:gd name="T14" fmla="*/ 1247 w 1644"/>
                <a:gd name="T15" fmla="*/ 284 h 681"/>
                <a:gd name="T16" fmla="*/ 1247 w 1644"/>
                <a:gd name="T17" fmla="*/ 227 h 681"/>
                <a:gd name="T18" fmla="*/ 1191 w 1644"/>
                <a:gd name="T19" fmla="*/ 227 h 681"/>
                <a:gd name="T20" fmla="*/ 1134 w 1644"/>
                <a:gd name="T21" fmla="*/ 227 h 681"/>
                <a:gd name="T22" fmla="*/ 1134 w 1644"/>
                <a:gd name="T23" fmla="*/ 171 h 681"/>
                <a:gd name="T24" fmla="*/ 1077 w 1644"/>
                <a:gd name="T25" fmla="*/ 171 h 681"/>
                <a:gd name="T26" fmla="*/ 1077 w 1644"/>
                <a:gd name="T27" fmla="*/ 114 h 681"/>
                <a:gd name="T28" fmla="*/ 454 w 1644"/>
                <a:gd name="T29" fmla="*/ 114 h 681"/>
                <a:gd name="T30" fmla="*/ 454 w 1644"/>
                <a:gd name="T31" fmla="*/ 0 h 681"/>
                <a:gd name="T32" fmla="*/ 284 w 1644"/>
                <a:gd name="T33" fmla="*/ 0 h 681"/>
                <a:gd name="T34" fmla="*/ 284 w 1644"/>
                <a:gd name="T35" fmla="*/ 114 h 681"/>
                <a:gd name="T36" fmla="*/ 227 w 1644"/>
                <a:gd name="T37" fmla="*/ 114 h 681"/>
                <a:gd name="T38" fmla="*/ 227 w 1644"/>
                <a:gd name="T39" fmla="*/ 171 h 681"/>
                <a:gd name="T40" fmla="*/ 0 w 1644"/>
                <a:gd name="T41" fmla="*/ 171 h 681"/>
                <a:gd name="T42" fmla="*/ 0 w 1644"/>
                <a:gd name="T43" fmla="*/ 284 h 681"/>
                <a:gd name="T44" fmla="*/ 113 w 1644"/>
                <a:gd name="T45" fmla="*/ 284 h 681"/>
                <a:gd name="T46" fmla="*/ 113 w 1644"/>
                <a:gd name="T47" fmla="*/ 341 h 681"/>
                <a:gd name="T48" fmla="*/ 170 w 1644"/>
                <a:gd name="T49" fmla="*/ 341 h 681"/>
                <a:gd name="T50" fmla="*/ 170 w 1644"/>
                <a:gd name="T51" fmla="*/ 397 h 681"/>
                <a:gd name="T52" fmla="*/ 284 w 1644"/>
                <a:gd name="T53" fmla="*/ 397 h 681"/>
                <a:gd name="T54" fmla="*/ 284 w 1644"/>
                <a:gd name="T55" fmla="*/ 454 h 681"/>
                <a:gd name="T56" fmla="*/ 454 w 1644"/>
                <a:gd name="T57" fmla="*/ 454 h 681"/>
                <a:gd name="T58" fmla="*/ 454 w 1644"/>
                <a:gd name="T59" fmla="*/ 511 h 681"/>
                <a:gd name="T60" fmla="*/ 624 w 1644"/>
                <a:gd name="T61" fmla="*/ 511 h 681"/>
                <a:gd name="T62" fmla="*/ 624 w 1644"/>
                <a:gd name="T63" fmla="*/ 567 h 681"/>
                <a:gd name="T64" fmla="*/ 851 w 1644"/>
                <a:gd name="T65" fmla="*/ 567 h 681"/>
                <a:gd name="T66" fmla="*/ 851 w 1644"/>
                <a:gd name="T67" fmla="*/ 511 h 681"/>
                <a:gd name="T68" fmla="*/ 907 w 1644"/>
                <a:gd name="T69" fmla="*/ 511 h 681"/>
                <a:gd name="T70" fmla="*/ 907 w 1644"/>
                <a:gd name="T71" fmla="*/ 454 h 681"/>
                <a:gd name="T72" fmla="*/ 1077 w 1644"/>
                <a:gd name="T73" fmla="*/ 454 h 681"/>
                <a:gd name="T74" fmla="*/ 1077 w 1644"/>
                <a:gd name="T75" fmla="*/ 567 h 681"/>
                <a:gd name="T76" fmla="*/ 1191 w 1644"/>
                <a:gd name="T77" fmla="*/ 567 h 681"/>
                <a:gd name="T78" fmla="*/ 1191 w 1644"/>
                <a:gd name="T79" fmla="*/ 624 h 681"/>
                <a:gd name="T80" fmla="*/ 1247 w 1644"/>
                <a:gd name="T81" fmla="*/ 624 h 681"/>
                <a:gd name="T82" fmla="*/ 1247 w 1644"/>
                <a:gd name="T83" fmla="*/ 681 h 681"/>
                <a:gd name="T84" fmla="*/ 1474 w 1644"/>
                <a:gd name="T85" fmla="*/ 681 h 681"/>
                <a:gd name="T86" fmla="*/ 1474 w 1644"/>
                <a:gd name="T87" fmla="*/ 567 h 681"/>
                <a:gd name="T88" fmla="*/ 1588 w 1644"/>
                <a:gd name="T89" fmla="*/ 567 h 681"/>
                <a:gd name="T90" fmla="*/ 1588 w 1644"/>
                <a:gd name="T91" fmla="*/ 511 h 681"/>
                <a:gd name="T92" fmla="*/ 1644 w 1644"/>
                <a:gd name="T93" fmla="*/ 511 h 681"/>
                <a:gd name="T94" fmla="*/ 1644 w 1644"/>
                <a:gd name="T95" fmla="*/ 4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44" h="681">
                  <a:moveTo>
                    <a:pt x="1644" y="454"/>
                  </a:moveTo>
                  <a:lnTo>
                    <a:pt x="1588" y="454"/>
                  </a:lnTo>
                  <a:lnTo>
                    <a:pt x="1588" y="397"/>
                  </a:lnTo>
                  <a:lnTo>
                    <a:pt x="1474" y="397"/>
                  </a:lnTo>
                  <a:lnTo>
                    <a:pt x="1474" y="341"/>
                  </a:lnTo>
                  <a:lnTo>
                    <a:pt x="1418" y="341"/>
                  </a:lnTo>
                  <a:lnTo>
                    <a:pt x="1418" y="284"/>
                  </a:lnTo>
                  <a:lnTo>
                    <a:pt x="1247" y="284"/>
                  </a:lnTo>
                  <a:lnTo>
                    <a:pt x="1247" y="227"/>
                  </a:lnTo>
                  <a:lnTo>
                    <a:pt x="1191" y="227"/>
                  </a:lnTo>
                  <a:lnTo>
                    <a:pt x="1134" y="227"/>
                  </a:lnTo>
                  <a:lnTo>
                    <a:pt x="1134" y="171"/>
                  </a:lnTo>
                  <a:lnTo>
                    <a:pt x="1077" y="171"/>
                  </a:lnTo>
                  <a:lnTo>
                    <a:pt x="107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284" y="0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171"/>
                  </a:lnTo>
                  <a:lnTo>
                    <a:pt x="0" y="171"/>
                  </a:lnTo>
                  <a:lnTo>
                    <a:pt x="0" y="284"/>
                  </a:lnTo>
                  <a:lnTo>
                    <a:pt x="113" y="284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454" y="454"/>
                  </a:lnTo>
                  <a:lnTo>
                    <a:pt x="454" y="511"/>
                  </a:lnTo>
                  <a:lnTo>
                    <a:pt x="624" y="511"/>
                  </a:lnTo>
                  <a:lnTo>
                    <a:pt x="624" y="567"/>
                  </a:lnTo>
                  <a:lnTo>
                    <a:pt x="851" y="567"/>
                  </a:lnTo>
                  <a:lnTo>
                    <a:pt x="851" y="511"/>
                  </a:lnTo>
                  <a:lnTo>
                    <a:pt x="907" y="511"/>
                  </a:lnTo>
                  <a:lnTo>
                    <a:pt x="907" y="454"/>
                  </a:lnTo>
                  <a:lnTo>
                    <a:pt x="1077" y="454"/>
                  </a:lnTo>
                  <a:lnTo>
                    <a:pt x="1077" y="567"/>
                  </a:lnTo>
                  <a:lnTo>
                    <a:pt x="1191" y="567"/>
                  </a:lnTo>
                  <a:lnTo>
                    <a:pt x="1191" y="624"/>
                  </a:lnTo>
                  <a:lnTo>
                    <a:pt x="1247" y="624"/>
                  </a:lnTo>
                  <a:lnTo>
                    <a:pt x="1247" y="681"/>
                  </a:lnTo>
                  <a:lnTo>
                    <a:pt x="1474" y="681"/>
                  </a:lnTo>
                  <a:lnTo>
                    <a:pt x="1474" y="567"/>
                  </a:lnTo>
                  <a:lnTo>
                    <a:pt x="1588" y="567"/>
                  </a:lnTo>
                  <a:lnTo>
                    <a:pt x="1588" y="511"/>
                  </a:lnTo>
                  <a:lnTo>
                    <a:pt x="1644" y="511"/>
                  </a:lnTo>
                  <a:lnTo>
                    <a:pt x="1644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5" name="Freeform 922"/>
            <p:cNvSpPr>
              <a:spLocks/>
            </p:cNvSpPr>
            <p:nvPr/>
          </p:nvSpPr>
          <p:spPr bwMode="auto">
            <a:xfrm>
              <a:off x="4542" y="76"/>
              <a:ext cx="1304" cy="1757"/>
            </a:xfrm>
            <a:custGeom>
              <a:avLst/>
              <a:gdLst>
                <a:gd name="T0" fmla="*/ 170 w 1304"/>
                <a:gd name="T1" fmla="*/ 1587 h 1757"/>
                <a:gd name="T2" fmla="*/ 114 w 1304"/>
                <a:gd name="T3" fmla="*/ 1530 h 1757"/>
                <a:gd name="T4" fmla="*/ 0 w 1304"/>
                <a:gd name="T5" fmla="*/ 1134 h 1757"/>
                <a:gd name="T6" fmla="*/ 57 w 1304"/>
                <a:gd name="T7" fmla="*/ 1077 h 1757"/>
                <a:gd name="T8" fmla="*/ 114 w 1304"/>
                <a:gd name="T9" fmla="*/ 1020 h 1757"/>
                <a:gd name="T10" fmla="*/ 170 w 1304"/>
                <a:gd name="T11" fmla="*/ 963 h 1757"/>
                <a:gd name="T12" fmla="*/ 227 w 1304"/>
                <a:gd name="T13" fmla="*/ 907 h 1757"/>
                <a:gd name="T14" fmla="*/ 170 w 1304"/>
                <a:gd name="T15" fmla="*/ 850 h 1757"/>
                <a:gd name="T16" fmla="*/ 114 w 1304"/>
                <a:gd name="T17" fmla="*/ 793 h 1757"/>
                <a:gd name="T18" fmla="*/ 170 w 1304"/>
                <a:gd name="T19" fmla="*/ 283 h 1757"/>
                <a:gd name="T20" fmla="*/ 227 w 1304"/>
                <a:gd name="T21" fmla="*/ 0 h 1757"/>
                <a:gd name="T22" fmla="*/ 341 w 1304"/>
                <a:gd name="T23" fmla="*/ 56 h 1757"/>
                <a:gd name="T24" fmla="*/ 567 w 1304"/>
                <a:gd name="T25" fmla="*/ 113 h 1757"/>
                <a:gd name="T26" fmla="*/ 737 w 1304"/>
                <a:gd name="T27" fmla="*/ 56 h 1757"/>
                <a:gd name="T28" fmla="*/ 851 w 1304"/>
                <a:gd name="T29" fmla="*/ 113 h 1757"/>
                <a:gd name="T30" fmla="*/ 908 w 1304"/>
                <a:gd name="T31" fmla="*/ 170 h 1757"/>
                <a:gd name="T32" fmla="*/ 964 w 1304"/>
                <a:gd name="T33" fmla="*/ 340 h 1757"/>
                <a:gd name="T34" fmla="*/ 908 w 1304"/>
                <a:gd name="T35" fmla="*/ 396 h 1757"/>
                <a:gd name="T36" fmla="*/ 851 w 1304"/>
                <a:gd name="T37" fmla="*/ 510 h 1757"/>
                <a:gd name="T38" fmla="*/ 908 w 1304"/>
                <a:gd name="T39" fmla="*/ 567 h 1757"/>
                <a:gd name="T40" fmla="*/ 964 w 1304"/>
                <a:gd name="T41" fmla="*/ 623 h 1757"/>
                <a:gd name="T42" fmla="*/ 1021 w 1304"/>
                <a:gd name="T43" fmla="*/ 793 h 1757"/>
                <a:gd name="T44" fmla="*/ 1134 w 1304"/>
                <a:gd name="T45" fmla="*/ 850 h 1757"/>
                <a:gd name="T46" fmla="*/ 1304 w 1304"/>
                <a:gd name="T47" fmla="*/ 1077 h 1757"/>
                <a:gd name="T48" fmla="*/ 1248 w 1304"/>
                <a:gd name="T49" fmla="*/ 1134 h 1757"/>
                <a:gd name="T50" fmla="*/ 1191 w 1304"/>
                <a:gd name="T51" fmla="*/ 1190 h 1757"/>
                <a:gd name="T52" fmla="*/ 1248 w 1304"/>
                <a:gd name="T53" fmla="*/ 1474 h 1757"/>
                <a:gd name="T54" fmla="*/ 1304 w 1304"/>
                <a:gd name="T55" fmla="*/ 1530 h 1757"/>
                <a:gd name="T56" fmla="*/ 1248 w 1304"/>
                <a:gd name="T57" fmla="*/ 1644 h 1757"/>
                <a:gd name="T58" fmla="*/ 1078 w 1304"/>
                <a:gd name="T59" fmla="*/ 1701 h 1757"/>
                <a:gd name="T60" fmla="*/ 1021 w 1304"/>
                <a:gd name="T61" fmla="*/ 1757 h 1757"/>
                <a:gd name="T62" fmla="*/ 964 w 1304"/>
                <a:gd name="T63" fmla="*/ 1701 h 1757"/>
                <a:gd name="T64" fmla="*/ 794 w 1304"/>
                <a:gd name="T65" fmla="*/ 1644 h 1757"/>
                <a:gd name="T66" fmla="*/ 624 w 1304"/>
                <a:gd name="T67" fmla="*/ 1701 h 1757"/>
                <a:gd name="T68" fmla="*/ 284 w 1304"/>
                <a:gd name="T69" fmla="*/ 1644 h 1757"/>
                <a:gd name="T70" fmla="*/ 170 w 1304"/>
                <a:gd name="T71" fmla="*/ 1701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04" h="1757">
                  <a:moveTo>
                    <a:pt x="170" y="1701"/>
                  </a:moveTo>
                  <a:lnTo>
                    <a:pt x="170" y="1587"/>
                  </a:lnTo>
                  <a:lnTo>
                    <a:pt x="114" y="1587"/>
                  </a:lnTo>
                  <a:lnTo>
                    <a:pt x="114" y="1530"/>
                  </a:lnTo>
                  <a:lnTo>
                    <a:pt x="0" y="1530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1077"/>
                  </a:lnTo>
                  <a:lnTo>
                    <a:pt x="57" y="1020"/>
                  </a:lnTo>
                  <a:lnTo>
                    <a:pt x="114" y="1020"/>
                  </a:lnTo>
                  <a:lnTo>
                    <a:pt x="114" y="963"/>
                  </a:lnTo>
                  <a:lnTo>
                    <a:pt x="170" y="963"/>
                  </a:lnTo>
                  <a:lnTo>
                    <a:pt x="170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170" y="850"/>
                  </a:lnTo>
                  <a:lnTo>
                    <a:pt x="170" y="793"/>
                  </a:lnTo>
                  <a:lnTo>
                    <a:pt x="114" y="793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341" y="56"/>
                  </a:lnTo>
                  <a:lnTo>
                    <a:pt x="341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737" y="56"/>
                  </a:lnTo>
                  <a:lnTo>
                    <a:pt x="737" y="113"/>
                  </a:lnTo>
                  <a:lnTo>
                    <a:pt x="851" y="113"/>
                  </a:lnTo>
                  <a:lnTo>
                    <a:pt x="851" y="170"/>
                  </a:lnTo>
                  <a:lnTo>
                    <a:pt x="908" y="170"/>
                  </a:lnTo>
                  <a:lnTo>
                    <a:pt x="908" y="340"/>
                  </a:lnTo>
                  <a:lnTo>
                    <a:pt x="964" y="340"/>
                  </a:lnTo>
                  <a:lnTo>
                    <a:pt x="964" y="396"/>
                  </a:lnTo>
                  <a:lnTo>
                    <a:pt x="908" y="396"/>
                  </a:lnTo>
                  <a:lnTo>
                    <a:pt x="908" y="510"/>
                  </a:lnTo>
                  <a:lnTo>
                    <a:pt x="851" y="510"/>
                  </a:lnTo>
                  <a:lnTo>
                    <a:pt x="851" y="567"/>
                  </a:lnTo>
                  <a:lnTo>
                    <a:pt x="908" y="567"/>
                  </a:lnTo>
                  <a:lnTo>
                    <a:pt x="908" y="623"/>
                  </a:lnTo>
                  <a:lnTo>
                    <a:pt x="964" y="623"/>
                  </a:lnTo>
                  <a:lnTo>
                    <a:pt x="964" y="793"/>
                  </a:lnTo>
                  <a:lnTo>
                    <a:pt x="1021" y="793"/>
                  </a:lnTo>
                  <a:lnTo>
                    <a:pt x="1021" y="850"/>
                  </a:lnTo>
                  <a:lnTo>
                    <a:pt x="1134" y="850"/>
                  </a:lnTo>
                  <a:lnTo>
                    <a:pt x="1134" y="1077"/>
                  </a:lnTo>
                  <a:lnTo>
                    <a:pt x="1304" y="1077"/>
                  </a:lnTo>
                  <a:lnTo>
                    <a:pt x="1304" y="1134"/>
                  </a:lnTo>
                  <a:lnTo>
                    <a:pt x="1248" y="1134"/>
                  </a:lnTo>
                  <a:lnTo>
                    <a:pt x="1248" y="1190"/>
                  </a:lnTo>
                  <a:lnTo>
                    <a:pt x="1191" y="1190"/>
                  </a:lnTo>
                  <a:lnTo>
                    <a:pt x="1191" y="1474"/>
                  </a:lnTo>
                  <a:lnTo>
                    <a:pt x="1248" y="1474"/>
                  </a:lnTo>
                  <a:lnTo>
                    <a:pt x="1248" y="1530"/>
                  </a:lnTo>
                  <a:lnTo>
                    <a:pt x="1304" y="1530"/>
                  </a:lnTo>
                  <a:lnTo>
                    <a:pt x="1304" y="1644"/>
                  </a:lnTo>
                  <a:lnTo>
                    <a:pt x="1248" y="1644"/>
                  </a:lnTo>
                  <a:lnTo>
                    <a:pt x="1248" y="1701"/>
                  </a:lnTo>
                  <a:lnTo>
                    <a:pt x="1078" y="1701"/>
                  </a:lnTo>
                  <a:lnTo>
                    <a:pt x="1078" y="1757"/>
                  </a:lnTo>
                  <a:lnTo>
                    <a:pt x="1021" y="1757"/>
                  </a:lnTo>
                  <a:lnTo>
                    <a:pt x="1021" y="1701"/>
                  </a:lnTo>
                  <a:lnTo>
                    <a:pt x="964" y="1701"/>
                  </a:lnTo>
                  <a:lnTo>
                    <a:pt x="964" y="1644"/>
                  </a:lnTo>
                  <a:lnTo>
                    <a:pt x="794" y="1644"/>
                  </a:lnTo>
                  <a:lnTo>
                    <a:pt x="794" y="1701"/>
                  </a:lnTo>
                  <a:lnTo>
                    <a:pt x="624" y="1701"/>
                  </a:lnTo>
                  <a:lnTo>
                    <a:pt x="624" y="1644"/>
                  </a:lnTo>
                  <a:lnTo>
                    <a:pt x="284" y="1644"/>
                  </a:lnTo>
                  <a:lnTo>
                    <a:pt x="284" y="1701"/>
                  </a:lnTo>
                  <a:lnTo>
                    <a:pt x="170" y="170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6" name="Freeform 923"/>
            <p:cNvSpPr>
              <a:spLocks/>
            </p:cNvSpPr>
            <p:nvPr/>
          </p:nvSpPr>
          <p:spPr bwMode="auto">
            <a:xfrm>
              <a:off x="2331" y="813"/>
              <a:ext cx="1304" cy="1247"/>
            </a:xfrm>
            <a:custGeom>
              <a:avLst/>
              <a:gdLst>
                <a:gd name="T0" fmla="*/ 454 w 1304"/>
                <a:gd name="T1" fmla="*/ 0 h 1247"/>
                <a:gd name="T2" fmla="*/ 510 w 1304"/>
                <a:gd name="T3" fmla="*/ 56 h 1247"/>
                <a:gd name="T4" fmla="*/ 624 w 1304"/>
                <a:gd name="T5" fmla="*/ 113 h 1247"/>
                <a:gd name="T6" fmla="*/ 680 w 1304"/>
                <a:gd name="T7" fmla="*/ 56 h 1247"/>
                <a:gd name="T8" fmla="*/ 794 w 1304"/>
                <a:gd name="T9" fmla="*/ 0 h 1247"/>
                <a:gd name="T10" fmla="*/ 964 w 1304"/>
                <a:gd name="T11" fmla="*/ 113 h 1247"/>
                <a:gd name="T12" fmla="*/ 1021 w 1304"/>
                <a:gd name="T13" fmla="*/ 56 h 1247"/>
                <a:gd name="T14" fmla="*/ 1077 w 1304"/>
                <a:gd name="T15" fmla="*/ 0 h 1247"/>
                <a:gd name="T16" fmla="*/ 1134 w 1304"/>
                <a:gd name="T17" fmla="*/ 56 h 1247"/>
                <a:gd name="T18" fmla="*/ 1191 w 1304"/>
                <a:gd name="T19" fmla="*/ 170 h 1247"/>
                <a:gd name="T20" fmla="*/ 1247 w 1304"/>
                <a:gd name="T21" fmla="*/ 283 h 1247"/>
                <a:gd name="T22" fmla="*/ 1191 w 1304"/>
                <a:gd name="T23" fmla="*/ 567 h 1247"/>
                <a:gd name="T24" fmla="*/ 1134 w 1304"/>
                <a:gd name="T25" fmla="*/ 680 h 1247"/>
                <a:gd name="T26" fmla="*/ 1077 w 1304"/>
                <a:gd name="T27" fmla="*/ 737 h 1247"/>
                <a:gd name="T28" fmla="*/ 1021 w 1304"/>
                <a:gd name="T29" fmla="*/ 793 h 1247"/>
                <a:gd name="T30" fmla="*/ 964 w 1304"/>
                <a:gd name="T31" fmla="*/ 850 h 1247"/>
                <a:gd name="T32" fmla="*/ 1191 w 1304"/>
                <a:gd name="T33" fmla="*/ 907 h 1247"/>
                <a:gd name="T34" fmla="*/ 1304 w 1304"/>
                <a:gd name="T35" fmla="*/ 964 h 1247"/>
                <a:gd name="T36" fmla="*/ 1191 w 1304"/>
                <a:gd name="T37" fmla="*/ 1134 h 1247"/>
                <a:gd name="T38" fmla="*/ 1077 w 1304"/>
                <a:gd name="T39" fmla="*/ 1190 h 1247"/>
                <a:gd name="T40" fmla="*/ 907 w 1304"/>
                <a:gd name="T41" fmla="*/ 1247 h 1247"/>
                <a:gd name="T42" fmla="*/ 680 w 1304"/>
                <a:gd name="T43" fmla="*/ 1190 h 1247"/>
                <a:gd name="T44" fmla="*/ 567 w 1304"/>
                <a:gd name="T45" fmla="*/ 1134 h 1247"/>
                <a:gd name="T46" fmla="*/ 510 w 1304"/>
                <a:gd name="T47" fmla="*/ 1077 h 1247"/>
                <a:gd name="T48" fmla="*/ 567 w 1304"/>
                <a:gd name="T49" fmla="*/ 1020 h 1247"/>
                <a:gd name="T50" fmla="*/ 454 w 1304"/>
                <a:gd name="T51" fmla="*/ 964 h 1247"/>
                <a:gd name="T52" fmla="*/ 113 w 1304"/>
                <a:gd name="T53" fmla="*/ 1190 h 1247"/>
                <a:gd name="T54" fmla="*/ 0 w 1304"/>
                <a:gd name="T55" fmla="*/ 1134 h 1247"/>
                <a:gd name="T56" fmla="*/ 113 w 1304"/>
                <a:gd name="T57" fmla="*/ 964 h 1247"/>
                <a:gd name="T58" fmla="*/ 170 w 1304"/>
                <a:gd name="T59" fmla="*/ 680 h 1247"/>
                <a:gd name="T60" fmla="*/ 227 w 1304"/>
                <a:gd name="T61" fmla="*/ 453 h 1247"/>
                <a:gd name="T62" fmla="*/ 283 w 1304"/>
                <a:gd name="T63" fmla="*/ 226 h 1247"/>
                <a:gd name="T64" fmla="*/ 340 w 1304"/>
                <a:gd name="T65" fmla="*/ 56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04" h="1247">
                  <a:moveTo>
                    <a:pt x="340" y="0"/>
                  </a:moveTo>
                  <a:lnTo>
                    <a:pt x="454" y="0"/>
                  </a:lnTo>
                  <a:lnTo>
                    <a:pt x="454" y="56"/>
                  </a:lnTo>
                  <a:lnTo>
                    <a:pt x="510" y="56"/>
                  </a:lnTo>
                  <a:lnTo>
                    <a:pt x="510" y="113"/>
                  </a:lnTo>
                  <a:lnTo>
                    <a:pt x="624" y="113"/>
                  </a:lnTo>
                  <a:lnTo>
                    <a:pt x="624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964" y="113"/>
                  </a:lnTo>
                  <a:lnTo>
                    <a:pt x="964" y="56"/>
                  </a:lnTo>
                  <a:lnTo>
                    <a:pt x="1021" y="56"/>
                  </a:lnTo>
                  <a:lnTo>
                    <a:pt x="1021" y="0"/>
                  </a:lnTo>
                  <a:lnTo>
                    <a:pt x="1077" y="0"/>
                  </a:lnTo>
                  <a:lnTo>
                    <a:pt x="1077" y="56"/>
                  </a:lnTo>
                  <a:lnTo>
                    <a:pt x="1134" y="56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283"/>
                  </a:lnTo>
                  <a:lnTo>
                    <a:pt x="1247" y="283"/>
                  </a:lnTo>
                  <a:lnTo>
                    <a:pt x="1247" y="567"/>
                  </a:lnTo>
                  <a:lnTo>
                    <a:pt x="1191" y="567"/>
                  </a:lnTo>
                  <a:lnTo>
                    <a:pt x="1191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1077" y="737"/>
                  </a:lnTo>
                  <a:lnTo>
                    <a:pt x="1077" y="793"/>
                  </a:lnTo>
                  <a:lnTo>
                    <a:pt x="1021" y="793"/>
                  </a:lnTo>
                  <a:lnTo>
                    <a:pt x="1017" y="849"/>
                  </a:lnTo>
                  <a:lnTo>
                    <a:pt x="964" y="850"/>
                  </a:lnTo>
                  <a:lnTo>
                    <a:pt x="964" y="907"/>
                  </a:lnTo>
                  <a:lnTo>
                    <a:pt x="1191" y="907"/>
                  </a:lnTo>
                  <a:lnTo>
                    <a:pt x="1191" y="964"/>
                  </a:lnTo>
                  <a:lnTo>
                    <a:pt x="1304" y="964"/>
                  </a:lnTo>
                  <a:lnTo>
                    <a:pt x="1304" y="1134"/>
                  </a:lnTo>
                  <a:lnTo>
                    <a:pt x="1191" y="1134"/>
                  </a:lnTo>
                  <a:lnTo>
                    <a:pt x="1191" y="1190"/>
                  </a:lnTo>
                  <a:lnTo>
                    <a:pt x="1077" y="1190"/>
                  </a:lnTo>
                  <a:lnTo>
                    <a:pt x="1077" y="1247"/>
                  </a:lnTo>
                  <a:lnTo>
                    <a:pt x="907" y="1247"/>
                  </a:lnTo>
                  <a:lnTo>
                    <a:pt x="907" y="1190"/>
                  </a:lnTo>
                  <a:lnTo>
                    <a:pt x="680" y="1190"/>
                  </a:lnTo>
                  <a:lnTo>
                    <a:pt x="680" y="1134"/>
                  </a:lnTo>
                  <a:lnTo>
                    <a:pt x="567" y="1134"/>
                  </a:lnTo>
                  <a:lnTo>
                    <a:pt x="567" y="1077"/>
                  </a:lnTo>
                  <a:lnTo>
                    <a:pt x="510" y="1077"/>
                  </a:lnTo>
                  <a:lnTo>
                    <a:pt x="510" y="1020"/>
                  </a:lnTo>
                  <a:lnTo>
                    <a:pt x="567" y="1020"/>
                  </a:lnTo>
                  <a:lnTo>
                    <a:pt x="567" y="964"/>
                  </a:lnTo>
                  <a:lnTo>
                    <a:pt x="454" y="964"/>
                  </a:lnTo>
                  <a:lnTo>
                    <a:pt x="454" y="1190"/>
                  </a:lnTo>
                  <a:lnTo>
                    <a:pt x="113" y="1190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226"/>
                  </a:lnTo>
                  <a:lnTo>
                    <a:pt x="283" y="226"/>
                  </a:lnTo>
                  <a:lnTo>
                    <a:pt x="283" y="56"/>
                  </a:lnTo>
                  <a:lnTo>
                    <a:pt x="340" y="56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7" name="Freeform 924"/>
            <p:cNvSpPr>
              <a:spLocks/>
            </p:cNvSpPr>
            <p:nvPr/>
          </p:nvSpPr>
          <p:spPr bwMode="auto">
            <a:xfrm>
              <a:off x="3011" y="2060"/>
              <a:ext cx="1021" cy="1304"/>
            </a:xfrm>
            <a:custGeom>
              <a:avLst/>
              <a:gdLst>
                <a:gd name="T0" fmla="*/ 341 w 1021"/>
                <a:gd name="T1" fmla="*/ 0 h 1304"/>
                <a:gd name="T2" fmla="*/ 227 w 1021"/>
                <a:gd name="T3" fmla="*/ 0 h 1304"/>
                <a:gd name="T4" fmla="*/ 227 w 1021"/>
                <a:gd name="T5" fmla="*/ 170 h 1304"/>
                <a:gd name="T6" fmla="*/ 114 w 1021"/>
                <a:gd name="T7" fmla="*/ 170 h 1304"/>
                <a:gd name="T8" fmla="*/ 114 w 1021"/>
                <a:gd name="T9" fmla="*/ 227 h 1304"/>
                <a:gd name="T10" fmla="*/ 0 w 1021"/>
                <a:gd name="T11" fmla="*/ 227 h 1304"/>
                <a:gd name="T12" fmla="*/ 0 w 1021"/>
                <a:gd name="T13" fmla="*/ 454 h 1304"/>
                <a:gd name="T14" fmla="*/ 57 w 1021"/>
                <a:gd name="T15" fmla="*/ 454 h 1304"/>
                <a:gd name="T16" fmla="*/ 57 w 1021"/>
                <a:gd name="T17" fmla="*/ 624 h 1304"/>
                <a:gd name="T18" fmla="*/ 114 w 1021"/>
                <a:gd name="T19" fmla="*/ 624 h 1304"/>
                <a:gd name="T20" fmla="*/ 114 w 1021"/>
                <a:gd name="T21" fmla="*/ 567 h 1304"/>
                <a:gd name="T22" fmla="*/ 227 w 1021"/>
                <a:gd name="T23" fmla="*/ 567 h 1304"/>
                <a:gd name="T24" fmla="*/ 227 w 1021"/>
                <a:gd name="T25" fmla="*/ 794 h 1304"/>
                <a:gd name="T26" fmla="*/ 284 w 1021"/>
                <a:gd name="T27" fmla="*/ 794 h 1304"/>
                <a:gd name="T28" fmla="*/ 284 w 1021"/>
                <a:gd name="T29" fmla="*/ 964 h 1304"/>
                <a:gd name="T30" fmla="*/ 227 w 1021"/>
                <a:gd name="T31" fmla="*/ 964 h 1304"/>
                <a:gd name="T32" fmla="*/ 227 w 1021"/>
                <a:gd name="T33" fmla="*/ 1021 h 1304"/>
                <a:gd name="T34" fmla="*/ 170 w 1021"/>
                <a:gd name="T35" fmla="*/ 1021 h 1304"/>
                <a:gd name="T36" fmla="*/ 170 w 1021"/>
                <a:gd name="T37" fmla="*/ 1077 h 1304"/>
                <a:gd name="T38" fmla="*/ 114 w 1021"/>
                <a:gd name="T39" fmla="*/ 1077 h 1304"/>
                <a:gd name="T40" fmla="*/ 114 w 1021"/>
                <a:gd name="T41" fmla="*/ 1134 h 1304"/>
                <a:gd name="T42" fmla="*/ 284 w 1021"/>
                <a:gd name="T43" fmla="*/ 1134 h 1304"/>
                <a:gd name="T44" fmla="*/ 284 w 1021"/>
                <a:gd name="T45" fmla="*/ 1248 h 1304"/>
                <a:gd name="T46" fmla="*/ 284 w 1021"/>
                <a:gd name="T47" fmla="*/ 1304 h 1304"/>
                <a:gd name="T48" fmla="*/ 397 w 1021"/>
                <a:gd name="T49" fmla="*/ 1304 h 1304"/>
                <a:gd name="T50" fmla="*/ 397 w 1021"/>
                <a:gd name="T51" fmla="*/ 1248 h 1304"/>
                <a:gd name="T52" fmla="*/ 681 w 1021"/>
                <a:gd name="T53" fmla="*/ 1248 h 1304"/>
                <a:gd name="T54" fmla="*/ 681 w 1021"/>
                <a:gd name="T55" fmla="*/ 1191 h 1304"/>
                <a:gd name="T56" fmla="*/ 793 w 1021"/>
                <a:gd name="T57" fmla="*/ 1184 h 1304"/>
                <a:gd name="T58" fmla="*/ 794 w 1021"/>
                <a:gd name="T59" fmla="*/ 851 h 1304"/>
                <a:gd name="T60" fmla="*/ 851 w 1021"/>
                <a:gd name="T61" fmla="*/ 851 h 1304"/>
                <a:gd name="T62" fmla="*/ 851 w 1021"/>
                <a:gd name="T63" fmla="*/ 737 h 1304"/>
                <a:gd name="T64" fmla="*/ 908 w 1021"/>
                <a:gd name="T65" fmla="*/ 737 h 1304"/>
                <a:gd name="T66" fmla="*/ 908 w 1021"/>
                <a:gd name="T67" fmla="*/ 680 h 1304"/>
                <a:gd name="T68" fmla="*/ 964 w 1021"/>
                <a:gd name="T69" fmla="*/ 680 h 1304"/>
                <a:gd name="T70" fmla="*/ 964 w 1021"/>
                <a:gd name="T71" fmla="*/ 624 h 1304"/>
                <a:gd name="T72" fmla="*/ 1021 w 1021"/>
                <a:gd name="T73" fmla="*/ 624 h 1304"/>
                <a:gd name="T74" fmla="*/ 1021 w 1021"/>
                <a:gd name="T75" fmla="*/ 510 h 1304"/>
                <a:gd name="T76" fmla="*/ 964 w 1021"/>
                <a:gd name="T77" fmla="*/ 510 h 1304"/>
                <a:gd name="T78" fmla="*/ 964 w 1021"/>
                <a:gd name="T79" fmla="*/ 454 h 1304"/>
                <a:gd name="T80" fmla="*/ 851 w 1021"/>
                <a:gd name="T81" fmla="*/ 454 h 1304"/>
                <a:gd name="T82" fmla="*/ 851 w 1021"/>
                <a:gd name="T83" fmla="*/ 397 h 1304"/>
                <a:gd name="T84" fmla="*/ 737 w 1021"/>
                <a:gd name="T85" fmla="*/ 397 h 1304"/>
                <a:gd name="T86" fmla="*/ 737 w 1021"/>
                <a:gd name="T87" fmla="*/ 284 h 1304"/>
                <a:gd name="T88" fmla="*/ 681 w 1021"/>
                <a:gd name="T89" fmla="*/ 284 h 1304"/>
                <a:gd name="T90" fmla="*/ 681 w 1021"/>
                <a:gd name="T91" fmla="*/ 170 h 1304"/>
                <a:gd name="T92" fmla="*/ 567 w 1021"/>
                <a:gd name="T93" fmla="*/ 170 h 1304"/>
                <a:gd name="T94" fmla="*/ 567 w 1021"/>
                <a:gd name="T95" fmla="*/ 113 h 1304"/>
                <a:gd name="T96" fmla="*/ 454 w 1021"/>
                <a:gd name="T97" fmla="*/ 113 h 1304"/>
                <a:gd name="T98" fmla="*/ 454 w 1021"/>
                <a:gd name="T99" fmla="*/ 57 h 1304"/>
                <a:gd name="T100" fmla="*/ 341 w 1021"/>
                <a:gd name="T101" fmla="*/ 57 h 1304"/>
                <a:gd name="T102" fmla="*/ 341 w 1021"/>
                <a:gd name="T10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21" h="1304">
                  <a:moveTo>
                    <a:pt x="341" y="0"/>
                  </a:moveTo>
                  <a:lnTo>
                    <a:pt x="227" y="0"/>
                  </a:lnTo>
                  <a:lnTo>
                    <a:pt x="22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284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170" y="1021"/>
                  </a:lnTo>
                  <a:lnTo>
                    <a:pt x="170" y="1077"/>
                  </a:lnTo>
                  <a:lnTo>
                    <a:pt x="114" y="1077"/>
                  </a:lnTo>
                  <a:lnTo>
                    <a:pt x="114" y="1134"/>
                  </a:lnTo>
                  <a:lnTo>
                    <a:pt x="284" y="1134"/>
                  </a:lnTo>
                  <a:lnTo>
                    <a:pt x="284" y="1248"/>
                  </a:lnTo>
                  <a:lnTo>
                    <a:pt x="284" y="1304"/>
                  </a:lnTo>
                  <a:lnTo>
                    <a:pt x="397" y="1304"/>
                  </a:lnTo>
                  <a:lnTo>
                    <a:pt x="397" y="1248"/>
                  </a:lnTo>
                  <a:lnTo>
                    <a:pt x="681" y="1248"/>
                  </a:lnTo>
                  <a:lnTo>
                    <a:pt x="681" y="1191"/>
                  </a:lnTo>
                  <a:lnTo>
                    <a:pt x="793" y="1184"/>
                  </a:lnTo>
                  <a:lnTo>
                    <a:pt x="794" y="851"/>
                  </a:lnTo>
                  <a:lnTo>
                    <a:pt x="851" y="851"/>
                  </a:lnTo>
                  <a:lnTo>
                    <a:pt x="851" y="737"/>
                  </a:lnTo>
                  <a:lnTo>
                    <a:pt x="908" y="737"/>
                  </a:lnTo>
                  <a:lnTo>
                    <a:pt x="908" y="680"/>
                  </a:lnTo>
                  <a:lnTo>
                    <a:pt x="964" y="680"/>
                  </a:lnTo>
                  <a:lnTo>
                    <a:pt x="964" y="624"/>
                  </a:lnTo>
                  <a:lnTo>
                    <a:pt x="1021" y="624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454"/>
                  </a:lnTo>
                  <a:lnTo>
                    <a:pt x="851" y="454"/>
                  </a:lnTo>
                  <a:lnTo>
                    <a:pt x="851" y="397"/>
                  </a:lnTo>
                  <a:lnTo>
                    <a:pt x="737" y="397"/>
                  </a:lnTo>
                  <a:lnTo>
                    <a:pt x="737" y="284"/>
                  </a:lnTo>
                  <a:lnTo>
                    <a:pt x="681" y="284"/>
                  </a:lnTo>
                  <a:lnTo>
                    <a:pt x="681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341" y="57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8" name="Freeform 925"/>
            <p:cNvSpPr>
              <a:spLocks/>
            </p:cNvSpPr>
            <p:nvPr/>
          </p:nvSpPr>
          <p:spPr bwMode="auto">
            <a:xfrm>
              <a:off x="3692" y="1210"/>
              <a:ext cx="1077" cy="1530"/>
            </a:xfrm>
            <a:custGeom>
              <a:avLst/>
              <a:gdLst>
                <a:gd name="T0" fmla="*/ 850 w 1077"/>
                <a:gd name="T1" fmla="*/ 0 h 1530"/>
                <a:gd name="T2" fmla="*/ 624 w 1077"/>
                <a:gd name="T3" fmla="*/ 0 h 1530"/>
                <a:gd name="T4" fmla="*/ 624 w 1077"/>
                <a:gd name="T5" fmla="*/ 113 h 1530"/>
                <a:gd name="T6" fmla="*/ 567 w 1077"/>
                <a:gd name="T7" fmla="*/ 113 h 1530"/>
                <a:gd name="T8" fmla="*/ 567 w 1077"/>
                <a:gd name="T9" fmla="*/ 226 h 1530"/>
                <a:gd name="T10" fmla="*/ 510 w 1077"/>
                <a:gd name="T11" fmla="*/ 226 h 1530"/>
                <a:gd name="T12" fmla="*/ 510 w 1077"/>
                <a:gd name="T13" fmla="*/ 396 h 1530"/>
                <a:gd name="T14" fmla="*/ 453 w 1077"/>
                <a:gd name="T15" fmla="*/ 396 h 1530"/>
                <a:gd name="T16" fmla="*/ 453 w 1077"/>
                <a:gd name="T17" fmla="*/ 453 h 1530"/>
                <a:gd name="T18" fmla="*/ 340 w 1077"/>
                <a:gd name="T19" fmla="*/ 453 h 1530"/>
                <a:gd name="T20" fmla="*/ 340 w 1077"/>
                <a:gd name="T21" fmla="*/ 510 h 1530"/>
                <a:gd name="T22" fmla="*/ 283 w 1077"/>
                <a:gd name="T23" fmla="*/ 510 h 1530"/>
                <a:gd name="T24" fmla="*/ 283 w 1077"/>
                <a:gd name="T25" fmla="*/ 623 h 1530"/>
                <a:gd name="T26" fmla="*/ 227 w 1077"/>
                <a:gd name="T27" fmla="*/ 623 h 1530"/>
                <a:gd name="T28" fmla="*/ 227 w 1077"/>
                <a:gd name="T29" fmla="*/ 793 h 1530"/>
                <a:gd name="T30" fmla="*/ 113 w 1077"/>
                <a:gd name="T31" fmla="*/ 793 h 1530"/>
                <a:gd name="T32" fmla="*/ 113 w 1077"/>
                <a:gd name="T33" fmla="*/ 907 h 1530"/>
                <a:gd name="T34" fmla="*/ 56 w 1077"/>
                <a:gd name="T35" fmla="*/ 907 h 1530"/>
                <a:gd name="T36" fmla="*/ 56 w 1077"/>
                <a:gd name="T37" fmla="*/ 1020 h 1530"/>
                <a:gd name="T38" fmla="*/ 113 w 1077"/>
                <a:gd name="T39" fmla="*/ 1020 h 1530"/>
                <a:gd name="T40" fmla="*/ 113 w 1077"/>
                <a:gd name="T41" fmla="*/ 1077 h 1530"/>
                <a:gd name="T42" fmla="*/ 0 w 1077"/>
                <a:gd name="T43" fmla="*/ 1077 h 1530"/>
                <a:gd name="T44" fmla="*/ 0 w 1077"/>
                <a:gd name="T45" fmla="*/ 1134 h 1530"/>
                <a:gd name="T46" fmla="*/ 56 w 1077"/>
                <a:gd name="T47" fmla="*/ 1134 h 1530"/>
                <a:gd name="T48" fmla="*/ 56 w 1077"/>
                <a:gd name="T49" fmla="*/ 1247 h 1530"/>
                <a:gd name="T50" fmla="*/ 113 w 1077"/>
                <a:gd name="T51" fmla="*/ 1247 h 1530"/>
                <a:gd name="T52" fmla="*/ 170 w 1077"/>
                <a:gd name="T53" fmla="*/ 1247 h 1530"/>
                <a:gd name="T54" fmla="*/ 170 w 1077"/>
                <a:gd name="T55" fmla="*/ 1304 h 1530"/>
                <a:gd name="T56" fmla="*/ 283 w 1077"/>
                <a:gd name="T57" fmla="*/ 1304 h 1530"/>
                <a:gd name="T58" fmla="*/ 283 w 1077"/>
                <a:gd name="T59" fmla="*/ 1360 h 1530"/>
                <a:gd name="T60" fmla="*/ 340 w 1077"/>
                <a:gd name="T61" fmla="*/ 1360 h 1530"/>
                <a:gd name="T62" fmla="*/ 340 w 1077"/>
                <a:gd name="T63" fmla="*/ 1417 h 1530"/>
                <a:gd name="T64" fmla="*/ 567 w 1077"/>
                <a:gd name="T65" fmla="*/ 1417 h 1530"/>
                <a:gd name="T66" fmla="*/ 567 w 1077"/>
                <a:gd name="T67" fmla="*/ 1474 h 1530"/>
                <a:gd name="T68" fmla="*/ 624 w 1077"/>
                <a:gd name="T69" fmla="*/ 1474 h 1530"/>
                <a:gd name="T70" fmla="*/ 624 w 1077"/>
                <a:gd name="T71" fmla="*/ 1530 h 1530"/>
                <a:gd name="T72" fmla="*/ 680 w 1077"/>
                <a:gd name="T73" fmla="*/ 1530 h 1530"/>
                <a:gd name="T74" fmla="*/ 680 w 1077"/>
                <a:gd name="T75" fmla="*/ 1190 h 1530"/>
                <a:gd name="T76" fmla="*/ 624 w 1077"/>
                <a:gd name="T77" fmla="*/ 1190 h 1530"/>
                <a:gd name="T78" fmla="*/ 624 w 1077"/>
                <a:gd name="T79" fmla="*/ 1134 h 1530"/>
                <a:gd name="T80" fmla="*/ 567 w 1077"/>
                <a:gd name="T81" fmla="*/ 1134 h 1530"/>
                <a:gd name="T82" fmla="*/ 567 w 1077"/>
                <a:gd name="T83" fmla="*/ 1077 h 1530"/>
                <a:gd name="T84" fmla="*/ 624 w 1077"/>
                <a:gd name="T85" fmla="*/ 1077 h 1530"/>
                <a:gd name="T86" fmla="*/ 624 w 1077"/>
                <a:gd name="T87" fmla="*/ 1020 h 1530"/>
                <a:gd name="T88" fmla="*/ 680 w 1077"/>
                <a:gd name="T89" fmla="*/ 1020 h 1530"/>
                <a:gd name="T90" fmla="*/ 680 w 1077"/>
                <a:gd name="T91" fmla="*/ 963 h 1530"/>
                <a:gd name="T92" fmla="*/ 850 w 1077"/>
                <a:gd name="T93" fmla="*/ 963 h 1530"/>
                <a:gd name="T94" fmla="*/ 850 w 1077"/>
                <a:gd name="T95" fmla="*/ 793 h 1530"/>
                <a:gd name="T96" fmla="*/ 907 w 1077"/>
                <a:gd name="T97" fmla="*/ 793 h 1530"/>
                <a:gd name="T98" fmla="*/ 907 w 1077"/>
                <a:gd name="T99" fmla="*/ 737 h 1530"/>
                <a:gd name="T100" fmla="*/ 964 w 1077"/>
                <a:gd name="T101" fmla="*/ 737 h 1530"/>
                <a:gd name="T102" fmla="*/ 964 w 1077"/>
                <a:gd name="T103" fmla="*/ 680 h 1530"/>
                <a:gd name="T104" fmla="*/ 1020 w 1077"/>
                <a:gd name="T105" fmla="*/ 680 h 1530"/>
                <a:gd name="T106" fmla="*/ 1020 w 1077"/>
                <a:gd name="T107" fmla="*/ 623 h 1530"/>
                <a:gd name="T108" fmla="*/ 1077 w 1077"/>
                <a:gd name="T109" fmla="*/ 623 h 1530"/>
                <a:gd name="T110" fmla="*/ 1077 w 1077"/>
                <a:gd name="T111" fmla="*/ 567 h 1530"/>
                <a:gd name="T112" fmla="*/ 1020 w 1077"/>
                <a:gd name="T113" fmla="*/ 567 h 1530"/>
                <a:gd name="T114" fmla="*/ 1020 w 1077"/>
                <a:gd name="T115" fmla="*/ 453 h 1530"/>
                <a:gd name="T116" fmla="*/ 964 w 1077"/>
                <a:gd name="T117" fmla="*/ 453 h 1530"/>
                <a:gd name="T118" fmla="*/ 964 w 1077"/>
                <a:gd name="T119" fmla="*/ 396 h 1530"/>
                <a:gd name="T120" fmla="*/ 850 w 1077"/>
                <a:gd name="T121" fmla="*/ 396 h 1530"/>
                <a:gd name="T122" fmla="*/ 850 w 1077"/>
                <a:gd name="T123" fmla="*/ 0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77" h="1530">
                  <a:moveTo>
                    <a:pt x="850" y="0"/>
                  </a:moveTo>
                  <a:lnTo>
                    <a:pt x="624" y="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510" y="226"/>
                  </a:lnTo>
                  <a:lnTo>
                    <a:pt x="510" y="396"/>
                  </a:lnTo>
                  <a:lnTo>
                    <a:pt x="453" y="396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623"/>
                  </a:lnTo>
                  <a:lnTo>
                    <a:pt x="227" y="623"/>
                  </a:lnTo>
                  <a:lnTo>
                    <a:pt x="227" y="793"/>
                  </a:lnTo>
                  <a:lnTo>
                    <a:pt x="113" y="793"/>
                  </a:lnTo>
                  <a:lnTo>
                    <a:pt x="113" y="907"/>
                  </a:lnTo>
                  <a:lnTo>
                    <a:pt x="56" y="907"/>
                  </a:lnTo>
                  <a:lnTo>
                    <a:pt x="56" y="1020"/>
                  </a:lnTo>
                  <a:lnTo>
                    <a:pt x="113" y="1020"/>
                  </a:lnTo>
                  <a:lnTo>
                    <a:pt x="113" y="1077"/>
                  </a:lnTo>
                  <a:lnTo>
                    <a:pt x="0" y="1077"/>
                  </a:lnTo>
                  <a:lnTo>
                    <a:pt x="0" y="1134"/>
                  </a:lnTo>
                  <a:lnTo>
                    <a:pt x="56" y="1134"/>
                  </a:lnTo>
                  <a:lnTo>
                    <a:pt x="56" y="1247"/>
                  </a:lnTo>
                  <a:lnTo>
                    <a:pt x="113" y="1247"/>
                  </a:lnTo>
                  <a:lnTo>
                    <a:pt x="170" y="1247"/>
                  </a:lnTo>
                  <a:lnTo>
                    <a:pt x="170" y="1304"/>
                  </a:lnTo>
                  <a:lnTo>
                    <a:pt x="283" y="1304"/>
                  </a:lnTo>
                  <a:lnTo>
                    <a:pt x="283" y="1360"/>
                  </a:lnTo>
                  <a:lnTo>
                    <a:pt x="340" y="1360"/>
                  </a:lnTo>
                  <a:lnTo>
                    <a:pt x="340" y="1417"/>
                  </a:lnTo>
                  <a:lnTo>
                    <a:pt x="567" y="1417"/>
                  </a:lnTo>
                  <a:lnTo>
                    <a:pt x="567" y="1474"/>
                  </a:lnTo>
                  <a:lnTo>
                    <a:pt x="624" y="1474"/>
                  </a:lnTo>
                  <a:lnTo>
                    <a:pt x="624" y="1530"/>
                  </a:lnTo>
                  <a:lnTo>
                    <a:pt x="680" y="1530"/>
                  </a:lnTo>
                  <a:lnTo>
                    <a:pt x="680" y="1190"/>
                  </a:lnTo>
                  <a:lnTo>
                    <a:pt x="624" y="1190"/>
                  </a:lnTo>
                  <a:lnTo>
                    <a:pt x="624" y="1134"/>
                  </a:lnTo>
                  <a:lnTo>
                    <a:pt x="567" y="1134"/>
                  </a:lnTo>
                  <a:lnTo>
                    <a:pt x="567" y="1077"/>
                  </a:lnTo>
                  <a:lnTo>
                    <a:pt x="624" y="1077"/>
                  </a:lnTo>
                  <a:lnTo>
                    <a:pt x="624" y="1020"/>
                  </a:lnTo>
                  <a:lnTo>
                    <a:pt x="680" y="1020"/>
                  </a:lnTo>
                  <a:lnTo>
                    <a:pt x="680" y="963"/>
                  </a:lnTo>
                  <a:lnTo>
                    <a:pt x="850" y="963"/>
                  </a:lnTo>
                  <a:lnTo>
                    <a:pt x="850" y="793"/>
                  </a:lnTo>
                  <a:lnTo>
                    <a:pt x="907" y="793"/>
                  </a:lnTo>
                  <a:lnTo>
                    <a:pt x="907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1020" y="680"/>
                  </a:lnTo>
                  <a:lnTo>
                    <a:pt x="1020" y="623"/>
                  </a:lnTo>
                  <a:lnTo>
                    <a:pt x="1077" y="623"/>
                  </a:lnTo>
                  <a:lnTo>
                    <a:pt x="1077" y="567"/>
                  </a:lnTo>
                  <a:lnTo>
                    <a:pt x="1020" y="567"/>
                  </a:lnTo>
                  <a:lnTo>
                    <a:pt x="1020" y="453"/>
                  </a:lnTo>
                  <a:lnTo>
                    <a:pt x="964" y="453"/>
                  </a:lnTo>
                  <a:lnTo>
                    <a:pt x="964" y="396"/>
                  </a:lnTo>
                  <a:lnTo>
                    <a:pt x="850" y="396"/>
                  </a:lnTo>
                  <a:lnTo>
                    <a:pt x="85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9" name="Freeform 926"/>
            <p:cNvSpPr>
              <a:spLocks/>
            </p:cNvSpPr>
            <p:nvPr/>
          </p:nvSpPr>
          <p:spPr bwMode="auto">
            <a:xfrm>
              <a:off x="5846" y="3364"/>
              <a:ext cx="1701" cy="2268"/>
            </a:xfrm>
            <a:custGeom>
              <a:avLst/>
              <a:gdLst>
                <a:gd name="T0" fmla="*/ 0 w 1701"/>
                <a:gd name="T1" fmla="*/ 1758 h 2268"/>
                <a:gd name="T2" fmla="*/ 57 w 1701"/>
                <a:gd name="T3" fmla="*/ 1871 h 2268"/>
                <a:gd name="T4" fmla="*/ 114 w 1701"/>
                <a:gd name="T5" fmla="*/ 1985 h 2268"/>
                <a:gd name="T6" fmla="*/ 171 w 1701"/>
                <a:gd name="T7" fmla="*/ 2041 h 2268"/>
                <a:gd name="T8" fmla="*/ 341 w 1701"/>
                <a:gd name="T9" fmla="*/ 2098 h 2268"/>
                <a:gd name="T10" fmla="*/ 511 w 1701"/>
                <a:gd name="T11" fmla="*/ 2155 h 2268"/>
                <a:gd name="T12" fmla="*/ 567 w 1701"/>
                <a:gd name="T13" fmla="*/ 2212 h 2268"/>
                <a:gd name="T14" fmla="*/ 738 w 1701"/>
                <a:gd name="T15" fmla="*/ 2268 h 2268"/>
                <a:gd name="T16" fmla="*/ 908 w 1701"/>
                <a:gd name="T17" fmla="*/ 2041 h 2268"/>
                <a:gd name="T18" fmla="*/ 1021 w 1701"/>
                <a:gd name="T19" fmla="*/ 1985 h 2268"/>
                <a:gd name="T20" fmla="*/ 1191 w 1701"/>
                <a:gd name="T21" fmla="*/ 1928 h 2268"/>
                <a:gd name="T22" fmla="*/ 1248 w 1701"/>
                <a:gd name="T23" fmla="*/ 1871 h 2268"/>
                <a:gd name="T24" fmla="*/ 1361 w 1701"/>
                <a:gd name="T25" fmla="*/ 1928 h 2268"/>
                <a:gd name="T26" fmla="*/ 1418 w 1701"/>
                <a:gd name="T27" fmla="*/ 1815 h 2268"/>
                <a:gd name="T28" fmla="*/ 1475 w 1701"/>
                <a:gd name="T29" fmla="*/ 1758 h 2268"/>
                <a:gd name="T30" fmla="*/ 1531 w 1701"/>
                <a:gd name="T31" fmla="*/ 1701 h 2268"/>
                <a:gd name="T32" fmla="*/ 1588 w 1701"/>
                <a:gd name="T33" fmla="*/ 1191 h 2268"/>
                <a:gd name="T34" fmla="*/ 1645 w 1701"/>
                <a:gd name="T35" fmla="*/ 1078 h 2268"/>
                <a:gd name="T36" fmla="*/ 1701 w 1701"/>
                <a:gd name="T37" fmla="*/ 681 h 2268"/>
                <a:gd name="T38" fmla="*/ 1531 w 1701"/>
                <a:gd name="T39" fmla="*/ 624 h 2268"/>
                <a:gd name="T40" fmla="*/ 1475 w 1701"/>
                <a:gd name="T41" fmla="*/ 567 h 2268"/>
                <a:gd name="T42" fmla="*/ 1361 w 1701"/>
                <a:gd name="T43" fmla="*/ 511 h 2268"/>
                <a:gd name="T44" fmla="*/ 1190 w 1701"/>
                <a:gd name="T45" fmla="*/ 284 h 2268"/>
                <a:gd name="T46" fmla="*/ 908 w 1701"/>
                <a:gd name="T47" fmla="*/ 170 h 2268"/>
                <a:gd name="T48" fmla="*/ 851 w 1701"/>
                <a:gd name="T49" fmla="*/ 114 h 2268"/>
                <a:gd name="T50" fmla="*/ 681 w 1701"/>
                <a:gd name="T51" fmla="*/ 57 h 2268"/>
                <a:gd name="T52" fmla="*/ 624 w 1701"/>
                <a:gd name="T53" fmla="*/ 0 h 2268"/>
                <a:gd name="T54" fmla="*/ 511 w 1701"/>
                <a:gd name="T55" fmla="*/ 170 h 2268"/>
                <a:gd name="T56" fmla="*/ 454 w 1701"/>
                <a:gd name="T57" fmla="*/ 454 h 2268"/>
                <a:gd name="T58" fmla="*/ 284 w 1701"/>
                <a:gd name="T59" fmla="*/ 511 h 2268"/>
                <a:gd name="T60" fmla="*/ 171 w 1701"/>
                <a:gd name="T61" fmla="*/ 794 h 2268"/>
                <a:gd name="T62" fmla="*/ 284 w 1701"/>
                <a:gd name="T63" fmla="*/ 851 h 2268"/>
                <a:gd name="T64" fmla="*/ 341 w 1701"/>
                <a:gd name="T65" fmla="*/ 907 h 2268"/>
                <a:gd name="T66" fmla="*/ 284 w 1701"/>
                <a:gd name="T67" fmla="*/ 1248 h 2268"/>
                <a:gd name="T68" fmla="*/ 227 w 1701"/>
                <a:gd name="T69" fmla="*/ 1304 h 2268"/>
                <a:gd name="T70" fmla="*/ 171 w 1701"/>
                <a:gd name="T71" fmla="*/ 1474 h 2268"/>
                <a:gd name="T72" fmla="*/ 114 w 1701"/>
                <a:gd name="T73" fmla="*/ 1531 h 2268"/>
                <a:gd name="T74" fmla="*/ 0 w 1701"/>
                <a:gd name="T75" fmla="*/ 158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01" h="2268">
                  <a:moveTo>
                    <a:pt x="0" y="1588"/>
                  </a:moveTo>
                  <a:lnTo>
                    <a:pt x="0" y="1758"/>
                  </a:lnTo>
                  <a:lnTo>
                    <a:pt x="57" y="1758"/>
                  </a:lnTo>
                  <a:lnTo>
                    <a:pt x="57" y="1871"/>
                  </a:lnTo>
                  <a:lnTo>
                    <a:pt x="114" y="1871"/>
                  </a:lnTo>
                  <a:lnTo>
                    <a:pt x="114" y="1985"/>
                  </a:lnTo>
                  <a:lnTo>
                    <a:pt x="171" y="1985"/>
                  </a:lnTo>
                  <a:lnTo>
                    <a:pt x="171" y="2041"/>
                  </a:lnTo>
                  <a:lnTo>
                    <a:pt x="341" y="2041"/>
                  </a:lnTo>
                  <a:lnTo>
                    <a:pt x="341" y="2098"/>
                  </a:lnTo>
                  <a:lnTo>
                    <a:pt x="511" y="2098"/>
                  </a:lnTo>
                  <a:lnTo>
                    <a:pt x="511" y="2155"/>
                  </a:lnTo>
                  <a:lnTo>
                    <a:pt x="567" y="2155"/>
                  </a:lnTo>
                  <a:lnTo>
                    <a:pt x="567" y="2212"/>
                  </a:lnTo>
                  <a:lnTo>
                    <a:pt x="738" y="2212"/>
                  </a:lnTo>
                  <a:lnTo>
                    <a:pt x="738" y="2268"/>
                  </a:lnTo>
                  <a:lnTo>
                    <a:pt x="908" y="2268"/>
                  </a:lnTo>
                  <a:lnTo>
                    <a:pt x="908" y="2041"/>
                  </a:lnTo>
                  <a:lnTo>
                    <a:pt x="1021" y="2041"/>
                  </a:lnTo>
                  <a:lnTo>
                    <a:pt x="1021" y="1985"/>
                  </a:lnTo>
                  <a:lnTo>
                    <a:pt x="1191" y="1985"/>
                  </a:lnTo>
                  <a:lnTo>
                    <a:pt x="1191" y="1928"/>
                  </a:lnTo>
                  <a:lnTo>
                    <a:pt x="1248" y="1928"/>
                  </a:lnTo>
                  <a:lnTo>
                    <a:pt x="1248" y="1871"/>
                  </a:lnTo>
                  <a:lnTo>
                    <a:pt x="1361" y="1871"/>
                  </a:lnTo>
                  <a:lnTo>
                    <a:pt x="1361" y="1928"/>
                  </a:lnTo>
                  <a:lnTo>
                    <a:pt x="1418" y="1928"/>
                  </a:lnTo>
                  <a:lnTo>
                    <a:pt x="1418" y="1815"/>
                  </a:lnTo>
                  <a:lnTo>
                    <a:pt x="1475" y="1815"/>
                  </a:lnTo>
                  <a:lnTo>
                    <a:pt x="1475" y="1758"/>
                  </a:lnTo>
                  <a:lnTo>
                    <a:pt x="1531" y="1758"/>
                  </a:lnTo>
                  <a:lnTo>
                    <a:pt x="1531" y="1701"/>
                  </a:lnTo>
                  <a:lnTo>
                    <a:pt x="1588" y="1701"/>
                  </a:lnTo>
                  <a:lnTo>
                    <a:pt x="1588" y="1191"/>
                  </a:lnTo>
                  <a:lnTo>
                    <a:pt x="1645" y="1191"/>
                  </a:lnTo>
                  <a:lnTo>
                    <a:pt x="1645" y="1078"/>
                  </a:lnTo>
                  <a:lnTo>
                    <a:pt x="1701" y="1078"/>
                  </a:lnTo>
                  <a:lnTo>
                    <a:pt x="1701" y="681"/>
                  </a:lnTo>
                  <a:lnTo>
                    <a:pt x="1531" y="681"/>
                  </a:lnTo>
                  <a:lnTo>
                    <a:pt x="1531" y="624"/>
                  </a:lnTo>
                  <a:lnTo>
                    <a:pt x="1475" y="624"/>
                  </a:lnTo>
                  <a:lnTo>
                    <a:pt x="1475" y="567"/>
                  </a:lnTo>
                  <a:lnTo>
                    <a:pt x="1361" y="567"/>
                  </a:lnTo>
                  <a:lnTo>
                    <a:pt x="1361" y="511"/>
                  </a:lnTo>
                  <a:lnTo>
                    <a:pt x="1191" y="511"/>
                  </a:lnTo>
                  <a:lnTo>
                    <a:pt x="1190" y="284"/>
                  </a:lnTo>
                  <a:lnTo>
                    <a:pt x="908" y="284"/>
                  </a:lnTo>
                  <a:lnTo>
                    <a:pt x="908" y="170"/>
                  </a:lnTo>
                  <a:lnTo>
                    <a:pt x="851" y="170"/>
                  </a:lnTo>
                  <a:lnTo>
                    <a:pt x="851" y="114"/>
                  </a:lnTo>
                  <a:lnTo>
                    <a:pt x="681" y="114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511" y="0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454"/>
                  </a:lnTo>
                  <a:lnTo>
                    <a:pt x="284" y="454"/>
                  </a:lnTo>
                  <a:lnTo>
                    <a:pt x="284" y="511"/>
                  </a:lnTo>
                  <a:lnTo>
                    <a:pt x="171" y="511"/>
                  </a:lnTo>
                  <a:lnTo>
                    <a:pt x="171" y="794"/>
                  </a:lnTo>
                  <a:lnTo>
                    <a:pt x="171" y="851"/>
                  </a:lnTo>
                  <a:lnTo>
                    <a:pt x="284" y="851"/>
                  </a:lnTo>
                  <a:lnTo>
                    <a:pt x="284" y="907"/>
                  </a:lnTo>
                  <a:lnTo>
                    <a:pt x="341" y="907"/>
                  </a:lnTo>
                  <a:lnTo>
                    <a:pt x="341" y="1248"/>
                  </a:lnTo>
                  <a:lnTo>
                    <a:pt x="284" y="1248"/>
                  </a:lnTo>
                  <a:lnTo>
                    <a:pt x="284" y="1304"/>
                  </a:lnTo>
                  <a:lnTo>
                    <a:pt x="227" y="1304"/>
                  </a:lnTo>
                  <a:lnTo>
                    <a:pt x="227" y="1474"/>
                  </a:lnTo>
                  <a:lnTo>
                    <a:pt x="171" y="1474"/>
                  </a:lnTo>
                  <a:lnTo>
                    <a:pt x="171" y="1531"/>
                  </a:lnTo>
                  <a:lnTo>
                    <a:pt x="114" y="1531"/>
                  </a:lnTo>
                  <a:lnTo>
                    <a:pt x="114" y="1588"/>
                  </a:lnTo>
                  <a:lnTo>
                    <a:pt x="0" y="158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0" name="Freeform 927"/>
            <p:cNvSpPr>
              <a:spLocks/>
            </p:cNvSpPr>
            <p:nvPr/>
          </p:nvSpPr>
          <p:spPr bwMode="auto">
            <a:xfrm>
              <a:off x="5620" y="2287"/>
              <a:ext cx="1360" cy="1304"/>
            </a:xfrm>
            <a:custGeom>
              <a:avLst/>
              <a:gdLst>
                <a:gd name="T0" fmla="*/ 1360 w 1360"/>
                <a:gd name="T1" fmla="*/ 737 h 1304"/>
                <a:gd name="T2" fmla="*/ 1360 w 1360"/>
                <a:gd name="T3" fmla="*/ 453 h 1304"/>
                <a:gd name="T4" fmla="*/ 1304 w 1360"/>
                <a:gd name="T5" fmla="*/ 453 h 1304"/>
                <a:gd name="T6" fmla="*/ 1304 w 1360"/>
                <a:gd name="T7" fmla="*/ 340 h 1304"/>
                <a:gd name="T8" fmla="*/ 1020 w 1360"/>
                <a:gd name="T9" fmla="*/ 340 h 1304"/>
                <a:gd name="T10" fmla="*/ 1020 w 1360"/>
                <a:gd name="T11" fmla="*/ 283 h 1304"/>
                <a:gd name="T12" fmla="*/ 964 w 1360"/>
                <a:gd name="T13" fmla="*/ 283 h 1304"/>
                <a:gd name="T14" fmla="*/ 964 w 1360"/>
                <a:gd name="T15" fmla="*/ 227 h 1304"/>
                <a:gd name="T16" fmla="*/ 850 w 1360"/>
                <a:gd name="T17" fmla="*/ 227 h 1304"/>
                <a:gd name="T18" fmla="*/ 850 w 1360"/>
                <a:gd name="T19" fmla="*/ 170 h 1304"/>
                <a:gd name="T20" fmla="*/ 737 w 1360"/>
                <a:gd name="T21" fmla="*/ 170 h 1304"/>
                <a:gd name="T22" fmla="*/ 737 w 1360"/>
                <a:gd name="T23" fmla="*/ 0 h 1304"/>
                <a:gd name="T24" fmla="*/ 510 w 1360"/>
                <a:gd name="T25" fmla="*/ 0 h 1304"/>
                <a:gd name="T26" fmla="*/ 510 w 1360"/>
                <a:gd name="T27" fmla="*/ 57 h 1304"/>
                <a:gd name="T28" fmla="*/ 340 w 1360"/>
                <a:gd name="T29" fmla="*/ 57 h 1304"/>
                <a:gd name="T30" fmla="*/ 340 w 1360"/>
                <a:gd name="T31" fmla="*/ 113 h 1304"/>
                <a:gd name="T32" fmla="*/ 226 w 1360"/>
                <a:gd name="T33" fmla="*/ 113 h 1304"/>
                <a:gd name="T34" fmla="*/ 226 w 1360"/>
                <a:gd name="T35" fmla="*/ 283 h 1304"/>
                <a:gd name="T36" fmla="*/ 170 w 1360"/>
                <a:gd name="T37" fmla="*/ 283 h 1304"/>
                <a:gd name="T38" fmla="*/ 170 w 1360"/>
                <a:gd name="T39" fmla="*/ 340 h 1304"/>
                <a:gd name="T40" fmla="*/ 56 w 1360"/>
                <a:gd name="T41" fmla="*/ 340 h 1304"/>
                <a:gd name="T42" fmla="*/ 56 w 1360"/>
                <a:gd name="T43" fmla="*/ 510 h 1304"/>
                <a:gd name="T44" fmla="*/ 0 w 1360"/>
                <a:gd name="T45" fmla="*/ 510 h 1304"/>
                <a:gd name="T46" fmla="*/ 0 w 1360"/>
                <a:gd name="T47" fmla="*/ 680 h 1304"/>
                <a:gd name="T48" fmla="*/ 56 w 1360"/>
                <a:gd name="T49" fmla="*/ 680 h 1304"/>
                <a:gd name="T50" fmla="*/ 56 w 1360"/>
                <a:gd name="T51" fmla="*/ 737 h 1304"/>
                <a:gd name="T52" fmla="*/ 113 w 1360"/>
                <a:gd name="T53" fmla="*/ 737 h 1304"/>
                <a:gd name="T54" fmla="*/ 113 w 1360"/>
                <a:gd name="T55" fmla="*/ 794 h 1304"/>
                <a:gd name="T56" fmla="*/ 170 w 1360"/>
                <a:gd name="T57" fmla="*/ 794 h 1304"/>
                <a:gd name="T58" fmla="*/ 170 w 1360"/>
                <a:gd name="T59" fmla="*/ 850 h 1304"/>
                <a:gd name="T60" fmla="*/ 283 w 1360"/>
                <a:gd name="T61" fmla="*/ 850 h 1304"/>
                <a:gd name="T62" fmla="*/ 283 w 1360"/>
                <a:gd name="T63" fmla="*/ 907 h 1304"/>
                <a:gd name="T64" fmla="*/ 453 w 1360"/>
                <a:gd name="T65" fmla="*/ 907 h 1304"/>
                <a:gd name="T66" fmla="*/ 453 w 1360"/>
                <a:gd name="T67" fmla="*/ 964 h 1304"/>
                <a:gd name="T68" fmla="*/ 510 w 1360"/>
                <a:gd name="T69" fmla="*/ 964 h 1304"/>
                <a:gd name="T70" fmla="*/ 510 w 1360"/>
                <a:gd name="T71" fmla="*/ 1304 h 1304"/>
                <a:gd name="T72" fmla="*/ 623 w 1360"/>
                <a:gd name="T73" fmla="*/ 1304 h 1304"/>
                <a:gd name="T74" fmla="*/ 623 w 1360"/>
                <a:gd name="T75" fmla="*/ 1247 h 1304"/>
                <a:gd name="T76" fmla="*/ 737 w 1360"/>
                <a:gd name="T77" fmla="*/ 1247 h 1304"/>
                <a:gd name="T78" fmla="*/ 737 w 1360"/>
                <a:gd name="T79" fmla="*/ 1077 h 1304"/>
                <a:gd name="T80" fmla="*/ 850 w 1360"/>
                <a:gd name="T81" fmla="*/ 1077 h 1304"/>
                <a:gd name="T82" fmla="*/ 850 w 1360"/>
                <a:gd name="T83" fmla="*/ 1021 h 1304"/>
                <a:gd name="T84" fmla="*/ 793 w 1360"/>
                <a:gd name="T85" fmla="*/ 1021 h 1304"/>
                <a:gd name="T86" fmla="*/ 793 w 1360"/>
                <a:gd name="T87" fmla="*/ 680 h 1304"/>
                <a:gd name="T88" fmla="*/ 964 w 1360"/>
                <a:gd name="T89" fmla="*/ 680 h 1304"/>
                <a:gd name="T90" fmla="*/ 964 w 1360"/>
                <a:gd name="T91" fmla="*/ 737 h 1304"/>
                <a:gd name="T92" fmla="*/ 1190 w 1360"/>
                <a:gd name="T93" fmla="*/ 737 h 1304"/>
                <a:gd name="T94" fmla="*/ 1190 w 1360"/>
                <a:gd name="T95" fmla="*/ 794 h 1304"/>
                <a:gd name="T96" fmla="*/ 1360 w 1360"/>
                <a:gd name="T97" fmla="*/ 794 h 1304"/>
                <a:gd name="T98" fmla="*/ 1360 w 1360"/>
                <a:gd name="T99" fmla="*/ 737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60" h="1304">
                  <a:moveTo>
                    <a:pt x="1360" y="737"/>
                  </a:moveTo>
                  <a:lnTo>
                    <a:pt x="1360" y="453"/>
                  </a:lnTo>
                  <a:lnTo>
                    <a:pt x="1304" y="453"/>
                  </a:lnTo>
                  <a:lnTo>
                    <a:pt x="1304" y="340"/>
                  </a:lnTo>
                  <a:lnTo>
                    <a:pt x="1020" y="340"/>
                  </a:lnTo>
                  <a:lnTo>
                    <a:pt x="1020" y="283"/>
                  </a:lnTo>
                  <a:lnTo>
                    <a:pt x="964" y="283"/>
                  </a:lnTo>
                  <a:lnTo>
                    <a:pt x="964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737" y="170"/>
                  </a:lnTo>
                  <a:lnTo>
                    <a:pt x="73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56" y="340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850"/>
                  </a:lnTo>
                  <a:lnTo>
                    <a:pt x="283" y="850"/>
                  </a:lnTo>
                  <a:lnTo>
                    <a:pt x="283" y="907"/>
                  </a:lnTo>
                  <a:lnTo>
                    <a:pt x="453" y="907"/>
                  </a:lnTo>
                  <a:lnTo>
                    <a:pt x="453" y="964"/>
                  </a:lnTo>
                  <a:lnTo>
                    <a:pt x="510" y="964"/>
                  </a:lnTo>
                  <a:lnTo>
                    <a:pt x="510" y="1304"/>
                  </a:lnTo>
                  <a:lnTo>
                    <a:pt x="623" y="1304"/>
                  </a:lnTo>
                  <a:lnTo>
                    <a:pt x="623" y="1247"/>
                  </a:lnTo>
                  <a:lnTo>
                    <a:pt x="737" y="1247"/>
                  </a:lnTo>
                  <a:lnTo>
                    <a:pt x="737" y="1077"/>
                  </a:lnTo>
                  <a:lnTo>
                    <a:pt x="850" y="1077"/>
                  </a:lnTo>
                  <a:lnTo>
                    <a:pt x="850" y="1021"/>
                  </a:lnTo>
                  <a:lnTo>
                    <a:pt x="793" y="1021"/>
                  </a:lnTo>
                  <a:lnTo>
                    <a:pt x="793" y="680"/>
                  </a:lnTo>
                  <a:lnTo>
                    <a:pt x="964" y="680"/>
                  </a:lnTo>
                  <a:lnTo>
                    <a:pt x="964" y="737"/>
                  </a:lnTo>
                  <a:lnTo>
                    <a:pt x="1190" y="737"/>
                  </a:lnTo>
                  <a:lnTo>
                    <a:pt x="1190" y="794"/>
                  </a:lnTo>
                  <a:lnTo>
                    <a:pt x="1360" y="794"/>
                  </a:lnTo>
                  <a:lnTo>
                    <a:pt x="1360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1" name="Freeform 929"/>
            <p:cNvSpPr>
              <a:spLocks/>
            </p:cNvSpPr>
            <p:nvPr/>
          </p:nvSpPr>
          <p:spPr bwMode="auto">
            <a:xfrm>
              <a:off x="4769" y="1720"/>
              <a:ext cx="1531" cy="737"/>
            </a:xfrm>
            <a:custGeom>
              <a:avLst/>
              <a:gdLst>
                <a:gd name="T0" fmla="*/ 964 w 1531"/>
                <a:gd name="T1" fmla="*/ 680 h 737"/>
                <a:gd name="T2" fmla="*/ 1191 w 1531"/>
                <a:gd name="T3" fmla="*/ 680 h 737"/>
                <a:gd name="T4" fmla="*/ 1191 w 1531"/>
                <a:gd name="T5" fmla="*/ 624 h 737"/>
                <a:gd name="T6" fmla="*/ 1361 w 1531"/>
                <a:gd name="T7" fmla="*/ 624 h 737"/>
                <a:gd name="T8" fmla="*/ 1361 w 1531"/>
                <a:gd name="T9" fmla="*/ 567 h 737"/>
                <a:gd name="T10" fmla="*/ 1531 w 1531"/>
                <a:gd name="T11" fmla="*/ 567 h 737"/>
                <a:gd name="T12" fmla="*/ 1531 w 1531"/>
                <a:gd name="T13" fmla="*/ 340 h 737"/>
                <a:gd name="T14" fmla="*/ 1361 w 1531"/>
                <a:gd name="T15" fmla="*/ 340 h 737"/>
                <a:gd name="T16" fmla="*/ 1361 w 1531"/>
                <a:gd name="T17" fmla="*/ 227 h 737"/>
                <a:gd name="T18" fmla="*/ 1248 w 1531"/>
                <a:gd name="T19" fmla="*/ 227 h 737"/>
                <a:gd name="T20" fmla="*/ 1248 w 1531"/>
                <a:gd name="T21" fmla="*/ 170 h 737"/>
                <a:gd name="T22" fmla="*/ 1134 w 1531"/>
                <a:gd name="T23" fmla="*/ 170 h 737"/>
                <a:gd name="T24" fmla="*/ 1134 w 1531"/>
                <a:gd name="T25" fmla="*/ 113 h 737"/>
                <a:gd name="T26" fmla="*/ 1077 w 1531"/>
                <a:gd name="T27" fmla="*/ 113 h 737"/>
                <a:gd name="T28" fmla="*/ 1077 w 1531"/>
                <a:gd name="T29" fmla="*/ 0 h 737"/>
                <a:gd name="T30" fmla="*/ 1021 w 1531"/>
                <a:gd name="T31" fmla="*/ 0 h 737"/>
                <a:gd name="T32" fmla="*/ 1021 w 1531"/>
                <a:gd name="T33" fmla="*/ 57 h 737"/>
                <a:gd name="T34" fmla="*/ 851 w 1531"/>
                <a:gd name="T35" fmla="*/ 57 h 737"/>
                <a:gd name="T36" fmla="*/ 851 w 1531"/>
                <a:gd name="T37" fmla="*/ 113 h 737"/>
                <a:gd name="T38" fmla="*/ 794 w 1531"/>
                <a:gd name="T39" fmla="*/ 113 h 737"/>
                <a:gd name="T40" fmla="*/ 794 w 1531"/>
                <a:gd name="T41" fmla="*/ 57 h 737"/>
                <a:gd name="T42" fmla="*/ 737 w 1531"/>
                <a:gd name="T43" fmla="*/ 57 h 737"/>
                <a:gd name="T44" fmla="*/ 737 w 1531"/>
                <a:gd name="T45" fmla="*/ 0 h 737"/>
                <a:gd name="T46" fmla="*/ 567 w 1531"/>
                <a:gd name="T47" fmla="*/ 0 h 737"/>
                <a:gd name="T48" fmla="*/ 567 w 1531"/>
                <a:gd name="T49" fmla="*/ 57 h 737"/>
                <a:gd name="T50" fmla="*/ 397 w 1531"/>
                <a:gd name="T51" fmla="*/ 57 h 737"/>
                <a:gd name="T52" fmla="*/ 397 w 1531"/>
                <a:gd name="T53" fmla="*/ 0 h 737"/>
                <a:gd name="T54" fmla="*/ 57 w 1531"/>
                <a:gd name="T55" fmla="*/ 0 h 737"/>
                <a:gd name="T56" fmla="*/ 57 w 1531"/>
                <a:gd name="T57" fmla="*/ 57 h 737"/>
                <a:gd name="T58" fmla="*/ 0 w 1531"/>
                <a:gd name="T59" fmla="*/ 57 h 737"/>
                <a:gd name="T60" fmla="*/ 0 w 1531"/>
                <a:gd name="T61" fmla="*/ 170 h 737"/>
                <a:gd name="T62" fmla="*/ 227 w 1531"/>
                <a:gd name="T63" fmla="*/ 170 h 737"/>
                <a:gd name="T64" fmla="*/ 227 w 1531"/>
                <a:gd name="T65" fmla="*/ 283 h 737"/>
                <a:gd name="T66" fmla="*/ 170 w 1531"/>
                <a:gd name="T67" fmla="*/ 283 h 737"/>
                <a:gd name="T68" fmla="*/ 170 w 1531"/>
                <a:gd name="T69" fmla="*/ 340 h 737"/>
                <a:gd name="T70" fmla="*/ 227 w 1531"/>
                <a:gd name="T71" fmla="*/ 340 h 737"/>
                <a:gd name="T72" fmla="*/ 227 w 1531"/>
                <a:gd name="T73" fmla="*/ 397 h 737"/>
                <a:gd name="T74" fmla="*/ 227 w 1531"/>
                <a:gd name="T75" fmla="*/ 453 h 737"/>
                <a:gd name="T76" fmla="*/ 454 w 1531"/>
                <a:gd name="T77" fmla="*/ 453 h 737"/>
                <a:gd name="T78" fmla="*/ 454 w 1531"/>
                <a:gd name="T79" fmla="*/ 567 h 737"/>
                <a:gd name="T80" fmla="*/ 510 w 1531"/>
                <a:gd name="T81" fmla="*/ 567 h 737"/>
                <a:gd name="T82" fmla="*/ 510 w 1531"/>
                <a:gd name="T83" fmla="*/ 453 h 737"/>
                <a:gd name="T84" fmla="*/ 567 w 1531"/>
                <a:gd name="T85" fmla="*/ 453 h 737"/>
                <a:gd name="T86" fmla="*/ 567 w 1531"/>
                <a:gd name="T87" fmla="*/ 567 h 737"/>
                <a:gd name="T88" fmla="*/ 737 w 1531"/>
                <a:gd name="T89" fmla="*/ 567 h 737"/>
                <a:gd name="T90" fmla="*/ 737 w 1531"/>
                <a:gd name="T91" fmla="*/ 624 h 737"/>
                <a:gd name="T92" fmla="*/ 851 w 1531"/>
                <a:gd name="T93" fmla="*/ 624 h 737"/>
                <a:gd name="T94" fmla="*/ 851 w 1531"/>
                <a:gd name="T95" fmla="*/ 737 h 737"/>
                <a:gd name="T96" fmla="*/ 964 w 1531"/>
                <a:gd name="T97" fmla="*/ 737 h 737"/>
                <a:gd name="T98" fmla="*/ 964 w 1531"/>
                <a:gd name="T99" fmla="*/ 68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31" h="737">
                  <a:moveTo>
                    <a:pt x="964" y="680"/>
                  </a:moveTo>
                  <a:lnTo>
                    <a:pt x="1191" y="680"/>
                  </a:lnTo>
                  <a:lnTo>
                    <a:pt x="1191" y="624"/>
                  </a:lnTo>
                  <a:lnTo>
                    <a:pt x="1361" y="624"/>
                  </a:lnTo>
                  <a:lnTo>
                    <a:pt x="1361" y="567"/>
                  </a:lnTo>
                  <a:lnTo>
                    <a:pt x="1531" y="567"/>
                  </a:lnTo>
                  <a:lnTo>
                    <a:pt x="1531" y="340"/>
                  </a:lnTo>
                  <a:lnTo>
                    <a:pt x="1361" y="340"/>
                  </a:lnTo>
                  <a:lnTo>
                    <a:pt x="1361" y="227"/>
                  </a:lnTo>
                  <a:lnTo>
                    <a:pt x="1248" y="227"/>
                  </a:lnTo>
                  <a:lnTo>
                    <a:pt x="1248" y="170"/>
                  </a:lnTo>
                  <a:lnTo>
                    <a:pt x="1134" y="170"/>
                  </a:lnTo>
                  <a:lnTo>
                    <a:pt x="1134" y="113"/>
                  </a:lnTo>
                  <a:lnTo>
                    <a:pt x="1077" y="113"/>
                  </a:lnTo>
                  <a:lnTo>
                    <a:pt x="1077" y="0"/>
                  </a:lnTo>
                  <a:lnTo>
                    <a:pt x="1021" y="0"/>
                  </a:lnTo>
                  <a:lnTo>
                    <a:pt x="1021" y="57"/>
                  </a:lnTo>
                  <a:lnTo>
                    <a:pt x="851" y="57"/>
                  </a:lnTo>
                  <a:lnTo>
                    <a:pt x="851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227" y="453"/>
                  </a:lnTo>
                  <a:lnTo>
                    <a:pt x="454" y="453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10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851" y="624"/>
                  </a:lnTo>
                  <a:lnTo>
                    <a:pt x="851" y="737"/>
                  </a:lnTo>
                  <a:lnTo>
                    <a:pt x="964" y="737"/>
                  </a:lnTo>
                  <a:lnTo>
                    <a:pt x="964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2" name="Freeform 930"/>
            <p:cNvSpPr>
              <a:spLocks/>
            </p:cNvSpPr>
            <p:nvPr/>
          </p:nvSpPr>
          <p:spPr bwMode="auto">
            <a:xfrm>
              <a:off x="6413" y="2967"/>
              <a:ext cx="794" cy="681"/>
            </a:xfrm>
            <a:custGeom>
              <a:avLst/>
              <a:gdLst>
                <a:gd name="T0" fmla="*/ 624 w 794"/>
                <a:gd name="T1" fmla="*/ 681 h 681"/>
                <a:gd name="T2" fmla="*/ 341 w 794"/>
                <a:gd name="T3" fmla="*/ 681 h 681"/>
                <a:gd name="T4" fmla="*/ 341 w 794"/>
                <a:gd name="T5" fmla="*/ 567 h 681"/>
                <a:gd name="T6" fmla="*/ 284 w 794"/>
                <a:gd name="T7" fmla="*/ 567 h 681"/>
                <a:gd name="T8" fmla="*/ 284 w 794"/>
                <a:gd name="T9" fmla="*/ 511 h 681"/>
                <a:gd name="T10" fmla="*/ 114 w 794"/>
                <a:gd name="T11" fmla="*/ 511 h 681"/>
                <a:gd name="T12" fmla="*/ 114 w 794"/>
                <a:gd name="T13" fmla="*/ 454 h 681"/>
                <a:gd name="T14" fmla="*/ 57 w 794"/>
                <a:gd name="T15" fmla="*/ 454 h 681"/>
                <a:gd name="T16" fmla="*/ 57 w 794"/>
                <a:gd name="T17" fmla="*/ 341 h 681"/>
                <a:gd name="T18" fmla="*/ 0 w 794"/>
                <a:gd name="T19" fmla="*/ 341 h 681"/>
                <a:gd name="T20" fmla="*/ 0 w 794"/>
                <a:gd name="T21" fmla="*/ 0 h 681"/>
                <a:gd name="T22" fmla="*/ 171 w 794"/>
                <a:gd name="T23" fmla="*/ 0 h 681"/>
                <a:gd name="T24" fmla="*/ 171 w 794"/>
                <a:gd name="T25" fmla="*/ 57 h 681"/>
                <a:gd name="T26" fmla="*/ 397 w 794"/>
                <a:gd name="T27" fmla="*/ 57 h 681"/>
                <a:gd name="T28" fmla="*/ 397 w 794"/>
                <a:gd name="T29" fmla="*/ 114 h 681"/>
                <a:gd name="T30" fmla="*/ 567 w 794"/>
                <a:gd name="T31" fmla="*/ 114 h 681"/>
                <a:gd name="T32" fmla="*/ 567 w 794"/>
                <a:gd name="T33" fmla="*/ 57 h 681"/>
                <a:gd name="T34" fmla="*/ 681 w 794"/>
                <a:gd name="T35" fmla="*/ 57 h 681"/>
                <a:gd name="T36" fmla="*/ 681 w 794"/>
                <a:gd name="T37" fmla="*/ 114 h 681"/>
                <a:gd name="T38" fmla="*/ 738 w 794"/>
                <a:gd name="T39" fmla="*/ 114 h 681"/>
                <a:gd name="T40" fmla="*/ 738 w 794"/>
                <a:gd name="T41" fmla="*/ 227 h 681"/>
                <a:gd name="T42" fmla="*/ 794 w 794"/>
                <a:gd name="T43" fmla="*/ 227 h 681"/>
                <a:gd name="T44" fmla="*/ 794 w 794"/>
                <a:gd name="T45" fmla="*/ 341 h 681"/>
                <a:gd name="T46" fmla="*/ 738 w 794"/>
                <a:gd name="T47" fmla="*/ 341 h 681"/>
                <a:gd name="T48" fmla="*/ 738 w 794"/>
                <a:gd name="T49" fmla="*/ 511 h 681"/>
                <a:gd name="T50" fmla="*/ 681 w 794"/>
                <a:gd name="T51" fmla="*/ 511 h 681"/>
                <a:gd name="T52" fmla="*/ 681 w 794"/>
                <a:gd name="T53" fmla="*/ 624 h 681"/>
                <a:gd name="T54" fmla="*/ 624 w 794"/>
                <a:gd name="T55" fmla="*/ 624 h 681"/>
                <a:gd name="T56" fmla="*/ 624 w 794"/>
                <a:gd name="T57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4" h="681">
                  <a:moveTo>
                    <a:pt x="624" y="681"/>
                  </a:moveTo>
                  <a:lnTo>
                    <a:pt x="341" y="681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84" y="511"/>
                  </a:lnTo>
                  <a:lnTo>
                    <a:pt x="114" y="511"/>
                  </a:lnTo>
                  <a:lnTo>
                    <a:pt x="114" y="454"/>
                  </a:lnTo>
                  <a:lnTo>
                    <a:pt x="57" y="454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681" y="57"/>
                  </a:lnTo>
                  <a:lnTo>
                    <a:pt x="681" y="114"/>
                  </a:lnTo>
                  <a:lnTo>
                    <a:pt x="738" y="114"/>
                  </a:lnTo>
                  <a:lnTo>
                    <a:pt x="738" y="227"/>
                  </a:lnTo>
                  <a:lnTo>
                    <a:pt x="794" y="227"/>
                  </a:lnTo>
                  <a:lnTo>
                    <a:pt x="794" y="341"/>
                  </a:lnTo>
                  <a:lnTo>
                    <a:pt x="738" y="341"/>
                  </a:lnTo>
                  <a:lnTo>
                    <a:pt x="738" y="511"/>
                  </a:lnTo>
                  <a:lnTo>
                    <a:pt x="681" y="511"/>
                  </a:lnTo>
                  <a:lnTo>
                    <a:pt x="681" y="624"/>
                  </a:lnTo>
                  <a:lnTo>
                    <a:pt x="624" y="624"/>
                  </a:lnTo>
                  <a:lnTo>
                    <a:pt x="624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3" name="Freeform 931"/>
            <p:cNvSpPr>
              <a:spLocks/>
            </p:cNvSpPr>
            <p:nvPr/>
          </p:nvSpPr>
          <p:spPr bwMode="auto">
            <a:xfrm>
              <a:off x="4769" y="5235"/>
              <a:ext cx="907" cy="737"/>
            </a:xfrm>
            <a:custGeom>
              <a:avLst/>
              <a:gdLst>
                <a:gd name="T0" fmla="*/ 0 w 907"/>
                <a:gd name="T1" fmla="*/ 0 h 737"/>
                <a:gd name="T2" fmla="*/ 114 w 907"/>
                <a:gd name="T3" fmla="*/ 0 h 737"/>
                <a:gd name="T4" fmla="*/ 114 w 907"/>
                <a:gd name="T5" fmla="*/ 57 h 737"/>
                <a:gd name="T6" fmla="*/ 170 w 907"/>
                <a:gd name="T7" fmla="*/ 57 h 737"/>
                <a:gd name="T8" fmla="*/ 170 w 907"/>
                <a:gd name="T9" fmla="*/ 170 h 737"/>
                <a:gd name="T10" fmla="*/ 340 w 907"/>
                <a:gd name="T11" fmla="*/ 170 h 737"/>
                <a:gd name="T12" fmla="*/ 340 w 907"/>
                <a:gd name="T13" fmla="*/ 227 h 737"/>
                <a:gd name="T14" fmla="*/ 454 w 907"/>
                <a:gd name="T15" fmla="*/ 227 h 737"/>
                <a:gd name="T16" fmla="*/ 454 w 907"/>
                <a:gd name="T17" fmla="*/ 57 h 737"/>
                <a:gd name="T18" fmla="*/ 567 w 907"/>
                <a:gd name="T19" fmla="*/ 57 h 737"/>
                <a:gd name="T20" fmla="*/ 567 w 907"/>
                <a:gd name="T21" fmla="*/ 114 h 737"/>
                <a:gd name="T22" fmla="*/ 624 w 907"/>
                <a:gd name="T23" fmla="*/ 114 h 737"/>
                <a:gd name="T24" fmla="*/ 624 w 907"/>
                <a:gd name="T25" fmla="*/ 227 h 737"/>
                <a:gd name="T26" fmla="*/ 681 w 907"/>
                <a:gd name="T27" fmla="*/ 227 h 737"/>
                <a:gd name="T28" fmla="*/ 681 w 907"/>
                <a:gd name="T29" fmla="*/ 284 h 737"/>
                <a:gd name="T30" fmla="*/ 737 w 907"/>
                <a:gd name="T31" fmla="*/ 284 h 737"/>
                <a:gd name="T32" fmla="*/ 737 w 907"/>
                <a:gd name="T33" fmla="*/ 341 h 737"/>
                <a:gd name="T34" fmla="*/ 851 w 907"/>
                <a:gd name="T35" fmla="*/ 341 h 737"/>
                <a:gd name="T36" fmla="*/ 851 w 907"/>
                <a:gd name="T37" fmla="*/ 397 h 737"/>
                <a:gd name="T38" fmla="*/ 907 w 907"/>
                <a:gd name="T39" fmla="*/ 397 h 737"/>
                <a:gd name="T40" fmla="*/ 907 w 907"/>
                <a:gd name="T41" fmla="*/ 567 h 737"/>
                <a:gd name="T42" fmla="*/ 794 w 907"/>
                <a:gd name="T43" fmla="*/ 567 h 737"/>
                <a:gd name="T44" fmla="*/ 794 w 907"/>
                <a:gd name="T45" fmla="*/ 681 h 737"/>
                <a:gd name="T46" fmla="*/ 737 w 907"/>
                <a:gd name="T47" fmla="*/ 681 h 737"/>
                <a:gd name="T48" fmla="*/ 737 w 907"/>
                <a:gd name="T49" fmla="*/ 737 h 737"/>
                <a:gd name="T50" fmla="*/ 624 w 907"/>
                <a:gd name="T51" fmla="*/ 737 h 737"/>
                <a:gd name="T52" fmla="*/ 624 w 907"/>
                <a:gd name="T53" fmla="*/ 624 h 737"/>
                <a:gd name="T54" fmla="*/ 567 w 907"/>
                <a:gd name="T55" fmla="*/ 624 h 737"/>
                <a:gd name="T56" fmla="*/ 567 w 907"/>
                <a:gd name="T57" fmla="*/ 567 h 737"/>
                <a:gd name="T58" fmla="*/ 454 w 907"/>
                <a:gd name="T59" fmla="*/ 567 h 737"/>
                <a:gd name="T60" fmla="*/ 454 w 907"/>
                <a:gd name="T61" fmla="*/ 511 h 737"/>
                <a:gd name="T62" fmla="*/ 340 w 907"/>
                <a:gd name="T63" fmla="*/ 511 h 737"/>
                <a:gd name="T64" fmla="*/ 340 w 907"/>
                <a:gd name="T65" fmla="*/ 454 h 737"/>
                <a:gd name="T66" fmla="*/ 284 w 907"/>
                <a:gd name="T67" fmla="*/ 454 h 737"/>
                <a:gd name="T68" fmla="*/ 284 w 907"/>
                <a:gd name="T69" fmla="*/ 284 h 737"/>
                <a:gd name="T70" fmla="*/ 170 w 907"/>
                <a:gd name="T71" fmla="*/ 284 h 737"/>
                <a:gd name="T72" fmla="*/ 170 w 907"/>
                <a:gd name="T73" fmla="*/ 227 h 737"/>
                <a:gd name="T74" fmla="*/ 114 w 907"/>
                <a:gd name="T75" fmla="*/ 227 h 737"/>
                <a:gd name="T76" fmla="*/ 114 w 907"/>
                <a:gd name="T77" fmla="*/ 170 h 737"/>
                <a:gd name="T78" fmla="*/ 57 w 907"/>
                <a:gd name="T79" fmla="*/ 170 h 737"/>
                <a:gd name="T80" fmla="*/ 57 w 907"/>
                <a:gd name="T81" fmla="*/ 114 h 737"/>
                <a:gd name="T82" fmla="*/ 0 w 907"/>
                <a:gd name="T83" fmla="*/ 114 h 737"/>
                <a:gd name="T84" fmla="*/ 0 w 907"/>
                <a:gd name="T85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7" h="737">
                  <a:moveTo>
                    <a:pt x="0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227"/>
                  </a:lnTo>
                  <a:lnTo>
                    <a:pt x="681" y="227"/>
                  </a:lnTo>
                  <a:lnTo>
                    <a:pt x="681" y="284"/>
                  </a:lnTo>
                  <a:lnTo>
                    <a:pt x="737" y="284"/>
                  </a:lnTo>
                  <a:lnTo>
                    <a:pt x="737" y="341"/>
                  </a:lnTo>
                  <a:lnTo>
                    <a:pt x="851" y="341"/>
                  </a:lnTo>
                  <a:lnTo>
                    <a:pt x="851" y="397"/>
                  </a:lnTo>
                  <a:lnTo>
                    <a:pt x="907" y="397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681"/>
                  </a:lnTo>
                  <a:lnTo>
                    <a:pt x="737" y="681"/>
                  </a:lnTo>
                  <a:lnTo>
                    <a:pt x="737" y="737"/>
                  </a:lnTo>
                  <a:lnTo>
                    <a:pt x="624" y="737"/>
                  </a:lnTo>
                  <a:lnTo>
                    <a:pt x="624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511"/>
                  </a:lnTo>
                  <a:lnTo>
                    <a:pt x="340" y="511"/>
                  </a:lnTo>
                  <a:lnTo>
                    <a:pt x="340" y="454"/>
                  </a:lnTo>
                  <a:lnTo>
                    <a:pt x="284" y="454"/>
                  </a:lnTo>
                  <a:lnTo>
                    <a:pt x="284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4" name="Freeform 934"/>
            <p:cNvSpPr>
              <a:spLocks/>
            </p:cNvSpPr>
            <p:nvPr/>
          </p:nvSpPr>
          <p:spPr bwMode="auto">
            <a:xfrm>
              <a:off x="5109" y="4328"/>
              <a:ext cx="341" cy="510"/>
            </a:xfrm>
            <a:custGeom>
              <a:avLst/>
              <a:gdLst>
                <a:gd name="T0" fmla="*/ 341 w 341"/>
                <a:gd name="T1" fmla="*/ 57 h 510"/>
                <a:gd name="T2" fmla="*/ 170 w 341"/>
                <a:gd name="T3" fmla="*/ 57 h 510"/>
                <a:gd name="T4" fmla="*/ 170 w 341"/>
                <a:gd name="T5" fmla="*/ 0 h 510"/>
                <a:gd name="T6" fmla="*/ 114 w 341"/>
                <a:gd name="T7" fmla="*/ 0 h 510"/>
                <a:gd name="T8" fmla="*/ 114 w 341"/>
                <a:gd name="T9" fmla="*/ 57 h 510"/>
                <a:gd name="T10" fmla="*/ 57 w 341"/>
                <a:gd name="T11" fmla="*/ 57 h 510"/>
                <a:gd name="T12" fmla="*/ 57 w 341"/>
                <a:gd name="T13" fmla="*/ 114 h 510"/>
                <a:gd name="T14" fmla="*/ 0 w 341"/>
                <a:gd name="T15" fmla="*/ 114 h 510"/>
                <a:gd name="T16" fmla="*/ 0 w 341"/>
                <a:gd name="T17" fmla="*/ 284 h 510"/>
                <a:gd name="T18" fmla="*/ 57 w 341"/>
                <a:gd name="T19" fmla="*/ 284 h 510"/>
                <a:gd name="T20" fmla="*/ 57 w 341"/>
                <a:gd name="T21" fmla="*/ 170 h 510"/>
                <a:gd name="T22" fmla="*/ 114 w 341"/>
                <a:gd name="T23" fmla="*/ 170 h 510"/>
                <a:gd name="T24" fmla="*/ 114 w 341"/>
                <a:gd name="T25" fmla="*/ 397 h 510"/>
                <a:gd name="T26" fmla="*/ 170 w 341"/>
                <a:gd name="T27" fmla="*/ 397 h 510"/>
                <a:gd name="T28" fmla="*/ 170 w 341"/>
                <a:gd name="T29" fmla="*/ 510 h 510"/>
                <a:gd name="T30" fmla="*/ 284 w 341"/>
                <a:gd name="T31" fmla="*/ 510 h 510"/>
                <a:gd name="T32" fmla="*/ 284 w 341"/>
                <a:gd name="T33" fmla="*/ 340 h 510"/>
                <a:gd name="T34" fmla="*/ 227 w 341"/>
                <a:gd name="T35" fmla="*/ 340 h 510"/>
                <a:gd name="T36" fmla="*/ 227 w 341"/>
                <a:gd name="T37" fmla="*/ 227 h 510"/>
                <a:gd name="T38" fmla="*/ 341 w 341"/>
                <a:gd name="T39" fmla="*/ 227 h 510"/>
                <a:gd name="T40" fmla="*/ 341 w 341"/>
                <a:gd name="T41" fmla="*/ 5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1" h="510">
                  <a:moveTo>
                    <a:pt x="341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284" y="510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5" name="Freeform 935"/>
            <p:cNvSpPr>
              <a:spLocks/>
            </p:cNvSpPr>
            <p:nvPr/>
          </p:nvSpPr>
          <p:spPr bwMode="auto">
            <a:xfrm>
              <a:off x="4542" y="4498"/>
              <a:ext cx="737" cy="737"/>
            </a:xfrm>
            <a:custGeom>
              <a:avLst/>
              <a:gdLst>
                <a:gd name="T0" fmla="*/ 681 w 737"/>
                <a:gd name="T1" fmla="*/ 0 h 737"/>
                <a:gd name="T2" fmla="*/ 681 w 737"/>
                <a:gd name="T3" fmla="*/ 227 h 737"/>
                <a:gd name="T4" fmla="*/ 737 w 737"/>
                <a:gd name="T5" fmla="*/ 227 h 737"/>
                <a:gd name="T6" fmla="*/ 737 w 737"/>
                <a:gd name="T7" fmla="*/ 397 h 737"/>
                <a:gd name="T8" fmla="*/ 681 w 737"/>
                <a:gd name="T9" fmla="*/ 397 h 737"/>
                <a:gd name="T10" fmla="*/ 681 w 737"/>
                <a:gd name="T11" fmla="*/ 567 h 737"/>
                <a:gd name="T12" fmla="*/ 511 w 737"/>
                <a:gd name="T13" fmla="*/ 567 h 737"/>
                <a:gd name="T14" fmla="*/ 511 w 737"/>
                <a:gd name="T15" fmla="*/ 681 h 737"/>
                <a:gd name="T16" fmla="*/ 227 w 737"/>
                <a:gd name="T17" fmla="*/ 681 h 737"/>
                <a:gd name="T18" fmla="*/ 227 w 737"/>
                <a:gd name="T19" fmla="*/ 737 h 737"/>
                <a:gd name="T20" fmla="*/ 0 w 737"/>
                <a:gd name="T21" fmla="*/ 737 h 737"/>
                <a:gd name="T22" fmla="*/ 0 w 737"/>
                <a:gd name="T23" fmla="*/ 624 h 737"/>
                <a:gd name="T24" fmla="*/ 57 w 737"/>
                <a:gd name="T25" fmla="*/ 624 h 737"/>
                <a:gd name="T26" fmla="*/ 57 w 737"/>
                <a:gd name="T27" fmla="*/ 454 h 737"/>
                <a:gd name="T28" fmla="*/ 0 w 737"/>
                <a:gd name="T29" fmla="*/ 454 h 737"/>
                <a:gd name="T30" fmla="*/ 0 w 737"/>
                <a:gd name="T31" fmla="*/ 397 h 737"/>
                <a:gd name="T32" fmla="*/ 114 w 737"/>
                <a:gd name="T33" fmla="*/ 397 h 737"/>
                <a:gd name="T34" fmla="*/ 114 w 737"/>
                <a:gd name="T35" fmla="*/ 340 h 737"/>
                <a:gd name="T36" fmla="*/ 284 w 737"/>
                <a:gd name="T37" fmla="*/ 340 h 737"/>
                <a:gd name="T38" fmla="*/ 284 w 737"/>
                <a:gd name="T39" fmla="*/ 284 h 737"/>
                <a:gd name="T40" fmla="*/ 341 w 737"/>
                <a:gd name="T41" fmla="*/ 284 h 737"/>
                <a:gd name="T42" fmla="*/ 341 w 737"/>
                <a:gd name="T43" fmla="*/ 170 h 737"/>
                <a:gd name="T44" fmla="*/ 454 w 737"/>
                <a:gd name="T45" fmla="*/ 170 h 737"/>
                <a:gd name="T46" fmla="*/ 454 w 737"/>
                <a:gd name="T47" fmla="*/ 57 h 737"/>
                <a:gd name="T48" fmla="*/ 567 w 737"/>
                <a:gd name="T49" fmla="*/ 57 h 737"/>
                <a:gd name="T50" fmla="*/ 567 w 737"/>
                <a:gd name="T51" fmla="*/ 114 h 737"/>
                <a:gd name="T52" fmla="*/ 624 w 737"/>
                <a:gd name="T53" fmla="*/ 114 h 737"/>
                <a:gd name="T54" fmla="*/ 624 w 737"/>
                <a:gd name="T55" fmla="*/ 0 h 737"/>
                <a:gd name="T56" fmla="*/ 681 w 737"/>
                <a:gd name="T57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37" h="737">
                  <a:moveTo>
                    <a:pt x="681" y="0"/>
                  </a:moveTo>
                  <a:lnTo>
                    <a:pt x="681" y="227"/>
                  </a:lnTo>
                  <a:lnTo>
                    <a:pt x="737" y="227"/>
                  </a:lnTo>
                  <a:lnTo>
                    <a:pt x="737" y="397"/>
                  </a:lnTo>
                  <a:lnTo>
                    <a:pt x="681" y="397"/>
                  </a:lnTo>
                  <a:lnTo>
                    <a:pt x="681" y="567"/>
                  </a:lnTo>
                  <a:lnTo>
                    <a:pt x="511" y="567"/>
                  </a:lnTo>
                  <a:lnTo>
                    <a:pt x="511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0" y="737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284" y="340"/>
                  </a:lnTo>
                  <a:lnTo>
                    <a:pt x="284" y="284"/>
                  </a:lnTo>
                  <a:lnTo>
                    <a:pt x="341" y="284"/>
                  </a:lnTo>
                  <a:lnTo>
                    <a:pt x="341" y="170"/>
                  </a:lnTo>
                  <a:lnTo>
                    <a:pt x="454" y="170"/>
                  </a:lnTo>
                  <a:lnTo>
                    <a:pt x="454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0"/>
                  </a:lnTo>
                  <a:lnTo>
                    <a:pt x="68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6" name="Freeform 936"/>
            <p:cNvSpPr>
              <a:spLocks/>
            </p:cNvSpPr>
            <p:nvPr/>
          </p:nvSpPr>
          <p:spPr bwMode="auto">
            <a:xfrm>
              <a:off x="4769" y="4838"/>
              <a:ext cx="1191" cy="851"/>
            </a:xfrm>
            <a:custGeom>
              <a:avLst/>
              <a:gdLst>
                <a:gd name="T0" fmla="*/ 907 w 1191"/>
                <a:gd name="T1" fmla="*/ 851 h 851"/>
                <a:gd name="T2" fmla="*/ 964 w 1191"/>
                <a:gd name="T3" fmla="*/ 851 h 851"/>
                <a:gd name="T4" fmla="*/ 964 w 1191"/>
                <a:gd name="T5" fmla="*/ 794 h 851"/>
                <a:gd name="T6" fmla="*/ 1077 w 1191"/>
                <a:gd name="T7" fmla="*/ 794 h 851"/>
                <a:gd name="T8" fmla="*/ 1077 w 1191"/>
                <a:gd name="T9" fmla="*/ 738 h 851"/>
                <a:gd name="T10" fmla="*/ 1191 w 1191"/>
                <a:gd name="T11" fmla="*/ 738 h 851"/>
                <a:gd name="T12" fmla="*/ 1191 w 1191"/>
                <a:gd name="T13" fmla="*/ 624 h 851"/>
                <a:gd name="T14" fmla="*/ 1134 w 1191"/>
                <a:gd name="T15" fmla="*/ 624 h 851"/>
                <a:gd name="T16" fmla="*/ 1134 w 1191"/>
                <a:gd name="T17" fmla="*/ 511 h 851"/>
                <a:gd name="T18" fmla="*/ 1077 w 1191"/>
                <a:gd name="T19" fmla="*/ 511 h 851"/>
                <a:gd name="T20" fmla="*/ 1077 w 1191"/>
                <a:gd name="T21" fmla="*/ 397 h 851"/>
                <a:gd name="T22" fmla="*/ 1021 w 1191"/>
                <a:gd name="T23" fmla="*/ 397 h 851"/>
                <a:gd name="T24" fmla="*/ 1021 w 1191"/>
                <a:gd name="T25" fmla="*/ 341 h 851"/>
                <a:gd name="T26" fmla="*/ 794 w 1191"/>
                <a:gd name="T27" fmla="*/ 341 h 851"/>
                <a:gd name="T28" fmla="*/ 794 w 1191"/>
                <a:gd name="T29" fmla="*/ 284 h 851"/>
                <a:gd name="T30" fmla="*/ 681 w 1191"/>
                <a:gd name="T31" fmla="*/ 284 h 851"/>
                <a:gd name="T32" fmla="*/ 681 w 1191"/>
                <a:gd name="T33" fmla="*/ 227 h 851"/>
                <a:gd name="T34" fmla="*/ 624 w 1191"/>
                <a:gd name="T35" fmla="*/ 227 h 851"/>
                <a:gd name="T36" fmla="*/ 624 w 1191"/>
                <a:gd name="T37" fmla="*/ 114 h 851"/>
                <a:gd name="T38" fmla="*/ 681 w 1191"/>
                <a:gd name="T39" fmla="*/ 114 h 851"/>
                <a:gd name="T40" fmla="*/ 681 w 1191"/>
                <a:gd name="T41" fmla="*/ 0 h 851"/>
                <a:gd name="T42" fmla="*/ 510 w 1191"/>
                <a:gd name="T43" fmla="*/ 0 h 851"/>
                <a:gd name="T44" fmla="*/ 510 w 1191"/>
                <a:gd name="T45" fmla="*/ 57 h 851"/>
                <a:gd name="T46" fmla="*/ 454 w 1191"/>
                <a:gd name="T47" fmla="*/ 57 h 851"/>
                <a:gd name="T48" fmla="*/ 454 w 1191"/>
                <a:gd name="T49" fmla="*/ 227 h 851"/>
                <a:gd name="T50" fmla="*/ 284 w 1191"/>
                <a:gd name="T51" fmla="*/ 227 h 851"/>
                <a:gd name="T52" fmla="*/ 284 w 1191"/>
                <a:gd name="T53" fmla="*/ 341 h 851"/>
                <a:gd name="T54" fmla="*/ 0 w 1191"/>
                <a:gd name="T55" fmla="*/ 341 h 851"/>
                <a:gd name="T56" fmla="*/ 0 w 1191"/>
                <a:gd name="T57" fmla="*/ 397 h 851"/>
                <a:gd name="T58" fmla="*/ 114 w 1191"/>
                <a:gd name="T59" fmla="*/ 397 h 851"/>
                <a:gd name="T60" fmla="*/ 114 w 1191"/>
                <a:gd name="T61" fmla="*/ 454 h 851"/>
                <a:gd name="T62" fmla="*/ 170 w 1191"/>
                <a:gd name="T63" fmla="*/ 454 h 851"/>
                <a:gd name="T64" fmla="*/ 170 w 1191"/>
                <a:gd name="T65" fmla="*/ 567 h 851"/>
                <a:gd name="T66" fmla="*/ 340 w 1191"/>
                <a:gd name="T67" fmla="*/ 567 h 851"/>
                <a:gd name="T68" fmla="*/ 340 w 1191"/>
                <a:gd name="T69" fmla="*/ 624 h 851"/>
                <a:gd name="T70" fmla="*/ 454 w 1191"/>
                <a:gd name="T71" fmla="*/ 624 h 851"/>
                <a:gd name="T72" fmla="*/ 454 w 1191"/>
                <a:gd name="T73" fmla="*/ 454 h 851"/>
                <a:gd name="T74" fmla="*/ 567 w 1191"/>
                <a:gd name="T75" fmla="*/ 454 h 851"/>
                <a:gd name="T76" fmla="*/ 567 w 1191"/>
                <a:gd name="T77" fmla="*/ 511 h 851"/>
                <a:gd name="T78" fmla="*/ 624 w 1191"/>
                <a:gd name="T79" fmla="*/ 511 h 851"/>
                <a:gd name="T80" fmla="*/ 624 w 1191"/>
                <a:gd name="T81" fmla="*/ 624 h 851"/>
                <a:gd name="T82" fmla="*/ 681 w 1191"/>
                <a:gd name="T83" fmla="*/ 624 h 851"/>
                <a:gd name="T84" fmla="*/ 681 w 1191"/>
                <a:gd name="T85" fmla="*/ 681 h 851"/>
                <a:gd name="T86" fmla="*/ 737 w 1191"/>
                <a:gd name="T87" fmla="*/ 681 h 851"/>
                <a:gd name="T88" fmla="*/ 737 w 1191"/>
                <a:gd name="T89" fmla="*/ 738 h 851"/>
                <a:gd name="T90" fmla="*/ 851 w 1191"/>
                <a:gd name="T91" fmla="*/ 738 h 851"/>
                <a:gd name="T92" fmla="*/ 851 w 1191"/>
                <a:gd name="T93" fmla="*/ 794 h 851"/>
                <a:gd name="T94" fmla="*/ 907 w 1191"/>
                <a:gd name="T95" fmla="*/ 794 h 851"/>
                <a:gd name="T96" fmla="*/ 907 w 1191"/>
                <a:gd name="T97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1" h="851">
                  <a:moveTo>
                    <a:pt x="907" y="851"/>
                  </a:moveTo>
                  <a:lnTo>
                    <a:pt x="964" y="851"/>
                  </a:lnTo>
                  <a:lnTo>
                    <a:pt x="964" y="794"/>
                  </a:lnTo>
                  <a:lnTo>
                    <a:pt x="1077" y="794"/>
                  </a:lnTo>
                  <a:lnTo>
                    <a:pt x="1077" y="738"/>
                  </a:lnTo>
                  <a:lnTo>
                    <a:pt x="1191" y="738"/>
                  </a:lnTo>
                  <a:lnTo>
                    <a:pt x="1191" y="624"/>
                  </a:lnTo>
                  <a:lnTo>
                    <a:pt x="1134" y="624"/>
                  </a:lnTo>
                  <a:lnTo>
                    <a:pt x="1134" y="511"/>
                  </a:lnTo>
                  <a:lnTo>
                    <a:pt x="1077" y="511"/>
                  </a:lnTo>
                  <a:lnTo>
                    <a:pt x="1077" y="397"/>
                  </a:lnTo>
                  <a:lnTo>
                    <a:pt x="1021" y="397"/>
                  </a:lnTo>
                  <a:lnTo>
                    <a:pt x="1021" y="341"/>
                  </a:lnTo>
                  <a:lnTo>
                    <a:pt x="794" y="341"/>
                  </a:lnTo>
                  <a:lnTo>
                    <a:pt x="794" y="284"/>
                  </a:lnTo>
                  <a:lnTo>
                    <a:pt x="681" y="284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227"/>
                  </a:lnTo>
                  <a:lnTo>
                    <a:pt x="284" y="227"/>
                  </a:lnTo>
                  <a:lnTo>
                    <a:pt x="284" y="341"/>
                  </a:lnTo>
                  <a:lnTo>
                    <a:pt x="0" y="341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454" y="624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511"/>
                  </a:lnTo>
                  <a:lnTo>
                    <a:pt x="624" y="511"/>
                  </a:lnTo>
                  <a:lnTo>
                    <a:pt x="624" y="624"/>
                  </a:lnTo>
                  <a:lnTo>
                    <a:pt x="681" y="624"/>
                  </a:lnTo>
                  <a:lnTo>
                    <a:pt x="681" y="681"/>
                  </a:lnTo>
                  <a:lnTo>
                    <a:pt x="737" y="681"/>
                  </a:lnTo>
                  <a:lnTo>
                    <a:pt x="737" y="738"/>
                  </a:lnTo>
                  <a:lnTo>
                    <a:pt x="851" y="738"/>
                  </a:lnTo>
                  <a:lnTo>
                    <a:pt x="851" y="794"/>
                  </a:lnTo>
                  <a:lnTo>
                    <a:pt x="907" y="794"/>
                  </a:lnTo>
                  <a:lnTo>
                    <a:pt x="907" y="85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7" name="Freeform 937"/>
            <p:cNvSpPr>
              <a:spLocks/>
            </p:cNvSpPr>
            <p:nvPr/>
          </p:nvSpPr>
          <p:spPr bwMode="auto">
            <a:xfrm>
              <a:off x="7037" y="3704"/>
              <a:ext cx="567" cy="341"/>
            </a:xfrm>
            <a:custGeom>
              <a:avLst/>
              <a:gdLst>
                <a:gd name="T0" fmla="*/ 567 w 567"/>
                <a:gd name="T1" fmla="*/ 0 h 341"/>
                <a:gd name="T2" fmla="*/ 57 w 567"/>
                <a:gd name="T3" fmla="*/ 0 h 341"/>
                <a:gd name="T4" fmla="*/ 57 w 567"/>
                <a:gd name="T5" fmla="*/ 57 h 341"/>
                <a:gd name="T6" fmla="*/ 0 w 567"/>
                <a:gd name="T7" fmla="*/ 57 h 341"/>
                <a:gd name="T8" fmla="*/ 0 w 567"/>
                <a:gd name="T9" fmla="*/ 171 h 341"/>
                <a:gd name="T10" fmla="*/ 170 w 567"/>
                <a:gd name="T11" fmla="*/ 171 h 341"/>
                <a:gd name="T12" fmla="*/ 170 w 567"/>
                <a:gd name="T13" fmla="*/ 227 h 341"/>
                <a:gd name="T14" fmla="*/ 284 w 567"/>
                <a:gd name="T15" fmla="*/ 227 h 341"/>
                <a:gd name="T16" fmla="*/ 284 w 567"/>
                <a:gd name="T17" fmla="*/ 284 h 341"/>
                <a:gd name="T18" fmla="*/ 340 w 567"/>
                <a:gd name="T19" fmla="*/ 284 h 341"/>
                <a:gd name="T20" fmla="*/ 340 w 567"/>
                <a:gd name="T21" fmla="*/ 341 h 341"/>
                <a:gd name="T22" fmla="*/ 510 w 567"/>
                <a:gd name="T23" fmla="*/ 341 h 341"/>
                <a:gd name="T24" fmla="*/ 510 w 567"/>
                <a:gd name="T25" fmla="*/ 171 h 341"/>
                <a:gd name="T26" fmla="*/ 567 w 567"/>
                <a:gd name="T27" fmla="*/ 171 h 341"/>
                <a:gd name="T28" fmla="*/ 567 w 567"/>
                <a:gd name="T29" fmla="*/ 57 h 341"/>
                <a:gd name="T30" fmla="*/ 567 w 567"/>
                <a:gd name="T3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7" h="341">
                  <a:moveTo>
                    <a:pt x="567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1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340" y="284"/>
                  </a:lnTo>
                  <a:lnTo>
                    <a:pt x="340" y="341"/>
                  </a:lnTo>
                  <a:lnTo>
                    <a:pt x="510" y="341"/>
                  </a:lnTo>
                  <a:lnTo>
                    <a:pt x="510" y="171"/>
                  </a:lnTo>
                  <a:lnTo>
                    <a:pt x="567" y="171"/>
                  </a:lnTo>
                  <a:lnTo>
                    <a:pt x="567" y="57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8" name="Freeform 939"/>
            <p:cNvSpPr>
              <a:spLocks/>
            </p:cNvSpPr>
            <p:nvPr/>
          </p:nvSpPr>
          <p:spPr bwMode="auto">
            <a:xfrm>
              <a:off x="5336" y="4555"/>
              <a:ext cx="567" cy="680"/>
            </a:xfrm>
            <a:custGeom>
              <a:avLst/>
              <a:gdLst>
                <a:gd name="T0" fmla="*/ 567 w 567"/>
                <a:gd name="T1" fmla="*/ 680 h 680"/>
                <a:gd name="T2" fmla="*/ 454 w 567"/>
                <a:gd name="T3" fmla="*/ 680 h 680"/>
                <a:gd name="T4" fmla="*/ 454 w 567"/>
                <a:gd name="T5" fmla="*/ 624 h 680"/>
                <a:gd name="T6" fmla="*/ 227 w 567"/>
                <a:gd name="T7" fmla="*/ 624 h 680"/>
                <a:gd name="T8" fmla="*/ 227 w 567"/>
                <a:gd name="T9" fmla="*/ 567 h 680"/>
                <a:gd name="T10" fmla="*/ 114 w 567"/>
                <a:gd name="T11" fmla="*/ 567 h 680"/>
                <a:gd name="T12" fmla="*/ 114 w 567"/>
                <a:gd name="T13" fmla="*/ 510 h 680"/>
                <a:gd name="T14" fmla="*/ 57 w 567"/>
                <a:gd name="T15" fmla="*/ 510 h 680"/>
                <a:gd name="T16" fmla="*/ 57 w 567"/>
                <a:gd name="T17" fmla="*/ 397 h 680"/>
                <a:gd name="T18" fmla="*/ 114 w 567"/>
                <a:gd name="T19" fmla="*/ 397 h 680"/>
                <a:gd name="T20" fmla="*/ 114 w 567"/>
                <a:gd name="T21" fmla="*/ 283 h 680"/>
                <a:gd name="T22" fmla="*/ 57 w 567"/>
                <a:gd name="T23" fmla="*/ 283 h 680"/>
                <a:gd name="T24" fmla="*/ 57 w 567"/>
                <a:gd name="T25" fmla="*/ 113 h 680"/>
                <a:gd name="T26" fmla="*/ 0 w 567"/>
                <a:gd name="T27" fmla="*/ 113 h 680"/>
                <a:gd name="T28" fmla="*/ 0 w 567"/>
                <a:gd name="T29" fmla="*/ 0 h 680"/>
                <a:gd name="T30" fmla="*/ 340 w 567"/>
                <a:gd name="T31" fmla="*/ 0 h 680"/>
                <a:gd name="T32" fmla="*/ 340 w 567"/>
                <a:gd name="T33" fmla="*/ 57 h 680"/>
                <a:gd name="T34" fmla="*/ 454 w 567"/>
                <a:gd name="T35" fmla="*/ 57 h 680"/>
                <a:gd name="T36" fmla="*/ 454 w 567"/>
                <a:gd name="T37" fmla="*/ 340 h 680"/>
                <a:gd name="T38" fmla="*/ 510 w 567"/>
                <a:gd name="T39" fmla="*/ 340 h 680"/>
                <a:gd name="T40" fmla="*/ 510 w 567"/>
                <a:gd name="T41" fmla="*/ 567 h 680"/>
                <a:gd name="T42" fmla="*/ 567 w 567"/>
                <a:gd name="T43" fmla="*/ 567 h 680"/>
                <a:gd name="T44" fmla="*/ 567 w 567"/>
                <a:gd name="T45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680">
                  <a:moveTo>
                    <a:pt x="567" y="680"/>
                  </a:moveTo>
                  <a:lnTo>
                    <a:pt x="454" y="680"/>
                  </a:lnTo>
                  <a:lnTo>
                    <a:pt x="454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454" y="5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9" name="Freeform 940"/>
            <p:cNvSpPr>
              <a:spLocks/>
            </p:cNvSpPr>
            <p:nvPr/>
          </p:nvSpPr>
          <p:spPr bwMode="auto">
            <a:xfrm>
              <a:off x="5563" y="4101"/>
              <a:ext cx="624" cy="851"/>
            </a:xfrm>
            <a:custGeom>
              <a:avLst/>
              <a:gdLst>
                <a:gd name="T0" fmla="*/ 283 w 624"/>
                <a:gd name="T1" fmla="*/ 851 h 851"/>
                <a:gd name="T2" fmla="*/ 283 w 624"/>
                <a:gd name="T3" fmla="*/ 794 h 851"/>
                <a:gd name="T4" fmla="*/ 227 w 624"/>
                <a:gd name="T5" fmla="*/ 794 h 851"/>
                <a:gd name="T6" fmla="*/ 227 w 624"/>
                <a:gd name="T7" fmla="*/ 511 h 851"/>
                <a:gd name="T8" fmla="*/ 113 w 624"/>
                <a:gd name="T9" fmla="*/ 511 h 851"/>
                <a:gd name="T10" fmla="*/ 113 w 624"/>
                <a:gd name="T11" fmla="*/ 454 h 851"/>
                <a:gd name="T12" fmla="*/ 0 w 624"/>
                <a:gd name="T13" fmla="*/ 454 h 851"/>
                <a:gd name="T14" fmla="*/ 0 w 624"/>
                <a:gd name="T15" fmla="*/ 227 h 851"/>
                <a:gd name="T16" fmla="*/ 113 w 624"/>
                <a:gd name="T17" fmla="*/ 227 h 851"/>
                <a:gd name="T18" fmla="*/ 113 w 624"/>
                <a:gd name="T19" fmla="*/ 114 h 851"/>
                <a:gd name="T20" fmla="*/ 170 w 624"/>
                <a:gd name="T21" fmla="*/ 114 h 851"/>
                <a:gd name="T22" fmla="*/ 170 w 624"/>
                <a:gd name="T23" fmla="*/ 57 h 851"/>
                <a:gd name="T24" fmla="*/ 227 w 624"/>
                <a:gd name="T25" fmla="*/ 57 h 851"/>
                <a:gd name="T26" fmla="*/ 227 w 624"/>
                <a:gd name="T27" fmla="*/ 0 h 851"/>
                <a:gd name="T28" fmla="*/ 340 w 624"/>
                <a:gd name="T29" fmla="*/ 0 h 851"/>
                <a:gd name="T30" fmla="*/ 340 w 624"/>
                <a:gd name="T31" fmla="*/ 57 h 851"/>
                <a:gd name="T32" fmla="*/ 454 w 624"/>
                <a:gd name="T33" fmla="*/ 57 h 851"/>
                <a:gd name="T34" fmla="*/ 454 w 624"/>
                <a:gd name="T35" fmla="*/ 114 h 851"/>
                <a:gd name="T36" fmla="*/ 567 w 624"/>
                <a:gd name="T37" fmla="*/ 114 h 851"/>
                <a:gd name="T38" fmla="*/ 567 w 624"/>
                <a:gd name="T39" fmla="*/ 170 h 851"/>
                <a:gd name="T40" fmla="*/ 624 w 624"/>
                <a:gd name="T41" fmla="*/ 170 h 851"/>
                <a:gd name="T42" fmla="*/ 624 w 624"/>
                <a:gd name="T43" fmla="*/ 511 h 851"/>
                <a:gd name="T44" fmla="*/ 567 w 624"/>
                <a:gd name="T45" fmla="*/ 511 h 851"/>
                <a:gd name="T46" fmla="*/ 567 w 624"/>
                <a:gd name="T47" fmla="*/ 567 h 851"/>
                <a:gd name="T48" fmla="*/ 510 w 624"/>
                <a:gd name="T49" fmla="*/ 567 h 851"/>
                <a:gd name="T50" fmla="*/ 510 w 624"/>
                <a:gd name="T51" fmla="*/ 737 h 851"/>
                <a:gd name="T52" fmla="*/ 454 w 624"/>
                <a:gd name="T53" fmla="*/ 737 h 851"/>
                <a:gd name="T54" fmla="*/ 454 w 624"/>
                <a:gd name="T55" fmla="*/ 794 h 851"/>
                <a:gd name="T56" fmla="*/ 397 w 624"/>
                <a:gd name="T57" fmla="*/ 794 h 851"/>
                <a:gd name="T58" fmla="*/ 397 w 624"/>
                <a:gd name="T59" fmla="*/ 851 h 851"/>
                <a:gd name="T60" fmla="*/ 283 w 624"/>
                <a:gd name="T61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4" h="851">
                  <a:moveTo>
                    <a:pt x="283" y="851"/>
                  </a:moveTo>
                  <a:lnTo>
                    <a:pt x="283" y="794"/>
                  </a:lnTo>
                  <a:lnTo>
                    <a:pt x="227" y="794"/>
                  </a:lnTo>
                  <a:lnTo>
                    <a:pt x="227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511"/>
                  </a:lnTo>
                  <a:lnTo>
                    <a:pt x="567" y="511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737"/>
                  </a:lnTo>
                  <a:lnTo>
                    <a:pt x="454" y="737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851"/>
                  </a:lnTo>
                  <a:lnTo>
                    <a:pt x="283" y="85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0" name="Freeform 941"/>
            <p:cNvSpPr>
              <a:spLocks/>
            </p:cNvSpPr>
            <p:nvPr/>
          </p:nvSpPr>
          <p:spPr bwMode="auto">
            <a:xfrm>
              <a:off x="5733" y="3137"/>
              <a:ext cx="567" cy="738"/>
            </a:xfrm>
            <a:custGeom>
              <a:avLst/>
              <a:gdLst>
                <a:gd name="T0" fmla="*/ 397 w 567"/>
                <a:gd name="T1" fmla="*/ 738 h 738"/>
                <a:gd name="T2" fmla="*/ 284 w 567"/>
                <a:gd name="T3" fmla="*/ 738 h 738"/>
                <a:gd name="T4" fmla="*/ 284 w 567"/>
                <a:gd name="T5" fmla="*/ 681 h 738"/>
                <a:gd name="T6" fmla="*/ 227 w 567"/>
                <a:gd name="T7" fmla="*/ 681 h 738"/>
                <a:gd name="T8" fmla="*/ 227 w 567"/>
                <a:gd name="T9" fmla="*/ 511 h 738"/>
                <a:gd name="T10" fmla="*/ 113 w 567"/>
                <a:gd name="T11" fmla="*/ 511 h 738"/>
                <a:gd name="T12" fmla="*/ 113 w 567"/>
                <a:gd name="T13" fmla="*/ 454 h 738"/>
                <a:gd name="T14" fmla="*/ 57 w 567"/>
                <a:gd name="T15" fmla="*/ 454 h 738"/>
                <a:gd name="T16" fmla="*/ 57 w 567"/>
                <a:gd name="T17" fmla="*/ 171 h 738"/>
                <a:gd name="T18" fmla="*/ 0 w 567"/>
                <a:gd name="T19" fmla="*/ 171 h 738"/>
                <a:gd name="T20" fmla="*/ 0 w 567"/>
                <a:gd name="T21" fmla="*/ 57 h 738"/>
                <a:gd name="T22" fmla="*/ 57 w 567"/>
                <a:gd name="T23" fmla="*/ 57 h 738"/>
                <a:gd name="T24" fmla="*/ 57 w 567"/>
                <a:gd name="T25" fmla="*/ 0 h 738"/>
                <a:gd name="T26" fmla="*/ 170 w 567"/>
                <a:gd name="T27" fmla="*/ 0 h 738"/>
                <a:gd name="T28" fmla="*/ 170 w 567"/>
                <a:gd name="T29" fmla="*/ 57 h 738"/>
                <a:gd name="T30" fmla="*/ 340 w 567"/>
                <a:gd name="T31" fmla="*/ 57 h 738"/>
                <a:gd name="T32" fmla="*/ 340 w 567"/>
                <a:gd name="T33" fmla="*/ 114 h 738"/>
                <a:gd name="T34" fmla="*/ 397 w 567"/>
                <a:gd name="T35" fmla="*/ 114 h 738"/>
                <a:gd name="T36" fmla="*/ 397 w 567"/>
                <a:gd name="T37" fmla="*/ 454 h 738"/>
                <a:gd name="T38" fmla="*/ 510 w 567"/>
                <a:gd name="T39" fmla="*/ 454 h 738"/>
                <a:gd name="T40" fmla="*/ 510 w 567"/>
                <a:gd name="T41" fmla="*/ 397 h 738"/>
                <a:gd name="T42" fmla="*/ 567 w 567"/>
                <a:gd name="T43" fmla="*/ 397 h 738"/>
                <a:gd name="T44" fmla="*/ 567 w 567"/>
                <a:gd name="T45" fmla="*/ 681 h 738"/>
                <a:gd name="T46" fmla="*/ 397 w 567"/>
                <a:gd name="T47" fmla="*/ 681 h 738"/>
                <a:gd name="T48" fmla="*/ 397 w 567"/>
                <a:gd name="T49" fmla="*/ 738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738">
                  <a:moveTo>
                    <a:pt x="397" y="738"/>
                  </a:moveTo>
                  <a:lnTo>
                    <a:pt x="284" y="738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681"/>
                  </a:lnTo>
                  <a:lnTo>
                    <a:pt x="397" y="681"/>
                  </a:lnTo>
                  <a:lnTo>
                    <a:pt x="397" y="73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1" name="Freeform 942"/>
            <p:cNvSpPr>
              <a:spLocks/>
            </p:cNvSpPr>
            <p:nvPr/>
          </p:nvSpPr>
          <p:spPr bwMode="auto">
            <a:xfrm>
              <a:off x="5563" y="3591"/>
              <a:ext cx="454" cy="567"/>
            </a:xfrm>
            <a:custGeom>
              <a:avLst/>
              <a:gdLst>
                <a:gd name="T0" fmla="*/ 57 w 454"/>
                <a:gd name="T1" fmla="*/ 113 h 567"/>
                <a:gd name="T2" fmla="*/ 57 w 454"/>
                <a:gd name="T3" fmla="*/ 284 h 567"/>
                <a:gd name="T4" fmla="*/ 0 w 454"/>
                <a:gd name="T5" fmla="*/ 284 h 567"/>
                <a:gd name="T6" fmla="*/ 0 w 454"/>
                <a:gd name="T7" fmla="*/ 454 h 567"/>
                <a:gd name="T8" fmla="*/ 113 w 454"/>
                <a:gd name="T9" fmla="*/ 454 h 567"/>
                <a:gd name="T10" fmla="*/ 113 w 454"/>
                <a:gd name="T11" fmla="*/ 567 h 567"/>
                <a:gd name="T12" fmla="*/ 227 w 454"/>
                <a:gd name="T13" fmla="*/ 567 h 567"/>
                <a:gd name="T14" fmla="*/ 227 w 454"/>
                <a:gd name="T15" fmla="*/ 510 h 567"/>
                <a:gd name="T16" fmla="*/ 340 w 454"/>
                <a:gd name="T17" fmla="*/ 510 h 567"/>
                <a:gd name="T18" fmla="*/ 340 w 454"/>
                <a:gd name="T19" fmla="*/ 567 h 567"/>
                <a:gd name="T20" fmla="*/ 454 w 454"/>
                <a:gd name="T21" fmla="*/ 567 h 567"/>
                <a:gd name="T22" fmla="*/ 454 w 454"/>
                <a:gd name="T23" fmla="*/ 227 h 567"/>
                <a:gd name="T24" fmla="*/ 397 w 454"/>
                <a:gd name="T25" fmla="*/ 227 h 567"/>
                <a:gd name="T26" fmla="*/ 397 w 454"/>
                <a:gd name="T27" fmla="*/ 57 h 567"/>
                <a:gd name="T28" fmla="*/ 283 w 454"/>
                <a:gd name="T29" fmla="*/ 57 h 567"/>
                <a:gd name="T30" fmla="*/ 283 w 454"/>
                <a:gd name="T31" fmla="*/ 0 h 567"/>
                <a:gd name="T32" fmla="*/ 113 w 454"/>
                <a:gd name="T33" fmla="*/ 0 h 567"/>
                <a:gd name="T34" fmla="*/ 113 w 454"/>
                <a:gd name="T35" fmla="*/ 57 h 567"/>
                <a:gd name="T36" fmla="*/ 57 w 454"/>
                <a:gd name="T37" fmla="*/ 57 h 567"/>
                <a:gd name="T38" fmla="*/ 57 w 454"/>
                <a:gd name="T39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4" h="567">
                  <a:moveTo>
                    <a:pt x="57" y="113"/>
                  </a:moveTo>
                  <a:lnTo>
                    <a:pt x="57" y="284"/>
                  </a:lnTo>
                  <a:lnTo>
                    <a:pt x="0" y="284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2" name="Freeform 943"/>
            <p:cNvSpPr>
              <a:spLocks/>
            </p:cNvSpPr>
            <p:nvPr/>
          </p:nvSpPr>
          <p:spPr bwMode="auto">
            <a:xfrm>
              <a:off x="5166" y="3704"/>
              <a:ext cx="454" cy="284"/>
            </a:xfrm>
            <a:custGeom>
              <a:avLst/>
              <a:gdLst>
                <a:gd name="T0" fmla="*/ 0 w 454"/>
                <a:gd name="T1" fmla="*/ 0 h 284"/>
                <a:gd name="T2" fmla="*/ 0 w 454"/>
                <a:gd name="T3" fmla="*/ 171 h 284"/>
                <a:gd name="T4" fmla="*/ 57 w 454"/>
                <a:gd name="T5" fmla="*/ 171 h 284"/>
                <a:gd name="T6" fmla="*/ 57 w 454"/>
                <a:gd name="T7" fmla="*/ 284 h 284"/>
                <a:gd name="T8" fmla="*/ 227 w 454"/>
                <a:gd name="T9" fmla="*/ 284 h 284"/>
                <a:gd name="T10" fmla="*/ 227 w 454"/>
                <a:gd name="T11" fmla="*/ 227 h 284"/>
                <a:gd name="T12" fmla="*/ 340 w 454"/>
                <a:gd name="T13" fmla="*/ 227 h 284"/>
                <a:gd name="T14" fmla="*/ 340 w 454"/>
                <a:gd name="T15" fmla="*/ 284 h 284"/>
                <a:gd name="T16" fmla="*/ 397 w 454"/>
                <a:gd name="T17" fmla="*/ 284 h 284"/>
                <a:gd name="T18" fmla="*/ 397 w 454"/>
                <a:gd name="T19" fmla="*/ 171 h 284"/>
                <a:gd name="T20" fmla="*/ 454 w 454"/>
                <a:gd name="T21" fmla="*/ 171 h 284"/>
                <a:gd name="T22" fmla="*/ 454 w 454"/>
                <a:gd name="T23" fmla="*/ 0 h 284"/>
                <a:gd name="T24" fmla="*/ 340 w 454"/>
                <a:gd name="T25" fmla="*/ 0 h 284"/>
                <a:gd name="T26" fmla="*/ 340 w 454"/>
                <a:gd name="T27" fmla="*/ 57 h 284"/>
                <a:gd name="T28" fmla="*/ 340 w 454"/>
                <a:gd name="T29" fmla="*/ 114 h 284"/>
                <a:gd name="T30" fmla="*/ 113 w 454"/>
                <a:gd name="T31" fmla="*/ 114 h 284"/>
                <a:gd name="T32" fmla="*/ 113 w 454"/>
                <a:gd name="T33" fmla="*/ 57 h 284"/>
                <a:gd name="T34" fmla="*/ 57 w 454"/>
                <a:gd name="T35" fmla="*/ 57 h 284"/>
                <a:gd name="T36" fmla="*/ 57 w 454"/>
                <a:gd name="T37" fmla="*/ 0 h 284"/>
                <a:gd name="T38" fmla="*/ 0 w 454"/>
                <a:gd name="T3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4" h="284">
                  <a:moveTo>
                    <a:pt x="0" y="0"/>
                  </a:moveTo>
                  <a:lnTo>
                    <a:pt x="0" y="171"/>
                  </a:lnTo>
                  <a:lnTo>
                    <a:pt x="57" y="171"/>
                  </a:lnTo>
                  <a:lnTo>
                    <a:pt x="57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171"/>
                  </a:lnTo>
                  <a:lnTo>
                    <a:pt x="454" y="171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3" name="Freeform 944"/>
            <p:cNvSpPr>
              <a:spLocks/>
            </p:cNvSpPr>
            <p:nvPr/>
          </p:nvSpPr>
          <p:spPr bwMode="auto">
            <a:xfrm>
              <a:off x="4883" y="3591"/>
              <a:ext cx="283" cy="227"/>
            </a:xfrm>
            <a:custGeom>
              <a:avLst/>
              <a:gdLst>
                <a:gd name="T0" fmla="*/ 0 w 283"/>
                <a:gd name="T1" fmla="*/ 57 h 227"/>
                <a:gd name="T2" fmla="*/ 0 w 283"/>
                <a:gd name="T3" fmla="*/ 227 h 227"/>
                <a:gd name="T4" fmla="*/ 283 w 283"/>
                <a:gd name="T5" fmla="*/ 227 h 227"/>
                <a:gd name="T6" fmla="*/ 283 w 283"/>
                <a:gd name="T7" fmla="*/ 113 h 227"/>
                <a:gd name="T8" fmla="*/ 226 w 283"/>
                <a:gd name="T9" fmla="*/ 113 h 227"/>
                <a:gd name="T10" fmla="*/ 226 w 283"/>
                <a:gd name="T11" fmla="*/ 0 h 227"/>
                <a:gd name="T12" fmla="*/ 56 w 283"/>
                <a:gd name="T13" fmla="*/ 0 h 227"/>
                <a:gd name="T14" fmla="*/ 56 w 283"/>
                <a:gd name="T15" fmla="*/ 57 h 227"/>
                <a:gd name="T16" fmla="*/ 0 w 283"/>
                <a:gd name="T17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227">
                  <a:moveTo>
                    <a:pt x="0" y="57"/>
                  </a:moveTo>
                  <a:lnTo>
                    <a:pt x="0" y="227"/>
                  </a:lnTo>
                  <a:lnTo>
                    <a:pt x="283" y="227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4" name="Freeform 945"/>
            <p:cNvSpPr>
              <a:spLocks/>
            </p:cNvSpPr>
            <p:nvPr/>
          </p:nvSpPr>
          <p:spPr bwMode="auto">
            <a:xfrm>
              <a:off x="4712" y="3704"/>
              <a:ext cx="567" cy="511"/>
            </a:xfrm>
            <a:custGeom>
              <a:avLst/>
              <a:gdLst>
                <a:gd name="T0" fmla="*/ 114 w 567"/>
                <a:gd name="T1" fmla="*/ 0 h 511"/>
                <a:gd name="T2" fmla="*/ 114 w 567"/>
                <a:gd name="T3" fmla="*/ 57 h 511"/>
                <a:gd name="T4" fmla="*/ 114 w 567"/>
                <a:gd name="T5" fmla="*/ 114 h 511"/>
                <a:gd name="T6" fmla="*/ 0 w 567"/>
                <a:gd name="T7" fmla="*/ 114 h 511"/>
                <a:gd name="T8" fmla="*/ 0 w 567"/>
                <a:gd name="T9" fmla="*/ 171 h 511"/>
                <a:gd name="T10" fmla="*/ 57 w 567"/>
                <a:gd name="T11" fmla="*/ 171 h 511"/>
                <a:gd name="T12" fmla="*/ 57 w 567"/>
                <a:gd name="T13" fmla="*/ 284 h 511"/>
                <a:gd name="T14" fmla="*/ 114 w 567"/>
                <a:gd name="T15" fmla="*/ 284 h 511"/>
                <a:gd name="T16" fmla="*/ 114 w 567"/>
                <a:gd name="T17" fmla="*/ 341 h 511"/>
                <a:gd name="T18" fmla="*/ 171 w 567"/>
                <a:gd name="T19" fmla="*/ 341 h 511"/>
                <a:gd name="T20" fmla="*/ 171 w 567"/>
                <a:gd name="T21" fmla="*/ 511 h 511"/>
                <a:gd name="T22" fmla="*/ 227 w 567"/>
                <a:gd name="T23" fmla="*/ 511 h 511"/>
                <a:gd name="T24" fmla="*/ 227 w 567"/>
                <a:gd name="T25" fmla="*/ 454 h 511"/>
                <a:gd name="T26" fmla="*/ 284 w 567"/>
                <a:gd name="T27" fmla="*/ 454 h 511"/>
                <a:gd name="T28" fmla="*/ 341 w 567"/>
                <a:gd name="T29" fmla="*/ 454 h 511"/>
                <a:gd name="T30" fmla="*/ 341 w 567"/>
                <a:gd name="T31" fmla="*/ 341 h 511"/>
                <a:gd name="T32" fmla="*/ 454 w 567"/>
                <a:gd name="T33" fmla="*/ 341 h 511"/>
                <a:gd name="T34" fmla="*/ 454 w 567"/>
                <a:gd name="T35" fmla="*/ 397 h 511"/>
                <a:gd name="T36" fmla="*/ 511 w 567"/>
                <a:gd name="T37" fmla="*/ 397 h 511"/>
                <a:gd name="T38" fmla="*/ 511 w 567"/>
                <a:gd name="T39" fmla="*/ 341 h 511"/>
                <a:gd name="T40" fmla="*/ 567 w 567"/>
                <a:gd name="T41" fmla="*/ 341 h 511"/>
                <a:gd name="T42" fmla="*/ 567 w 567"/>
                <a:gd name="T43" fmla="*/ 284 h 511"/>
                <a:gd name="T44" fmla="*/ 511 w 567"/>
                <a:gd name="T45" fmla="*/ 284 h 511"/>
                <a:gd name="T46" fmla="*/ 511 w 567"/>
                <a:gd name="T47" fmla="*/ 171 h 511"/>
                <a:gd name="T48" fmla="*/ 454 w 567"/>
                <a:gd name="T49" fmla="*/ 171 h 511"/>
                <a:gd name="T50" fmla="*/ 454 w 567"/>
                <a:gd name="T51" fmla="*/ 114 h 511"/>
                <a:gd name="T52" fmla="*/ 171 w 567"/>
                <a:gd name="T53" fmla="*/ 114 h 511"/>
                <a:gd name="T54" fmla="*/ 171 w 567"/>
                <a:gd name="T55" fmla="*/ 0 h 511"/>
                <a:gd name="T56" fmla="*/ 114 w 567"/>
                <a:gd name="T57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511">
                  <a:moveTo>
                    <a:pt x="114" y="0"/>
                  </a:moveTo>
                  <a:lnTo>
                    <a:pt x="114" y="57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341"/>
                  </a:lnTo>
                  <a:lnTo>
                    <a:pt x="171" y="341"/>
                  </a:lnTo>
                  <a:lnTo>
                    <a:pt x="171" y="511"/>
                  </a:lnTo>
                  <a:lnTo>
                    <a:pt x="227" y="511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341" y="454"/>
                  </a:lnTo>
                  <a:lnTo>
                    <a:pt x="341" y="341"/>
                  </a:lnTo>
                  <a:lnTo>
                    <a:pt x="454" y="341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341"/>
                  </a:lnTo>
                  <a:lnTo>
                    <a:pt x="567" y="341"/>
                  </a:lnTo>
                  <a:lnTo>
                    <a:pt x="567" y="284"/>
                  </a:lnTo>
                  <a:lnTo>
                    <a:pt x="511" y="284"/>
                  </a:lnTo>
                  <a:lnTo>
                    <a:pt x="511" y="171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171" y="114"/>
                  </a:lnTo>
                  <a:lnTo>
                    <a:pt x="171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5" name="Freeform 946"/>
            <p:cNvSpPr>
              <a:spLocks/>
            </p:cNvSpPr>
            <p:nvPr/>
          </p:nvSpPr>
          <p:spPr bwMode="auto">
            <a:xfrm>
              <a:off x="4939" y="4045"/>
              <a:ext cx="284" cy="283"/>
            </a:xfrm>
            <a:custGeom>
              <a:avLst/>
              <a:gdLst>
                <a:gd name="T0" fmla="*/ 0 w 284"/>
                <a:gd name="T1" fmla="*/ 113 h 283"/>
                <a:gd name="T2" fmla="*/ 0 w 284"/>
                <a:gd name="T3" fmla="*/ 283 h 283"/>
                <a:gd name="T4" fmla="*/ 114 w 284"/>
                <a:gd name="T5" fmla="*/ 283 h 283"/>
                <a:gd name="T6" fmla="*/ 114 w 284"/>
                <a:gd name="T7" fmla="*/ 170 h 283"/>
                <a:gd name="T8" fmla="*/ 227 w 284"/>
                <a:gd name="T9" fmla="*/ 170 h 283"/>
                <a:gd name="T10" fmla="*/ 227 w 284"/>
                <a:gd name="T11" fmla="*/ 113 h 283"/>
                <a:gd name="T12" fmla="*/ 284 w 284"/>
                <a:gd name="T13" fmla="*/ 113 h 283"/>
                <a:gd name="T14" fmla="*/ 284 w 284"/>
                <a:gd name="T15" fmla="*/ 56 h 283"/>
                <a:gd name="T16" fmla="*/ 227 w 284"/>
                <a:gd name="T17" fmla="*/ 56 h 283"/>
                <a:gd name="T18" fmla="*/ 227 w 284"/>
                <a:gd name="T19" fmla="*/ 0 h 283"/>
                <a:gd name="T20" fmla="*/ 114 w 284"/>
                <a:gd name="T21" fmla="*/ 0 h 283"/>
                <a:gd name="T22" fmla="*/ 114 w 284"/>
                <a:gd name="T23" fmla="*/ 113 h 283"/>
                <a:gd name="T24" fmla="*/ 0 w 284"/>
                <a:gd name="T25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83">
                  <a:moveTo>
                    <a:pt x="0" y="113"/>
                  </a:moveTo>
                  <a:lnTo>
                    <a:pt x="0" y="283"/>
                  </a:lnTo>
                  <a:lnTo>
                    <a:pt x="114" y="283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6" name="Freeform 947"/>
            <p:cNvSpPr>
              <a:spLocks/>
            </p:cNvSpPr>
            <p:nvPr/>
          </p:nvSpPr>
          <p:spPr bwMode="auto">
            <a:xfrm>
              <a:off x="5053" y="3931"/>
              <a:ext cx="680" cy="624"/>
            </a:xfrm>
            <a:custGeom>
              <a:avLst/>
              <a:gdLst>
                <a:gd name="T0" fmla="*/ 0 w 680"/>
                <a:gd name="T1" fmla="*/ 284 h 624"/>
                <a:gd name="T2" fmla="*/ 113 w 680"/>
                <a:gd name="T3" fmla="*/ 284 h 624"/>
                <a:gd name="T4" fmla="*/ 113 w 680"/>
                <a:gd name="T5" fmla="*/ 227 h 624"/>
                <a:gd name="T6" fmla="*/ 170 w 680"/>
                <a:gd name="T7" fmla="*/ 227 h 624"/>
                <a:gd name="T8" fmla="*/ 170 w 680"/>
                <a:gd name="T9" fmla="*/ 114 h 624"/>
                <a:gd name="T10" fmla="*/ 226 w 680"/>
                <a:gd name="T11" fmla="*/ 114 h 624"/>
                <a:gd name="T12" fmla="*/ 226 w 680"/>
                <a:gd name="T13" fmla="*/ 57 h 624"/>
                <a:gd name="T14" fmla="*/ 340 w 680"/>
                <a:gd name="T15" fmla="*/ 57 h 624"/>
                <a:gd name="T16" fmla="*/ 340 w 680"/>
                <a:gd name="T17" fmla="*/ 0 h 624"/>
                <a:gd name="T18" fmla="*/ 453 w 680"/>
                <a:gd name="T19" fmla="*/ 0 h 624"/>
                <a:gd name="T20" fmla="*/ 453 w 680"/>
                <a:gd name="T21" fmla="*/ 57 h 624"/>
                <a:gd name="T22" fmla="*/ 510 w 680"/>
                <a:gd name="T23" fmla="*/ 57 h 624"/>
                <a:gd name="T24" fmla="*/ 510 w 680"/>
                <a:gd name="T25" fmla="*/ 114 h 624"/>
                <a:gd name="T26" fmla="*/ 623 w 680"/>
                <a:gd name="T27" fmla="*/ 114 h 624"/>
                <a:gd name="T28" fmla="*/ 623 w 680"/>
                <a:gd name="T29" fmla="*/ 227 h 624"/>
                <a:gd name="T30" fmla="*/ 680 w 680"/>
                <a:gd name="T31" fmla="*/ 227 h 624"/>
                <a:gd name="T32" fmla="*/ 680 w 680"/>
                <a:gd name="T33" fmla="*/ 284 h 624"/>
                <a:gd name="T34" fmla="*/ 623 w 680"/>
                <a:gd name="T35" fmla="*/ 284 h 624"/>
                <a:gd name="T36" fmla="*/ 623 w 680"/>
                <a:gd name="T37" fmla="*/ 397 h 624"/>
                <a:gd name="T38" fmla="*/ 567 w 680"/>
                <a:gd name="T39" fmla="*/ 397 h 624"/>
                <a:gd name="T40" fmla="*/ 510 w 680"/>
                <a:gd name="T41" fmla="*/ 397 h 624"/>
                <a:gd name="T42" fmla="*/ 510 w 680"/>
                <a:gd name="T43" fmla="*/ 624 h 624"/>
                <a:gd name="T44" fmla="*/ 397 w 680"/>
                <a:gd name="T45" fmla="*/ 624 h 624"/>
                <a:gd name="T46" fmla="*/ 397 w 680"/>
                <a:gd name="T47" fmla="*/ 454 h 624"/>
                <a:gd name="T48" fmla="*/ 226 w 680"/>
                <a:gd name="T49" fmla="*/ 454 h 624"/>
                <a:gd name="T50" fmla="*/ 226 w 680"/>
                <a:gd name="T51" fmla="*/ 397 h 624"/>
                <a:gd name="T52" fmla="*/ 0 w 680"/>
                <a:gd name="T53" fmla="*/ 397 h 624"/>
                <a:gd name="T54" fmla="*/ 0 w 680"/>
                <a:gd name="T55" fmla="*/ 28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0" h="624">
                  <a:moveTo>
                    <a:pt x="0" y="284"/>
                  </a:moveTo>
                  <a:lnTo>
                    <a:pt x="113" y="284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226" y="114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114"/>
                  </a:lnTo>
                  <a:lnTo>
                    <a:pt x="623" y="114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284"/>
                  </a:lnTo>
                  <a:lnTo>
                    <a:pt x="623" y="284"/>
                  </a:lnTo>
                  <a:lnTo>
                    <a:pt x="623" y="397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624"/>
                  </a:lnTo>
                  <a:lnTo>
                    <a:pt x="397" y="624"/>
                  </a:lnTo>
                  <a:lnTo>
                    <a:pt x="397" y="454"/>
                  </a:lnTo>
                  <a:lnTo>
                    <a:pt x="226" y="454"/>
                  </a:lnTo>
                  <a:lnTo>
                    <a:pt x="226" y="397"/>
                  </a:lnTo>
                  <a:lnTo>
                    <a:pt x="0" y="397"/>
                  </a:lnTo>
                  <a:lnTo>
                    <a:pt x="0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7" name="Freeform 948"/>
            <p:cNvSpPr>
              <a:spLocks/>
            </p:cNvSpPr>
            <p:nvPr/>
          </p:nvSpPr>
          <p:spPr bwMode="auto">
            <a:xfrm>
              <a:off x="7037" y="3308"/>
              <a:ext cx="624" cy="453"/>
            </a:xfrm>
            <a:custGeom>
              <a:avLst/>
              <a:gdLst>
                <a:gd name="T0" fmla="*/ 567 w 624"/>
                <a:gd name="T1" fmla="*/ 396 h 453"/>
                <a:gd name="T2" fmla="*/ 567 w 624"/>
                <a:gd name="T3" fmla="*/ 283 h 453"/>
                <a:gd name="T4" fmla="*/ 624 w 624"/>
                <a:gd name="T5" fmla="*/ 283 h 453"/>
                <a:gd name="T6" fmla="*/ 624 w 624"/>
                <a:gd name="T7" fmla="*/ 56 h 453"/>
                <a:gd name="T8" fmla="*/ 510 w 624"/>
                <a:gd name="T9" fmla="*/ 56 h 453"/>
                <a:gd name="T10" fmla="*/ 510 w 624"/>
                <a:gd name="T11" fmla="*/ 113 h 453"/>
                <a:gd name="T12" fmla="*/ 454 w 624"/>
                <a:gd name="T13" fmla="*/ 113 h 453"/>
                <a:gd name="T14" fmla="*/ 454 w 624"/>
                <a:gd name="T15" fmla="*/ 56 h 453"/>
                <a:gd name="T16" fmla="*/ 397 w 624"/>
                <a:gd name="T17" fmla="*/ 56 h 453"/>
                <a:gd name="T18" fmla="*/ 397 w 624"/>
                <a:gd name="T19" fmla="*/ 0 h 453"/>
                <a:gd name="T20" fmla="*/ 114 w 624"/>
                <a:gd name="T21" fmla="*/ 0 h 453"/>
                <a:gd name="T22" fmla="*/ 114 w 624"/>
                <a:gd name="T23" fmla="*/ 170 h 453"/>
                <a:gd name="T24" fmla="*/ 57 w 624"/>
                <a:gd name="T25" fmla="*/ 170 h 453"/>
                <a:gd name="T26" fmla="*/ 57 w 624"/>
                <a:gd name="T27" fmla="*/ 283 h 453"/>
                <a:gd name="T28" fmla="*/ 0 w 624"/>
                <a:gd name="T29" fmla="*/ 283 h 453"/>
                <a:gd name="T30" fmla="*/ 0 w 624"/>
                <a:gd name="T31" fmla="*/ 453 h 453"/>
                <a:gd name="T32" fmla="*/ 57 w 624"/>
                <a:gd name="T33" fmla="*/ 453 h 453"/>
                <a:gd name="T34" fmla="*/ 57 w 624"/>
                <a:gd name="T35" fmla="*/ 396 h 453"/>
                <a:gd name="T36" fmla="*/ 567 w 624"/>
                <a:gd name="T37" fmla="*/ 39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4" h="453">
                  <a:moveTo>
                    <a:pt x="567" y="396"/>
                  </a:moveTo>
                  <a:lnTo>
                    <a:pt x="567" y="283"/>
                  </a:lnTo>
                  <a:lnTo>
                    <a:pt x="624" y="283"/>
                  </a:lnTo>
                  <a:lnTo>
                    <a:pt x="624" y="56"/>
                  </a:lnTo>
                  <a:lnTo>
                    <a:pt x="510" y="56"/>
                  </a:lnTo>
                  <a:lnTo>
                    <a:pt x="510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114" y="0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396"/>
                  </a:lnTo>
                  <a:lnTo>
                    <a:pt x="567" y="39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8" name="Freeform 951"/>
            <p:cNvSpPr>
              <a:spLocks/>
            </p:cNvSpPr>
            <p:nvPr/>
          </p:nvSpPr>
          <p:spPr bwMode="auto">
            <a:xfrm>
              <a:off x="5279" y="2400"/>
              <a:ext cx="567" cy="681"/>
            </a:xfrm>
            <a:custGeom>
              <a:avLst/>
              <a:gdLst>
                <a:gd name="T0" fmla="*/ 341 w 567"/>
                <a:gd name="T1" fmla="*/ 57 h 681"/>
                <a:gd name="T2" fmla="*/ 454 w 567"/>
                <a:gd name="T3" fmla="*/ 57 h 681"/>
                <a:gd name="T4" fmla="*/ 454 w 567"/>
                <a:gd name="T5" fmla="*/ 0 h 681"/>
                <a:gd name="T6" fmla="*/ 567 w 567"/>
                <a:gd name="T7" fmla="*/ 0 h 681"/>
                <a:gd name="T8" fmla="*/ 567 w 567"/>
                <a:gd name="T9" fmla="*/ 170 h 681"/>
                <a:gd name="T10" fmla="*/ 511 w 567"/>
                <a:gd name="T11" fmla="*/ 170 h 681"/>
                <a:gd name="T12" fmla="*/ 511 w 567"/>
                <a:gd name="T13" fmla="*/ 227 h 681"/>
                <a:gd name="T14" fmla="*/ 397 w 567"/>
                <a:gd name="T15" fmla="*/ 227 h 681"/>
                <a:gd name="T16" fmla="*/ 397 w 567"/>
                <a:gd name="T17" fmla="*/ 397 h 681"/>
                <a:gd name="T18" fmla="*/ 341 w 567"/>
                <a:gd name="T19" fmla="*/ 397 h 681"/>
                <a:gd name="T20" fmla="*/ 341 w 567"/>
                <a:gd name="T21" fmla="*/ 567 h 681"/>
                <a:gd name="T22" fmla="*/ 397 w 567"/>
                <a:gd name="T23" fmla="*/ 567 h 681"/>
                <a:gd name="T24" fmla="*/ 397 w 567"/>
                <a:gd name="T25" fmla="*/ 624 h 681"/>
                <a:gd name="T26" fmla="*/ 284 w 567"/>
                <a:gd name="T27" fmla="*/ 624 h 681"/>
                <a:gd name="T28" fmla="*/ 284 w 567"/>
                <a:gd name="T29" fmla="*/ 681 h 681"/>
                <a:gd name="T30" fmla="*/ 227 w 567"/>
                <a:gd name="T31" fmla="*/ 681 h 681"/>
                <a:gd name="T32" fmla="*/ 227 w 567"/>
                <a:gd name="T33" fmla="*/ 624 h 681"/>
                <a:gd name="T34" fmla="*/ 57 w 567"/>
                <a:gd name="T35" fmla="*/ 624 h 681"/>
                <a:gd name="T36" fmla="*/ 57 w 567"/>
                <a:gd name="T37" fmla="*/ 567 h 681"/>
                <a:gd name="T38" fmla="*/ 114 w 567"/>
                <a:gd name="T39" fmla="*/ 567 h 681"/>
                <a:gd name="T40" fmla="*/ 114 w 567"/>
                <a:gd name="T41" fmla="*/ 511 h 681"/>
                <a:gd name="T42" fmla="*/ 0 w 567"/>
                <a:gd name="T43" fmla="*/ 511 h 681"/>
                <a:gd name="T44" fmla="*/ 0 w 567"/>
                <a:gd name="T45" fmla="*/ 397 h 681"/>
                <a:gd name="T46" fmla="*/ 114 w 567"/>
                <a:gd name="T47" fmla="*/ 397 h 681"/>
                <a:gd name="T48" fmla="*/ 114 w 567"/>
                <a:gd name="T49" fmla="*/ 340 h 681"/>
                <a:gd name="T50" fmla="*/ 171 w 567"/>
                <a:gd name="T51" fmla="*/ 340 h 681"/>
                <a:gd name="T52" fmla="*/ 171 w 567"/>
                <a:gd name="T53" fmla="*/ 227 h 681"/>
                <a:gd name="T54" fmla="*/ 227 w 567"/>
                <a:gd name="T55" fmla="*/ 227 h 681"/>
                <a:gd name="T56" fmla="*/ 227 w 567"/>
                <a:gd name="T57" fmla="*/ 114 h 681"/>
                <a:gd name="T58" fmla="*/ 341 w 567"/>
                <a:gd name="T59" fmla="*/ 114 h 681"/>
                <a:gd name="T60" fmla="*/ 341 w 567"/>
                <a:gd name="T61" fmla="*/ 5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681">
                  <a:moveTo>
                    <a:pt x="341" y="57"/>
                  </a:moveTo>
                  <a:lnTo>
                    <a:pt x="454" y="5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227"/>
                  </a:lnTo>
                  <a:lnTo>
                    <a:pt x="397" y="227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41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511"/>
                  </a:lnTo>
                  <a:lnTo>
                    <a:pt x="0" y="511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341" y="114"/>
                  </a:lnTo>
                  <a:lnTo>
                    <a:pt x="341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9" name="Freeform 952"/>
            <p:cNvSpPr>
              <a:spLocks/>
            </p:cNvSpPr>
            <p:nvPr/>
          </p:nvSpPr>
          <p:spPr bwMode="auto">
            <a:xfrm>
              <a:off x="4542" y="3988"/>
              <a:ext cx="397" cy="340"/>
            </a:xfrm>
            <a:custGeom>
              <a:avLst/>
              <a:gdLst>
                <a:gd name="T0" fmla="*/ 227 w 397"/>
                <a:gd name="T1" fmla="*/ 0 h 340"/>
                <a:gd name="T2" fmla="*/ 0 w 397"/>
                <a:gd name="T3" fmla="*/ 0 h 340"/>
                <a:gd name="T4" fmla="*/ 0 w 397"/>
                <a:gd name="T5" fmla="*/ 57 h 340"/>
                <a:gd name="T6" fmla="*/ 57 w 397"/>
                <a:gd name="T7" fmla="*/ 57 h 340"/>
                <a:gd name="T8" fmla="*/ 57 w 397"/>
                <a:gd name="T9" fmla="*/ 113 h 340"/>
                <a:gd name="T10" fmla="*/ 170 w 397"/>
                <a:gd name="T11" fmla="*/ 113 h 340"/>
                <a:gd name="T12" fmla="*/ 170 w 397"/>
                <a:gd name="T13" fmla="*/ 283 h 340"/>
                <a:gd name="T14" fmla="*/ 227 w 397"/>
                <a:gd name="T15" fmla="*/ 283 h 340"/>
                <a:gd name="T16" fmla="*/ 227 w 397"/>
                <a:gd name="T17" fmla="*/ 340 h 340"/>
                <a:gd name="T18" fmla="*/ 397 w 397"/>
                <a:gd name="T19" fmla="*/ 340 h 340"/>
                <a:gd name="T20" fmla="*/ 397 w 397"/>
                <a:gd name="T21" fmla="*/ 227 h 340"/>
                <a:gd name="T22" fmla="*/ 341 w 397"/>
                <a:gd name="T23" fmla="*/ 227 h 340"/>
                <a:gd name="T24" fmla="*/ 341 w 397"/>
                <a:gd name="T25" fmla="*/ 57 h 340"/>
                <a:gd name="T26" fmla="*/ 284 w 397"/>
                <a:gd name="T27" fmla="*/ 57 h 340"/>
                <a:gd name="T28" fmla="*/ 284 w 397"/>
                <a:gd name="T29" fmla="*/ 0 h 340"/>
                <a:gd name="T30" fmla="*/ 227 w 397"/>
                <a:gd name="T3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40">
                  <a:moveTo>
                    <a:pt x="227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170" y="113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341" y="227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0" name="Freeform 954"/>
            <p:cNvSpPr>
              <a:spLocks/>
            </p:cNvSpPr>
            <p:nvPr/>
          </p:nvSpPr>
          <p:spPr bwMode="auto">
            <a:xfrm>
              <a:off x="4032" y="3648"/>
              <a:ext cx="1191" cy="1247"/>
            </a:xfrm>
            <a:custGeom>
              <a:avLst/>
              <a:gdLst>
                <a:gd name="T0" fmla="*/ 1191 w 1191"/>
                <a:gd name="T1" fmla="*/ 680 h 1247"/>
                <a:gd name="T2" fmla="*/ 737 w 1191"/>
                <a:gd name="T3" fmla="*/ 680 h 1247"/>
                <a:gd name="T4" fmla="*/ 737 w 1191"/>
                <a:gd name="T5" fmla="*/ 623 h 1247"/>
                <a:gd name="T6" fmla="*/ 680 w 1191"/>
                <a:gd name="T7" fmla="*/ 623 h 1247"/>
                <a:gd name="T8" fmla="*/ 680 w 1191"/>
                <a:gd name="T9" fmla="*/ 453 h 1247"/>
                <a:gd name="T10" fmla="*/ 567 w 1191"/>
                <a:gd name="T11" fmla="*/ 453 h 1247"/>
                <a:gd name="T12" fmla="*/ 567 w 1191"/>
                <a:gd name="T13" fmla="*/ 397 h 1247"/>
                <a:gd name="T14" fmla="*/ 510 w 1191"/>
                <a:gd name="T15" fmla="*/ 397 h 1247"/>
                <a:gd name="T16" fmla="*/ 510 w 1191"/>
                <a:gd name="T17" fmla="*/ 340 h 1247"/>
                <a:gd name="T18" fmla="*/ 737 w 1191"/>
                <a:gd name="T19" fmla="*/ 340 h 1247"/>
                <a:gd name="T20" fmla="*/ 737 w 1191"/>
                <a:gd name="T21" fmla="*/ 227 h 1247"/>
                <a:gd name="T22" fmla="*/ 680 w 1191"/>
                <a:gd name="T23" fmla="*/ 227 h 1247"/>
                <a:gd name="T24" fmla="*/ 680 w 1191"/>
                <a:gd name="T25" fmla="*/ 170 h 1247"/>
                <a:gd name="T26" fmla="*/ 454 w 1191"/>
                <a:gd name="T27" fmla="*/ 170 h 1247"/>
                <a:gd name="T28" fmla="*/ 454 w 1191"/>
                <a:gd name="T29" fmla="*/ 113 h 1247"/>
                <a:gd name="T30" fmla="*/ 340 w 1191"/>
                <a:gd name="T31" fmla="*/ 113 h 1247"/>
                <a:gd name="T32" fmla="*/ 340 w 1191"/>
                <a:gd name="T33" fmla="*/ 56 h 1247"/>
                <a:gd name="T34" fmla="*/ 113 w 1191"/>
                <a:gd name="T35" fmla="*/ 56 h 1247"/>
                <a:gd name="T36" fmla="*/ 113 w 1191"/>
                <a:gd name="T37" fmla="*/ 0 h 1247"/>
                <a:gd name="T38" fmla="*/ 0 w 1191"/>
                <a:gd name="T39" fmla="*/ 0 h 1247"/>
                <a:gd name="T40" fmla="*/ 0 w 1191"/>
                <a:gd name="T41" fmla="*/ 170 h 1247"/>
                <a:gd name="T42" fmla="*/ 57 w 1191"/>
                <a:gd name="T43" fmla="*/ 170 h 1247"/>
                <a:gd name="T44" fmla="*/ 113 w 1191"/>
                <a:gd name="T45" fmla="*/ 170 h 1247"/>
                <a:gd name="T46" fmla="*/ 113 w 1191"/>
                <a:gd name="T47" fmla="*/ 283 h 1247"/>
                <a:gd name="T48" fmla="*/ 227 w 1191"/>
                <a:gd name="T49" fmla="*/ 283 h 1247"/>
                <a:gd name="T50" fmla="*/ 227 w 1191"/>
                <a:gd name="T51" fmla="*/ 340 h 1247"/>
                <a:gd name="T52" fmla="*/ 284 w 1191"/>
                <a:gd name="T53" fmla="*/ 340 h 1247"/>
                <a:gd name="T54" fmla="*/ 284 w 1191"/>
                <a:gd name="T55" fmla="*/ 397 h 1247"/>
                <a:gd name="T56" fmla="*/ 340 w 1191"/>
                <a:gd name="T57" fmla="*/ 397 h 1247"/>
                <a:gd name="T58" fmla="*/ 340 w 1191"/>
                <a:gd name="T59" fmla="*/ 453 h 1247"/>
                <a:gd name="T60" fmla="*/ 397 w 1191"/>
                <a:gd name="T61" fmla="*/ 453 h 1247"/>
                <a:gd name="T62" fmla="*/ 397 w 1191"/>
                <a:gd name="T63" fmla="*/ 623 h 1247"/>
                <a:gd name="T64" fmla="*/ 284 w 1191"/>
                <a:gd name="T65" fmla="*/ 623 h 1247"/>
                <a:gd name="T66" fmla="*/ 284 w 1191"/>
                <a:gd name="T67" fmla="*/ 737 h 1247"/>
                <a:gd name="T68" fmla="*/ 227 w 1191"/>
                <a:gd name="T69" fmla="*/ 737 h 1247"/>
                <a:gd name="T70" fmla="*/ 227 w 1191"/>
                <a:gd name="T71" fmla="*/ 794 h 1247"/>
                <a:gd name="T72" fmla="*/ 113 w 1191"/>
                <a:gd name="T73" fmla="*/ 794 h 1247"/>
                <a:gd name="T74" fmla="*/ 113 w 1191"/>
                <a:gd name="T75" fmla="*/ 850 h 1247"/>
                <a:gd name="T76" fmla="*/ 227 w 1191"/>
                <a:gd name="T77" fmla="*/ 850 h 1247"/>
                <a:gd name="T78" fmla="*/ 227 w 1191"/>
                <a:gd name="T79" fmla="*/ 907 h 1247"/>
                <a:gd name="T80" fmla="*/ 284 w 1191"/>
                <a:gd name="T81" fmla="*/ 907 h 1247"/>
                <a:gd name="T82" fmla="*/ 284 w 1191"/>
                <a:gd name="T83" fmla="*/ 964 h 1247"/>
                <a:gd name="T84" fmla="*/ 340 w 1191"/>
                <a:gd name="T85" fmla="*/ 964 h 1247"/>
                <a:gd name="T86" fmla="*/ 340 w 1191"/>
                <a:gd name="T87" fmla="*/ 1190 h 1247"/>
                <a:gd name="T88" fmla="*/ 567 w 1191"/>
                <a:gd name="T89" fmla="*/ 1190 h 1247"/>
                <a:gd name="T90" fmla="*/ 567 w 1191"/>
                <a:gd name="T91" fmla="*/ 1247 h 1247"/>
                <a:gd name="T92" fmla="*/ 624 w 1191"/>
                <a:gd name="T93" fmla="*/ 1247 h 1247"/>
                <a:gd name="T94" fmla="*/ 624 w 1191"/>
                <a:gd name="T95" fmla="*/ 1190 h 1247"/>
                <a:gd name="T96" fmla="*/ 794 w 1191"/>
                <a:gd name="T97" fmla="*/ 1190 h 1247"/>
                <a:gd name="T98" fmla="*/ 794 w 1191"/>
                <a:gd name="T99" fmla="*/ 1134 h 1247"/>
                <a:gd name="T100" fmla="*/ 851 w 1191"/>
                <a:gd name="T101" fmla="*/ 1134 h 1247"/>
                <a:gd name="T102" fmla="*/ 851 w 1191"/>
                <a:gd name="T103" fmla="*/ 1020 h 1247"/>
                <a:gd name="T104" fmla="*/ 964 w 1191"/>
                <a:gd name="T105" fmla="*/ 1020 h 1247"/>
                <a:gd name="T106" fmla="*/ 964 w 1191"/>
                <a:gd name="T107" fmla="*/ 907 h 1247"/>
                <a:gd name="T108" fmla="*/ 1077 w 1191"/>
                <a:gd name="T109" fmla="*/ 907 h 1247"/>
                <a:gd name="T110" fmla="*/ 1077 w 1191"/>
                <a:gd name="T111" fmla="*/ 794 h 1247"/>
                <a:gd name="T112" fmla="*/ 1134 w 1191"/>
                <a:gd name="T113" fmla="*/ 794 h 1247"/>
                <a:gd name="T114" fmla="*/ 1134 w 1191"/>
                <a:gd name="T115" fmla="*/ 737 h 1247"/>
                <a:gd name="T116" fmla="*/ 1191 w 1191"/>
                <a:gd name="T117" fmla="*/ 737 h 1247"/>
                <a:gd name="T118" fmla="*/ 1191 w 1191"/>
                <a:gd name="T119" fmla="*/ 68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91" h="1247">
                  <a:moveTo>
                    <a:pt x="1191" y="680"/>
                  </a:moveTo>
                  <a:lnTo>
                    <a:pt x="737" y="680"/>
                  </a:lnTo>
                  <a:lnTo>
                    <a:pt x="737" y="623"/>
                  </a:lnTo>
                  <a:lnTo>
                    <a:pt x="680" y="623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737" y="340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397"/>
                  </a:lnTo>
                  <a:lnTo>
                    <a:pt x="340" y="397"/>
                  </a:lnTo>
                  <a:lnTo>
                    <a:pt x="340" y="453"/>
                  </a:lnTo>
                  <a:lnTo>
                    <a:pt x="397" y="453"/>
                  </a:lnTo>
                  <a:lnTo>
                    <a:pt x="397" y="623"/>
                  </a:lnTo>
                  <a:lnTo>
                    <a:pt x="284" y="623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284" y="907"/>
                  </a:lnTo>
                  <a:lnTo>
                    <a:pt x="284" y="964"/>
                  </a:lnTo>
                  <a:lnTo>
                    <a:pt x="340" y="964"/>
                  </a:lnTo>
                  <a:lnTo>
                    <a:pt x="340" y="1190"/>
                  </a:lnTo>
                  <a:lnTo>
                    <a:pt x="567" y="1190"/>
                  </a:lnTo>
                  <a:lnTo>
                    <a:pt x="567" y="1247"/>
                  </a:lnTo>
                  <a:lnTo>
                    <a:pt x="624" y="1247"/>
                  </a:lnTo>
                  <a:lnTo>
                    <a:pt x="624" y="1190"/>
                  </a:lnTo>
                  <a:lnTo>
                    <a:pt x="794" y="1190"/>
                  </a:lnTo>
                  <a:lnTo>
                    <a:pt x="794" y="1134"/>
                  </a:lnTo>
                  <a:lnTo>
                    <a:pt x="851" y="1134"/>
                  </a:lnTo>
                  <a:lnTo>
                    <a:pt x="851" y="1020"/>
                  </a:lnTo>
                  <a:lnTo>
                    <a:pt x="964" y="1020"/>
                  </a:lnTo>
                  <a:lnTo>
                    <a:pt x="964" y="907"/>
                  </a:lnTo>
                  <a:lnTo>
                    <a:pt x="1077" y="907"/>
                  </a:lnTo>
                  <a:lnTo>
                    <a:pt x="1077" y="794"/>
                  </a:lnTo>
                  <a:lnTo>
                    <a:pt x="1134" y="794"/>
                  </a:lnTo>
                  <a:lnTo>
                    <a:pt x="1134" y="737"/>
                  </a:lnTo>
                  <a:lnTo>
                    <a:pt x="1191" y="737"/>
                  </a:lnTo>
                  <a:lnTo>
                    <a:pt x="1191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1" name="Freeform 955"/>
            <p:cNvSpPr>
              <a:spLocks/>
            </p:cNvSpPr>
            <p:nvPr/>
          </p:nvSpPr>
          <p:spPr bwMode="auto">
            <a:xfrm>
              <a:off x="3465" y="3704"/>
              <a:ext cx="964" cy="738"/>
            </a:xfrm>
            <a:custGeom>
              <a:avLst/>
              <a:gdLst>
                <a:gd name="T0" fmla="*/ 794 w 964"/>
                <a:gd name="T1" fmla="*/ 738 h 738"/>
                <a:gd name="T2" fmla="*/ 624 w 964"/>
                <a:gd name="T3" fmla="*/ 738 h 738"/>
                <a:gd name="T4" fmla="*/ 624 w 964"/>
                <a:gd name="T5" fmla="*/ 681 h 738"/>
                <a:gd name="T6" fmla="*/ 567 w 964"/>
                <a:gd name="T7" fmla="*/ 681 h 738"/>
                <a:gd name="T8" fmla="*/ 510 w 964"/>
                <a:gd name="T9" fmla="*/ 681 h 738"/>
                <a:gd name="T10" fmla="*/ 510 w 964"/>
                <a:gd name="T11" fmla="*/ 624 h 738"/>
                <a:gd name="T12" fmla="*/ 397 w 964"/>
                <a:gd name="T13" fmla="*/ 624 h 738"/>
                <a:gd name="T14" fmla="*/ 397 w 964"/>
                <a:gd name="T15" fmla="*/ 567 h 738"/>
                <a:gd name="T16" fmla="*/ 227 w 964"/>
                <a:gd name="T17" fmla="*/ 567 h 738"/>
                <a:gd name="T18" fmla="*/ 227 w 964"/>
                <a:gd name="T19" fmla="*/ 511 h 738"/>
                <a:gd name="T20" fmla="*/ 57 w 964"/>
                <a:gd name="T21" fmla="*/ 511 h 738"/>
                <a:gd name="T22" fmla="*/ 57 w 964"/>
                <a:gd name="T23" fmla="*/ 454 h 738"/>
                <a:gd name="T24" fmla="*/ 0 w 964"/>
                <a:gd name="T25" fmla="*/ 454 h 738"/>
                <a:gd name="T26" fmla="*/ 0 w 964"/>
                <a:gd name="T27" fmla="*/ 284 h 738"/>
                <a:gd name="T28" fmla="*/ 57 w 964"/>
                <a:gd name="T29" fmla="*/ 284 h 738"/>
                <a:gd name="T30" fmla="*/ 57 w 964"/>
                <a:gd name="T31" fmla="*/ 227 h 738"/>
                <a:gd name="T32" fmla="*/ 340 w 964"/>
                <a:gd name="T33" fmla="*/ 227 h 738"/>
                <a:gd name="T34" fmla="*/ 340 w 964"/>
                <a:gd name="T35" fmla="*/ 171 h 738"/>
                <a:gd name="T36" fmla="*/ 454 w 964"/>
                <a:gd name="T37" fmla="*/ 171 h 738"/>
                <a:gd name="T38" fmla="*/ 454 w 964"/>
                <a:gd name="T39" fmla="*/ 57 h 738"/>
                <a:gd name="T40" fmla="*/ 510 w 964"/>
                <a:gd name="T41" fmla="*/ 57 h 738"/>
                <a:gd name="T42" fmla="*/ 510 w 964"/>
                <a:gd name="T43" fmla="*/ 0 h 738"/>
                <a:gd name="T44" fmla="*/ 567 w 964"/>
                <a:gd name="T45" fmla="*/ 0 h 738"/>
                <a:gd name="T46" fmla="*/ 567 w 964"/>
                <a:gd name="T47" fmla="*/ 114 h 738"/>
                <a:gd name="T48" fmla="*/ 680 w 964"/>
                <a:gd name="T49" fmla="*/ 114 h 738"/>
                <a:gd name="T50" fmla="*/ 680 w 964"/>
                <a:gd name="T51" fmla="*/ 227 h 738"/>
                <a:gd name="T52" fmla="*/ 794 w 964"/>
                <a:gd name="T53" fmla="*/ 227 h 738"/>
                <a:gd name="T54" fmla="*/ 794 w 964"/>
                <a:gd name="T55" fmla="*/ 284 h 738"/>
                <a:gd name="T56" fmla="*/ 851 w 964"/>
                <a:gd name="T57" fmla="*/ 284 h 738"/>
                <a:gd name="T58" fmla="*/ 851 w 964"/>
                <a:gd name="T59" fmla="*/ 341 h 738"/>
                <a:gd name="T60" fmla="*/ 907 w 964"/>
                <a:gd name="T61" fmla="*/ 341 h 738"/>
                <a:gd name="T62" fmla="*/ 907 w 964"/>
                <a:gd name="T63" fmla="*/ 397 h 738"/>
                <a:gd name="T64" fmla="*/ 964 w 964"/>
                <a:gd name="T65" fmla="*/ 397 h 738"/>
                <a:gd name="T66" fmla="*/ 964 w 964"/>
                <a:gd name="T67" fmla="*/ 567 h 738"/>
                <a:gd name="T68" fmla="*/ 851 w 964"/>
                <a:gd name="T69" fmla="*/ 567 h 738"/>
                <a:gd name="T70" fmla="*/ 851 w 964"/>
                <a:gd name="T71" fmla="*/ 681 h 738"/>
                <a:gd name="T72" fmla="*/ 794 w 964"/>
                <a:gd name="T73" fmla="*/ 681 h 738"/>
                <a:gd name="T74" fmla="*/ 794 w 964"/>
                <a:gd name="T75" fmla="*/ 738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4" h="738">
                  <a:moveTo>
                    <a:pt x="794" y="738"/>
                  </a:moveTo>
                  <a:lnTo>
                    <a:pt x="624" y="738"/>
                  </a:lnTo>
                  <a:lnTo>
                    <a:pt x="624" y="681"/>
                  </a:lnTo>
                  <a:lnTo>
                    <a:pt x="567" y="681"/>
                  </a:lnTo>
                  <a:lnTo>
                    <a:pt x="510" y="681"/>
                  </a:lnTo>
                  <a:lnTo>
                    <a:pt x="510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227" y="567"/>
                  </a:lnTo>
                  <a:lnTo>
                    <a:pt x="227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340" y="227"/>
                  </a:lnTo>
                  <a:lnTo>
                    <a:pt x="340" y="171"/>
                  </a:lnTo>
                  <a:lnTo>
                    <a:pt x="454" y="171"/>
                  </a:lnTo>
                  <a:lnTo>
                    <a:pt x="454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284"/>
                  </a:lnTo>
                  <a:lnTo>
                    <a:pt x="851" y="284"/>
                  </a:lnTo>
                  <a:lnTo>
                    <a:pt x="851" y="341"/>
                  </a:lnTo>
                  <a:lnTo>
                    <a:pt x="907" y="341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567"/>
                  </a:lnTo>
                  <a:lnTo>
                    <a:pt x="851" y="567"/>
                  </a:lnTo>
                  <a:lnTo>
                    <a:pt x="851" y="681"/>
                  </a:lnTo>
                  <a:lnTo>
                    <a:pt x="794" y="681"/>
                  </a:lnTo>
                  <a:lnTo>
                    <a:pt x="794" y="73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2" name="Freeform 958"/>
            <p:cNvSpPr>
              <a:spLocks/>
            </p:cNvSpPr>
            <p:nvPr/>
          </p:nvSpPr>
          <p:spPr bwMode="auto">
            <a:xfrm>
              <a:off x="3352" y="1890"/>
              <a:ext cx="567" cy="397"/>
            </a:xfrm>
            <a:custGeom>
              <a:avLst/>
              <a:gdLst>
                <a:gd name="T0" fmla="*/ 567 w 567"/>
                <a:gd name="T1" fmla="*/ 0 h 397"/>
                <a:gd name="T2" fmla="*/ 396 w 567"/>
                <a:gd name="T3" fmla="*/ 0 h 397"/>
                <a:gd name="T4" fmla="*/ 396 w 567"/>
                <a:gd name="T5" fmla="*/ 57 h 397"/>
                <a:gd name="T6" fmla="*/ 170 w 567"/>
                <a:gd name="T7" fmla="*/ 57 h 397"/>
                <a:gd name="T8" fmla="*/ 170 w 567"/>
                <a:gd name="T9" fmla="*/ 113 h 397"/>
                <a:gd name="T10" fmla="*/ 56 w 567"/>
                <a:gd name="T11" fmla="*/ 113 h 397"/>
                <a:gd name="T12" fmla="*/ 56 w 567"/>
                <a:gd name="T13" fmla="*/ 170 h 397"/>
                <a:gd name="T14" fmla="*/ 0 w 567"/>
                <a:gd name="T15" fmla="*/ 170 h 397"/>
                <a:gd name="T16" fmla="*/ 0 w 567"/>
                <a:gd name="T17" fmla="*/ 227 h 397"/>
                <a:gd name="T18" fmla="*/ 113 w 567"/>
                <a:gd name="T19" fmla="*/ 227 h 397"/>
                <a:gd name="T20" fmla="*/ 113 w 567"/>
                <a:gd name="T21" fmla="*/ 283 h 397"/>
                <a:gd name="T22" fmla="*/ 226 w 567"/>
                <a:gd name="T23" fmla="*/ 283 h 397"/>
                <a:gd name="T24" fmla="*/ 226 w 567"/>
                <a:gd name="T25" fmla="*/ 340 h 397"/>
                <a:gd name="T26" fmla="*/ 340 w 567"/>
                <a:gd name="T27" fmla="*/ 340 h 397"/>
                <a:gd name="T28" fmla="*/ 340 w 567"/>
                <a:gd name="T29" fmla="*/ 397 h 397"/>
                <a:gd name="T30" fmla="*/ 453 w 567"/>
                <a:gd name="T31" fmla="*/ 397 h 397"/>
                <a:gd name="T32" fmla="*/ 453 w 567"/>
                <a:gd name="T33" fmla="*/ 340 h 397"/>
                <a:gd name="T34" fmla="*/ 396 w 567"/>
                <a:gd name="T35" fmla="*/ 340 h 397"/>
                <a:gd name="T36" fmla="*/ 396 w 567"/>
                <a:gd name="T37" fmla="*/ 227 h 397"/>
                <a:gd name="T38" fmla="*/ 453 w 567"/>
                <a:gd name="T39" fmla="*/ 227 h 397"/>
                <a:gd name="T40" fmla="*/ 453 w 567"/>
                <a:gd name="T41" fmla="*/ 113 h 397"/>
                <a:gd name="T42" fmla="*/ 567 w 567"/>
                <a:gd name="T43" fmla="*/ 113 h 397"/>
                <a:gd name="T44" fmla="*/ 567 w 567"/>
                <a:gd name="T4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397">
                  <a:moveTo>
                    <a:pt x="567" y="0"/>
                  </a:moveTo>
                  <a:lnTo>
                    <a:pt x="396" y="0"/>
                  </a:lnTo>
                  <a:lnTo>
                    <a:pt x="396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226" y="283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396" y="340"/>
                  </a:lnTo>
                  <a:lnTo>
                    <a:pt x="396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3" name="Freeform 959"/>
            <p:cNvSpPr>
              <a:spLocks/>
            </p:cNvSpPr>
            <p:nvPr/>
          </p:nvSpPr>
          <p:spPr bwMode="auto">
            <a:xfrm>
              <a:off x="3068" y="2003"/>
              <a:ext cx="170" cy="227"/>
            </a:xfrm>
            <a:custGeom>
              <a:avLst/>
              <a:gdLst>
                <a:gd name="T0" fmla="*/ 170 w 170"/>
                <a:gd name="T1" fmla="*/ 0 h 227"/>
                <a:gd name="T2" fmla="*/ 0 w 170"/>
                <a:gd name="T3" fmla="*/ 0 h 227"/>
                <a:gd name="T4" fmla="*/ 0 w 170"/>
                <a:gd name="T5" fmla="*/ 227 h 227"/>
                <a:gd name="T6" fmla="*/ 170 w 170"/>
                <a:gd name="T7" fmla="*/ 227 h 227"/>
                <a:gd name="T8" fmla="*/ 170 w 170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27">
                  <a:moveTo>
                    <a:pt x="170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4" name="Freeform 960"/>
            <p:cNvSpPr>
              <a:spLocks/>
            </p:cNvSpPr>
            <p:nvPr/>
          </p:nvSpPr>
          <p:spPr bwMode="auto">
            <a:xfrm>
              <a:off x="2501" y="1777"/>
              <a:ext cx="624" cy="623"/>
            </a:xfrm>
            <a:custGeom>
              <a:avLst/>
              <a:gdLst>
                <a:gd name="T0" fmla="*/ 284 w 624"/>
                <a:gd name="T1" fmla="*/ 0 h 623"/>
                <a:gd name="T2" fmla="*/ 284 w 624"/>
                <a:gd name="T3" fmla="*/ 226 h 623"/>
                <a:gd name="T4" fmla="*/ 0 w 624"/>
                <a:gd name="T5" fmla="*/ 226 h 623"/>
                <a:gd name="T6" fmla="*/ 0 w 624"/>
                <a:gd name="T7" fmla="*/ 283 h 623"/>
                <a:gd name="T8" fmla="*/ 57 w 624"/>
                <a:gd name="T9" fmla="*/ 283 h 623"/>
                <a:gd name="T10" fmla="*/ 57 w 624"/>
                <a:gd name="T11" fmla="*/ 340 h 623"/>
                <a:gd name="T12" fmla="*/ 113 w 624"/>
                <a:gd name="T13" fmla="*/ 340 h 623"/>
                <a:gd name="T14" fmla="*/ 113 w 624"/>
                <a:gd name="T15" fmla="*/ 453 h 623"/>
                <a:gd name="T16" fmla="*/ 170 w 624"/>
                <a:gd name="T17" fmla="*/ 453 h 623"/>
                <a:gd name="T18" fmla="*/ 170 w 624"/>
                <a:gd name="T19" fmla="*/ 510 h 623"/>
                <a:gd name="T20" fmla="*/ 227 w 624"/>
                <a:gd name="T21" fmla="*/ 510 h 623"/>
                <a:gd name="T22" fmla="*/ 227 w 624"/>
                <a:gd name="T23" fmla="*/ 623 h 623"/>
                <a:gd name="T24" fmla="*/ 284 w 624"/>
                <a:gd name="T25" fmla="*/ 623 h 623"/>
                <a:gd name="T26" fmla="*/ 284 w 624"/>
                <a:gd name="T27" fmla="*/ 567 h 623"/>
                <a:gd name="T28" fmla="*/ 510 w 624"/>
                <a:gd name="T29" fmla="*/ 567 h 623"/>
                <a:gd name="T30" fmla="*/ 510 w 624"/>
                <a:gd name="T31" fmla="*/ 510 h 623"/>
                <a:gd name="T32" fmla="*/ 624 w 624"/>
                <a:gd name="T33" fmla="*/ 510 h 623"/>
                <a:gd name="T34" fmla="*/ 624 w 624"/>
                <a:gd name="T35" fmla="*/ 453 h 623"/>
                <a:gd name="T36" fmla="*/ 567 w 624"/>
                <a:gd name="T37" fmla="*/ 453 h 623"/>
                <a:gd name="T38" fmla="*/ 567 w 624"/>
                <a:gd name="T39" fmla="*/ 226 h 623"/>
                <a:gd name="T40" fmla="*/ 510 w 624"/>
                <a:gd name="T41" fmla="*/ 226 h 623"/>
                <a:gd name="T42" fmla="*/ 510 w 624"/>
                <a:gd name="T43" fmla="*/ 170 h 623"/>
                <a:gd name="T44" fmla="*/ 397 w 624"/>
                <a:gd name="T45" fmla="*/ 170 h 623"/>
                <a:gd name="T46" fmla="*/ 397 w 624"/>
                <a:gd name="T47" fmla="*/ 113 h 623"/>
                <a:gd name="T48" fmla="*/ 340 w 624"/>
                <a:gd name="T49" fmla="*/ 113 h 623"/>
                <a:gd name="T50" fmla="*/ 340 w 624"/>
                <a:gd name="T51" fmla="*/ 56 h 623"/>
                <a:gd name="T52" fmla="*/ 397 w 624"/>
                <a:gd name="T53" fmla="*/ 56 h 623"/>
                <a:gd name="T54" fmla="*/ 397 w 624"/>
                <a:gd name="T55" fmla="*/ 0 h 623"/>
                <a:gd name="T56" fmla="*/ 284 w 624"/>
                <a:gd name="T57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623">
                  <a:moveTo>
                    <a:pt x="284" y="0"/>
                  </a:moveTo>
                  <a:lnTo>
                    <a:pt x="284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623"/>
                  </a:lnTo>
                  <a:lnTo>
                    <a:pt x="284" y="623"/>
                  </a:lnTo>
                  <a:lnTo>
                    <a:pt x="284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624" y="510"/>
                  </a:lnTo>
                  <a:lnTo>
                    <a:pt x="624" y="453"/>
                  </a:lnTo>
                  <a:lnTo>
                    <a:pt x="567" y="453"/>
                  </a:lnTo>
                  <a:lnTo>
                    <a:pt x="567" y="226"/>
                  </a:lnTo>
                  <a:lnTo>
                    <a:pt x="510" y="226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5" name="Freeform 961"/>
            <p:cNvSpPr>
              <a:spLocks/>
            </p:cNvSpPr>
            <p:nvPr/>
          </p:nvSpPr>
          <p:spPr bwMode="auto">
            <a:xfrm>
              <a:off x="2501" y="2344"/>
              <a:ext cx="794" cy="1190"/>
            </a:xfrm>
            <a:custGeom>
              <a:avLst/>
              <a:gdLst>
                <a:gd name="T0" fmla="*/ 510 w 794"/>
                <a:gd name="T1" fmla="*/ 0 h 1190"/>
                <a:gd name="T2" fmla="*/ 284 w 794"/>
                <a:gd name="T3" fmla="*/ 0 h 1190"/>
                <a:gd name="T4" fmla="*/ 284 w 794"/>
                <a:gd name="T5" fmla="*/ 56 h 1190"/>
                <a:gd name="T6" fmla="*/ 170 w 794"/>
                <a:gd name="T7" fmla="*/ 56 h 1190"/>
                <a:gd name="T8" fmla="*/ 170 w 794"/>
                <a:gd name="T9" fmla="*/ 113 h 1190"/>
                <a:gd name="T10" fmla="*/ 227 w 794"/>
                <a:gd name="T11" fmla="*/ 113 h 1190"/>
                <a:gd name="T12" fmla="*/ 227 w 794"/>
                <a:gd name="T13" fmla="*/ 226 h 1190"/>
                <a:gd name="T14" fmla="*/ 170 w 794"/>
                <a:gd name="T15" fmla="*/ 226 h 1190"/>
                <a:gd name="T16" fmla="*/ 170 w 794"/>
                <a:gd name="T17" fmla="*/ 283 h 1190"/>
                <a:gd name="T18" fmla="*/ 113 w 794"/>
                <a:gd name="T19" fmla="*/ 283 h 1190"/>
                <a:gd name="T20" fmla="*/ 113 w 794"/>
                <a:gd name="T21" fmla="*/ 453 h 1190"/>
                <a:gd name="T22" fmla="*/ 170 w 794"/>
                <a:gd name="T23" fmla="*/ 453 h 1190"/>
                <a:gd name="T24" fmla="*/ 170 w 794"/>
                <a:gd name="T25" fmla="*/ 623 h 1190"/>
                <a:gd name="T26" fmla="*/ 113 w 794"/>
                <a:gd name="T27" fmla="*/ 623 h 1190"/>
                <a:gd name="T28" fmla="*/ 113 w 794"/>
                <a:gd name="T29" fmla="*/ 793 h 1190"/>
                <a:gd name="T30" fmla="*/ 0 w 794"/>
                <a:gd name="T31" fmla="*/ 793 h 1190"/>
                <a:gd name="T32" fmla="*/ 0 w 794"/>
                <a:gd name="T33" fmla="*/ 907 h 1190"/>
                <a:gd name="T34" fmla="*/ 57 w 794"/>
                <a:gd name="T35" fmla="*/ 907 h 1190"/>
                <a:gd name="T36" fmla="*/ 57 w 794"/>
                <a:gd name="T37" fmla="*/ 1020 h 1190"/>
                <a:gd name="T38" fmla="*/ 113 w 794"/>
                <a:gd name="T39" fmla="*/ 1020 h 1190"/>
                <a:gd name="T40" fmla="*/ 113 w 794"/>
                <a:gd name="T41" fmla="*/ 1134 h 1190"/>
                <a:gd name="T42" fmla="*/ 170 w 794"/>
                <a:gd name="T43" fmla="*/ 1134 h 1190"/>
                <a:gd name="T44" fmla="*/ 170 w 794"/>
                <a:gd name="T45" fmla="*/ 1190 h 1190"/>
                <a:gd name="T46" fmla="*/ 284 w 794"/>
                <a:gd name="T47" fmla="*/ 1190 h 1190"/>
                <a:gd name="T48" fmla="*/ 284 w 794"/>
                <a:gd name="T49" fmla="*/ 1077 h 1190"/>
                <a:gd name="T50" fmla="*/ 397 w 794"/>
                <a:gd name="T51" fmla="*/ 1077 h 1190"/>
                <a:gd name="T52" fmla="*/ 397 w 794"/>
                <a:gd name="T53" fmla="*/ 1020 h 1190"/>
                <a:gd name="T54" fmla="*/ 454 w 794"/>
                <a:gd name="T55" fmla="*/ 1020 h 1190"/>
                <a:gd name="T56" fmla="*/ 454 w 794"/>
                <a:gd name="T57" fmla="*/ 907 h 1190"/>
                <a:gd name="T58" fmla="*/ 567 w 794"/>
                <a:gd name="T59" fmla="*/ 907 h 1190"/>
                <a:gd name="T60" fmla="*/ 567 w 794"/>
                <a:gd name="T61" fmla="*/ 793 h 1190"/>
                <a:gd name="T62" fmla="*/ 680 w 794"/>
                <a:gd name="T63" fmla="*/ 793 h 1190"/>
                <a:gd name="T64" fmla="*/ 680 w 794"/>
                <a:gd name="T65" fmla="*/ 737 h 1190"/>
                <a:gd name="T66" fmla="*/ 737 w 794"/>
                <a:gd name="T67" fmla="*/ 737 h 1190"/>
                <a:gd name="T68" fmla="*/ 737 w 794"/>
                <a:gd name="T69" fmla="*/ 680 h 1190"/>
                <a:gd name="T70" fmla="*/ 794 w 794"/>
                <a:gd name="T71" fmla="*/ 680 h 1190"/>
                <a:gd name="T72" fmla="*/ 794 w 794"/>
                <a:gd name="T73" fmla="*/ 510 h 1190"/>
                <a:gd name="T74" fmla="*/ 737 w 794"/>
                <a:gd name="T75" fmla="*/ 510 h 1190"/>
                <a:gd name="T76" fmla="*/ 737 w 794"/>
                <a:gd name="T77" fmla="*/ 283 h 1190"/>
                <a:gd name="T78" fmla="*/ 624 w 794"/>
                <a:gd name="T79" fmla="*/ 283 h 1190"/>
                <a:gd name="T80" fmla="*/ 624 w 794"/>
                <a:gd name="T81" fmla="*/ 340 h 1190"/>
                <a:gd name="T82" fmla="*/ 567 w 794"/>
                <a:gd name="T83" fmla="*/ 340 h 1190"/>
                <a:gd name="T84" fmla="*/ 567 w 794"/>
                <a:gd name="T85" fmla="*/ 170 h 1190"/>
                <a:gd name="T86" fmla="*/ 510 w 794"/>
                <a:gd name="T87" fmla="*/ 170 h 1190"/>
                <a:gd name="T88" fmla="*/ 510 w 794"/>
                <a:gd name="T89" fmla="*/ 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4" h="1190">
                  <a:moveTo>
                    <a:pt x="510" y="0"/>
                  </a:moveTo>
                  <a:lnTo>
                    <a:pt x="284" y="0"/>
                  </a:lnTo>
                  <a:lnTo>
                    <a:pt x="284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623"/>
                  </a:lnTo>
                  <a:lnTo>
                    <a:pt x="113" y="623"/>
                  </a:lnTo>
                  <a:lnTo>
                    <a:pt x="113" y="793"/>
                  </a:lnTo>
                  <a:lnTo>
                    <a:pt x="0" y="793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1020"/>
                  </a:lnTo>
                  <a:lnTo>
                    <a:pt x="113" y="1020"/>
                  </a:lnTo>
                  <a:lnTo>
                    <a:pt x="113" y="1134"/>
                  </a:lnTo>
                  <a:lnTo>
                    <a:pt x="170" y="1134"/>
                  </a:lnTo>
                  <a:lnTo>
                    <a:pt x="170" y="1190"/>
                  </a:lnTo>
                  <a:lnTo>
                    <a:pt x="284" y="1190"/>
                  </a:lnTo>
                  <a:lnTo>
                    <a:pt x="284" y="1077"/>
                  </a:lnTo>
                  <a:lnTo>
                    <a:pt x="397" y="1077"/>
                  </a:lnTo>
                  <a:lnTo>
                    <a:pt x="397" y="1020"/>
                  </a:lnTo>
                  <a:lnTo>
                    <a:pt x="454" y="1020"/>
                  </a:lnTo>
                  <a:lnTo>
                    <a:pt x="454" y="907"/>
                  </a:lnTo>
                  <a:lnTo>
                    <a:pt x="567" y="907"/>
                  </a:lnTo>
                  <a:lnTo>
                    <a:pt x="567" y="793"/>
                  </a:lnTo>
                  <a:lnTo>
                    <a:pt x="680" y="793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283"/>
                  </a:lnTo>
                  <a:lnTo>
                    <a:pt x="624" y="283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6" name="Freeform 963"/>
            <p:cNvSpPr>
              <a:spLocks/>
            </p:cNvSpPr>
            <p:nvPr/>
          </p:nvSpPr>
          <p:spPr bwMode="auto">
            <a:xfrm>
              <a:off x="2444" y="3137"/>
              <a:ext cx="1248" cy="1078"/>
            </a:xfrm>
            <a:custGeom>
              <a:avLst/>
              <a:gdLst>
                <a:gd name="T0" fmla="*/ 624 w 1248"/>
                <a:gd name="T1" fmla="*/ 1078 h 1078"/>
                <a:gd name="T2" fmla="*/ 964 w 1248"/>
                <a:gd name="T3" fmla="*/ 1078 h 1078"/>
                <a:gd name="T4" fmla="*/ 964 w 1248"/>
                <a:gd name="T5" fmla="*/ 1021 h 1078"/>
                <a:gd name="T6" fmla="*/ 1021 w 1248"/>
                <a:gd name="T7" fmla="*/ 1021 h 1078"/>
                <a:gd name="T8" fmla="*/ 1021 w 1248"/>
                <a:gd name="T9" fmla="*/ 851 h 1078"/>
                <a:gd name="T10" fmla="*/ 1078 w 1248"/>
                <a:gd name="T11" fmla="*/ 851 h 1078"/>
                <a:gd name="T12" fmla="*/ 1078 w 1248"/>
                <a:gd name="T13" fmla="*/ 794 h 1078"/>
                <a:gd name="T14" fmla="*/ 1021 w 1248"/>
                <a:gd name="T15" fmla="*/ 794 h 1078"/>
                <a:gd name="T16" fmla="*/ 1021 w 1248"/>
                <a:gd name="T17" fmla="*/ 738 h 1078"/>
                <a:gd name="T18" fmla="*/ 964 w 1248"/>
                <a:gd name="T19" fmla="*/ 738 h 1078"/>
                <a:gd name="T20" fmla="*/ 964 w 1248"/>
                <a:gd name="T21" fmla="*/ 624 h 1078"/>
                <a:gd name="T22" fmla="*/ 1021 w 1248"/>
                <a:gd name="T23" fmla="*/ 624 h 1078"/>
                <a:gd name="T24" fmla="*/ 1021 w 1248"/>
                <a:gd name="T25" fmla="*/ 567 h 1078"/>
                <a:gd name="T26" fmla="*/ 1078 w 1248"/>
                <a:gd name="T27" fmla="*/ 567 h 1078"/>
                <a:gd name="T28" fmla="*/ 1078 w 1248"/>
                <a:gd name="T29" fmla="*/ 511 h 1078"/>
                <a:gd name="T30" fmla="*/ 1021 w 1248"/>
                <a:gd name="T31" fmla="*/ 511 h 1078"/>
                <a:gd name="T32" fmla="*/ 1021 w 1248"/>
                <a:gd name="T33" fmla="*/ 454 h 1078"/>
                <a:gd name="T34" fmla="*/ 1078 w 1248"/>
                <a:gd name="T35" fmla="*/ 454 h 1078"/>
                <a:gd name="T36" fmla="*/ 1078 w 1248"/>
                <a:gd name="T37" fmla="*/ 397 h 1078"/>
                <a:gd name="T38" fmla="*/ 1134 w 1248"/>
                <a:gd name="T39" fmla="*/ 397 h 1078"/>
                <a:gd name="T40" fmla="*/ 1134 w 1248"/>
                <a:gd name="T41" fmla="*/ 284 h 1078"/>
                <a:gd name="T42" fmla="*/ 1191 w 1248"/>
                <a:gd name="T43" fmla="*/ 284 h 1078"/>
                <a:gd name="T44" fmla="*/ 1191 w 1248"/>
                <a:gd name="T45" fmla="*/ 227 h 1078"/>
                <a:gd name="T46" fmla="*/ 1248 w 1248"/>
                <a:gd name="T47" fmla="*/ 227 h 1078"/>
                <a:gd name="T48" fmla="*/ 1248 w 1248"/>
                <a:gd name="T49" fmla="*/ 171 h 1078"/>
                <a:gd name="T50" fmla="*/ 964 w 1248"/>
                <a:gd name="T51" fmla="*/ 171 h 1078"/>
                <a:gd name="T52" fmla="*/ 964 w 1248"/>
                <a:gd name="T53" fmla="*/ 227 h 1078"/>
                <a:gd name="T54" fmla="*/ 851 w 1248"/>
                <a:gd name="T55" fmla="*/ 227 h 1078"/>
                <a:gd name="T56" fmla="*/ 851 w 1248"/>
                <a:gd name="T57" fmla="*/ 57 h 1078"/>
                <a:gd name="T58" fmla="*/ 681 w 1248"/>
                <a:gd name="T59" fmla="*/ 57 h 1078"/>
                <a:gd name="T60" fmla="*/ 681 w 1248"/>
                <a:gd name="T61" fmla="*/ 0 h 1078"/>
                <a:gd name="T62" fmla="*/ 624 w 1248"/>
                <a:gd name="T63" fmla="*/ 0 h 1078"/>
                <a:gd name="T64" fmla="*/ 624 w 1248"/>
                <a:gd name="T65" fmla="*/ 114 h 1078"/>
                <a:gd name="T66" fmla="*/ 511 w 1248"/>
                <a:gd name="T67" fmla="*/ 114 h 1078"/>
                <a:gd name="T68" fmla="*/ 511 w 1248"/>
                <a:gd name="T69" fmla="*/ 227 h 1078"/>
                <a:gd name="T70" fmla="*/ 454 w 1248"/>
                <a:gd name="T71" fmla="*/ 227 h 1078"/>
                <a:gd name="T72" fmla="*/ 454 w 1248"/>
                <a:gd name="T73" fmla="*/ 284 h 1078"/>
                <a:gd name="T74" fmla="*/ 341 w 1248"/>
                <a:gd name="T75" fmla="*/ 284 h 1078"/>
                <a:gd name="T76" fmla="*/ 341 w 1248"/>
                <a:gd name="T77" fmla="*/ 397 h 1078"/>
                <a:gd name="T78" fmla="*/ 227 w 1248"/>
                <a:gd name="T79" fmla="*/ 397 h 1078"/>
                <a:gd name="T80" fmla="*/ 227 w 1248"/>
                <a:gd name="T81" fmla="*/ 341 h 1078"/>
                <a:gd name="T82" fmla="*/ 170 w 1248"/>
                <a:gd name="T83" fmla="*/ 341 h 1078"/>
                <a:gd name="T84" fmla="*/ 170 w 1248"/>
                <a:gd name="T85" fmla="*/ 397 h 1078"/>
                <a:gd name="T86" fmla="*/ 114 w 1248"/>
                <a:gd name="T87" fmla="*/ 397 h 1078"/>
                <a:gd name="T88" fmla="*/ 114 w 1248"/>
                <a:gd name="T89" fmla="*/ 454 h 1078"/>
                <a:gd name="T90" fmla="*/ 0 w 1248"/>
                <a:gd name="T91" fmla="*/ 454 h 1078"/>
                <a:gd name="T92" fmla="*/ 0 w 1248"/>
                <a:gd name="T93" fmla="*/ 567 h 1078"/>
                <a:gd name="T94" fmla="*/ 170 w 1248"/>
                <a:gd name="T95" fmla="*/ 567 h 1078"/>
                <a:gd name="T96" fmla="*/ 170 w 1248"/>
                <a:gd name="T97" fmla="*/ 681 h 1078"/>
                <a:gd name="T98" fmla="*/ 341 w 1248"/>
                <a:gd name="T99" fmla="*/ 681 h 1078"/>
                <a:gd name="T100" fmla="*/ 341 w 1248"/>
                <a:gd name="T101" fmla="*/ 624 h 1078"/>
                <a:gd name="T102" fmla="*/ 454 w 1248"/>
                <a:gd name="T103" fmla="*/ 624 h 1078"/>
                <a:gd name="T104" fmla="*/ 454 w 1248"/>
                <a:gd name="T105" fmla="*/ 681 h 1078"/>
                <a:gd name="T106" fmla="*/ 567 w 1248"/>
                <a:gd name="T107" fmla="*/ 681 h 1078"/>
                <a:gd name="T108" fmla="*/ 567 w 1248"/>
                <a:gd name="T109" fmla="*/ 851 h 1078"/>
                <a:gd name="T110" fmla="*/ 511 w 1248"/>
                <a:gd name="T111" fmla="*/ 851 h 1078"/>
                <a:gd name="T112" fmla="*/ 511 w 1248"/>
                <a:gd name="T113" fmla="*/ 964 h 1078"/>
                <a:gd name="T114" fmla="*/ 624 w 1248"/>
                <a:gd name="T115" fmla="*/ 964 h 1078"/>
                <a:gd name="T116" fmla="*/ 624 w 1248"/>
                <a:gd name="T117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48" h="1078">
                  <a:moveTo>
                    <a:pt x="624" y="1078"/>
                  </a:moveTo>
                  <a:lnTo>
                    <a:pt x="964" y="1078"/>
                  </a:lnTo>
                  <a:lnTo>
                    <a:pt x="964" y="1021"/>
                  </a:lnTo>
                  <a:lnTo>
                    <a:pt x="1021" y="1021"/>
                  </a:lnTo>
                  <a:lnTo>
                    <a:pt x="1021" y="851"/>
                  </a:lnTo>
                  <a:lnTo>
                    <a:pt x="1078" y="851"/>
                  </a:lnTo>
                  <a:lnTo>
                    <a:pt x="1078" y="794"/>
                  </a:lnTo>
                  <a:lnTo>
                    <a:pt x="1021" y="794"/>
                  </a:lnTo>
                  <a:lnTo>
                    <a:pt x="1021" y="738"/>
                  </a:lnTo>
                  <a:lnTo>
                    <a:pt x="964" y="738"/>
                  </a:lnTo>
                  <a:lnTo>
                    <a:pt x="964" y="624"/>
                  </a:lnTo>
                  <a:lnTo>
                    <a:pt x="1021" y="624"/>
                  </a:lnTo>
                  <a:lnTo>
                    <a:pt x="1021" y="567"/>
                  </a:lnTo>
                  <a:lnTo>
                    <a:pt x="1078" y="567"/>
                  </a:lnTo>
                  <a:lnTo>
                    <a:pt x="1078" y="511"/>
                  </a:lnTo>
                  <a:lnTo>
                    <a:pt x="1021" y="511"/>
                  </a:lnTo>
                  <a:lnTo>
                    <a:pt x="1021" y="454"/>
                  </a:lnTo>
                  <a:lnTo>
                    <a:pt x="1078" y="454"/>
                  </a:lnTo>
                  <a:lnTo>
                    <a:pt x="1078" y="397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227"/>
                  </a:lnTo>
                  <a:lnTo>
                    <a:pt x="1248" y="227"/>
                  </a:lnTo>
                  <a:lnTo>
                    <a:pt x="1248" y="171"/>
                  </a:lnTo>
                  <a:lnTo>
                    <a:pt x="964" y="171"/>
                  </a:lnTo>
                  <a:lnTo>
                    <a:pt x="964" y="227"/>
                  </a:lnTo>
                  <a:lnTo>
                    <a:pt x="851" y="227"/>
                  </a:lnTo>
                  <a:lnTo>
                    <a:pt x="851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624" y="0"/>
                  </a:lnTo>
                  <a:lnTo>
                    <a:pt x="624" y="114"/>
                  </a:lnTo>
                  <a:lnTo>
                    <a:pt x="511" y="114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341" y="284"/>
                  </a:lnTo>
                  <a:lnTo>
                    <a:pt x="341" y="397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341" y="681"/>
                  </a:lnTo>
                  <a:lnTo>
                    <a:pt x="341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851"/>
                  </a:lnTo>
                  <a:lnTo>
                    <a:pt x="511" y="851"/>
                  </a:lnTo>
                  <a:lnTo>
                    <a:pt x="511" y="964"/>
                  </a:lnTo>
                  <a:lnTo>
                    <a:pt x="624" y="964"/>
                  </a:lnTo>
                  <a:lnTo>
                    <a:pt x="624" y="107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7" name="Freeform 964"/>
            <p:cNvSpPr>
              <a:spLocks/>
            </p:cNvSpPr>
            <p:nvPr/>
          </p:nvSpPr>
          <p:spPr bwMode="auto">
            <a:xfrm>
              <a:off x="3408" y="3251"/>
              <a:ext cx="1418" cy="680"/>
            </a:xfrm>
            <a:custGeom>
              <a:avLst/>
              <a:gdLst>
                <a:gd name="T0" fmla="*/ 1418 w 1418"/>
                <a:gd name="T1" fmla="*/ 567 h 680"/>
                <a:gd name="T2" fmla="*/ 1078 w 1418"/>
                <a:gd name="T3" fmla="*/ 567 h 680"/>
                <a:gd name="T4" fmla="*/ 1078 w 1418"/>
                <a:gd name="T5" fmla="*/ 510 h 680"/>
                <a:gd name="T6" fmla="*/ 1021 w 1418"/>
                <a:gd name="T7" fmla="*/ 510 h 680"/>
                <a:gd name="T8" fmla="*/ 964 w 1418"/>
                <a:gd name="T9" fmla="*/ 510 h 680"/>
                <a:gd name="T10" fmla="*/ 964 w 1418"/>
                <a:gd name="T11" fmla="*/ 453 h 680"/>
                <a:gd name="T12" fmla="*/ 737 w 1418"/>
                <a:gd name="T13" fmla="*/ 453 h 680"/>
                <a:gd name="T14" fmla="*/ 737 w 1418"/>
                <a:gd name="T15" fmla="*/ 397 h 680"/>
                <a:gd name="T16" fmla="*/ 624 w 1418"/>
                <a:gd name="T17" fmla="*/ 397 h 680"/>
                <a:gd name="T18" fmla="*/ 624 w 1418"/>
                <a:gd name="T19" fmla="*/ 453 h 680"/>
                <a:gd name="T20" fmla="*/ 567 w 1418"/>
                <a:gd name="T21" fmla="*/ 453 h 680"/>
                <a:gd name="T22" fmla="*/ 567 w 1418"/>
                <a:gd name="T23" fmla="*/ 510 h 680"/>
                <a:gd name="T24" fmla="*/ 511 w 1418"/>
                <a:gd name="T25" fmla="*/ 510 h 680"/>
                <a:gd name="T26" fmla="*/ 511 w 1418"/>
                <a:gd name="T27" fmla="*/ 624 h 680"/>
                <a:gd name="T28" fmla="*/ 397 w 1418"/>
                <a:gd name="T29" fmla="*/ 624 h 680"/>
                <a:gd name="T30" fmla="*/ 397 w 1418"/>
                <a:gd name="T31" fmla="*/ 680 h 680"/>
                <a:gd name="T32" fmla="*/ 57 w 1418"/>
                <a:gd name="T33" fmla="*/ 680 h 680"/>
                <a:gd name="T34" fmla="*/ 57 w 1418"/>
                <a:gd name="T35" fmla="*/ 624 h 680"/>
                <a:gd name="T36" fmla="*/ 0 w 1418"/>
                <a:gd name="T37" fmla="*/ 624 h 680"/>
                <a:gd name="T38" fmla="*/ 0 w 1418"/>
                <a:gd name="T39" fmla="*/ 510 h 680"/>
                <a:gd name="T40" fmla="*/ 57 w 1418"/>
                <a:gd name="T41" fmla="*/ 510 h 680"/>
                <a:gd name="T42" fmla="*/ 57 w 1418"/>
                <a:gd name="T43" fmla="*/ 453 h 680"/>
                <a:gd name="T44" fmla="*/ 114 w 1418"/>
                <a:gd name="T45" fmla="*/ 453 h 680"/>
                <a:gd name="T46" fmla="*/ 114 w 1418"/>
                <a:gd name="T47" fmla="*/ 397 h 680"/>
                <a:gd name="T48" fmla="*/ 57 w 1418"/>
                <a:gd name="T49" fmla="*/ 397 h 680"/>
                <a:gd name="T50" fmla="*/ 57 w 1418"/>
                <a:gd name="T51" fmla="*/ 340 h 680"/>
                <a:gd name="T52" fmla="*/ 114 w 1418"/>
                <a:gd name="T53" fmla="*/ 340 h 680"/>
                <a:gd name="T54" fmla="*/ 114 w 1418"/>
                <a:gd name="T55" fmla="*/ 283 h 680"/>
                <a:gd name="T56" fmla="*/ 170 w 1418"/>
                <a:gd name="T57" fmla="*/ 283 h 680"/>
                <a:gd name="T58" fmla="*/ 170 w 1418"/>
                <a:gd name="T59" fmla="*/ 170 h 680"/>
                <a:gd name="T60" fmla="*/ 227 w 1418"/>
                <a:gd name="T61" fmla="*/ 170 h 680"/>
                <a:gd name="T62" fmla="*/ 227 w 1418"/>
                <a:gd name="T63" fmla="*/ 113 h 680"/>
                <a:gd name="T64" fmla="*/ 284 w 1418"/>
                <a:gd name="T65" fmla="*/ 113 h 680"/>
                <a:gd name="T66" fmla="*/ 284 w 1418"/>
                <a:gd name="T67" fmla="*/ 0 h 680"/>
                <a:gd name="T68" fmla="*/ 397 w 1418"/>
                <a:gd name="T69" fmla="*/ 0 h 680"/>
                <a:gd name="T70" fmla="*/ 397 w 1418"/>
                <a:gd name="T71" fmla="*/ 57 h 680"/>
                <a:gd name="T72" fmla="*/ 454 w 1418"/>
                <a:gd name="T73" fmla="*/ 57 h 680"/>
                <a:gd name="T74" fmla="*/ 454 w 1418"/>
                <a:gd name="T75" fmla="*/ 113 h 680"/>
                <a:gd name="T76" fmla="*/ 624 w 1418"/>
                <a:gd name="T77" fmla="*/ 113 h 680"/>
                <a:gd name="T78" fmla="*/ 624 w 1418"/>
                <a:gd name="T79" fmla="*/ 170 h 680"/>
                <a:gd name="T80" fmla="*/ 737 w 1418"/>
                <a:gd name="T81" fmla="*/ 170 h 680"/>
                <a:gd name="T82" fmla="*/ 737 w 1418"/>
                <a:gd name="T83" fmla="*/ 227 h 680"/>
                <a:gd name="T84" fmla="*/ 794 w 1418"/>
                <a:gd name="T85" fmla="*/ 227 h 680"/>
                <a:gd name="T86" fmla="*/ 794 w 1418"/>
                <a:gd name="T87" fmla="*/ 283 h 680"/>
                <a:gd name="T88" fmla="*/ 908 w 1418"/>
                <a:gd name="T89" fmla="*/ 283 h 680"/>
                <a:gd name="T90" fmla="*/ 908 w 1418"/>
                <a:gd name="T91" fmla="*/ 340 h 680"/>
                <a:gd name="T92" fmla="*/ 1078 w 1418"/>
                <a:gd name="T93" fmla="*/ 340 h 680"/>
                <a:gd name="T94" fmla="*/ 1078 w 1418"/>
                <a:gd name="T95" fmla="*/ 397 h 680"/>
                <a:gd name="T96" fmla="*/ 1248 w 1418"/>
                <a:gd name="T97" fmla="*/ 397 h 680"/>
                <a:gd name="T98" fmla="*/ 1248 w 1418"/>
                <a:gd name="T99" fmla="*/ 453 h 680"/>
                <a:gd name="T100" fmla="*/ 1418 w 1418"/>
                <a:gd name="T101" fmla="*/ 453 h 680"/>
                <a:gd name="T102" fmla="*/ 1418 w 1418"/>
                <a:gd name="T103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18" h="680">
                  <a:moveTo>
                    <a:pt x="1418" y="567"/>
                  </a:moveTo>
                  <a:lnTo>
                    <a:pt x="1078" y="567"/>
                  </a:lnTo>
                  <a:lnTo>
                    <a:pt x="1078" y="510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737" y="453"/>
                  </a:lnTo>
                  <a:lnTo>
                    <a:pt x="737" y="397"/>
                  </a:lnTo>
                  <a:lnTo>
                    <a:pt x="624" y="397"/>
                  </a:lnTo>
                  <a:lnTo>
                    <a:pt x="624" y="453"/>
                  </a:lnTo>
                  <a:lnTo>
                    <a:pt x="567" y="453"/>
                  </a:lnTo>
                  <a:lnTo>
                    <a:pt x="567" y="510"/>
                  </a:lnTo>
                  <a:lnTo>
                    <a:pt x="511" y="510"/>
                  </a:lnTo>
                  <a:lnTo>
                    <a:pt x="511" y="624"/>
                  </a:lnTo>
                  <a:lnTo>
                    <a:pt x="397" y="624"/>
                  </a:lnTo>
                  <a:lnTo>
                    <a:pt x="397" y="680"/>
                  </a:lnTo>
                  <a:lnTo>
                    <a:pt x="57" y="68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908" y="283"/>
                  </a:lnTo>
                  <a:lnTo>
                    <a:pt x="908" y="340"/>
                  </a:lnTo>
                  <a:lnTo>
                    <a:pt x="1078" y="340"/>
                  </a:lnTo>
                  <a:lnTo>
                    <a:pt x="1078" y="397"/>
                  </a:lnTo>
                  <a:lnTo>
                    <a:pt x="1248" y="397"/>
                  </a:lnTo>
                  <a:lnTo>
                    <a:pt x="1248" y="453"/>
                  </a:lnTo>
                  <a:lnTo>
                    <a:pt x="1418" y="453"/>
                  </a:lnTo>
                  <a:lnTo>
                    <a:pt x="1418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8" name="Freeform 965"/>
            <p:cNvSpPr>
              <a:spLocks/>
            </p:cNvSpPr>
            <p:nvPr/>
          </p:nvSpPr>
          <p:spPr bwMode="auto">
            <a:xfrm>
              <a:off x="1197" y="3421"/>
              <a:ext cx="1871" cy="1644"/>
            </a:xfrm>
            <a:custGeom>
              <a:avLst/>
              <a:gdLst>
                <a:gd name="T0" fmla="*/ 567 w 1871"/>
                <a:gd name="T1" fmla="*/ 1644 h 1644"/>
                <a:gd name="T2" fmla="*/ 624 w 1871"/>
                <a:gd name="T3" fmla="*/ 1588 h 1644"/>
                <a:gd name="T4" fmla="*/ 737 w 1871"/>
                <a:gd name="T5" fmla="*/ 1531 h 1644"/>
                <a:gd name="T6" fmla="*/ 794 w 1871"/>
                <a:gd name="T7" fmla="*/ 1474 h 1644"/>
                <a:gd name="T8" fmla="*/ 964 w 1871"/>
                <a:gd name="T9" fmla="*/ 1417 h 1644"/>
                <a:gd name="T10" fmla="*/ 1021 w 1871"/>
                <a:gd name="T11" fmla="*/ 1361 h 1644"/>
                <a:gd name="T12" fmla="*/ 1134 w 1871"/>
                <a:gd name="T13" fmla="*/ 1304 h 1644"/>
                <a:gd name="T14" fmla="*/ 1191 w 1871"/>
                <a:gd name="T15" fmla="*/ 1247 h 1644"/>
                <a:gd name="T16" fmla="*/ 1417 w 1871"/>
                <a:gd name="T17" fmla="*/ 1191 h 1644"/>
                <a:gd name="T18" fmla="*/ 1531 w 1871"/>
                <a:gd name="T19" fmla="*/ 1134 h 1644"/>
                <a:gd name="T20" fmla="*/ 1701 w 1871"/>
                <a:gd name="T21" fmla="*/ 1077 h 1644"/>
                <a:gd name="T22" fmla="*/ 1758 w 1871"/>
                <a:gd name="T23" fmla="*/ 907 h 1644"/>
                <a:gd name="T24" fmla="*/ 1814 w 1871"/>
                <a:gd name="T25" fmla="*/ 850 h 1644"/>
                <a:gd name="T26" fmla="*/ 1871 w 1871"/>
                <a:gd name="T27" fmla="*/ 680 h 1644"/>
                <a:gd name="T28" fmla="*/ 1758 w 1871"/>
                <a:gd name="T29" fmla="*/ 567 h 1644"/>
                <a:gd name="T30" fmla="*/ 1814 w 1871"/>
                <a:gd name="T31" fmla="*/ 397 h 1644"/>
                <a:gd name="T32" fmla="*/ 1701 w 1871"/>
                <a:gd name="T33" fmla="*/ 340 h 1644"/>
                <a:gd name="T34" fmla="*/ 1588 w 1871"/>
                <a:gd name="T35" fmla="*/ 397 h 1644"/>
                <a:gd name="T36" fmla="*/ 1417 w 1871"/>
                <a:gd name="T37" fmla="*/ 283 h 1644"/>
                <a:gd name="T38" fmla="*/ 1134 w 1871"/>
                <a:gd name="T39" fmla="*/ 340 h 1644"/>
                <a:gd name="T40" fmla="*/ 1077 w 1871"/>
                <a:gd name="T41" fmla="*/ 397 h 1644"/>
                <a:gd name="T42" fmla="*/ 907 w 1871"/>
                <a:gd name="T43" fmla="*/ 454 h 1644"/>
                <a:gd name="T44" fmla="*/ 850 w 1871"/>
                <a:gd name="T45" fmla="*/ 113 h 1644"/>
                <a:gd name="T46" fmla="*/ 794 w 1871"/>
                <a:gd name="T47" fmla="*/ 0 h 1644"/>
                <a:gd name="T48" fmla="*/ 510 w 1871"/>
                <a:gd name="T49" fmla="*/ 57 h 1644"/>
                <a:gd name="T50" fmla="*/ 454 w 1871"/>
                <a:gd name="T51" fmla="*/ 113 h 1644"/>
                <a:gd name="T52" fmla="*/ 397 w 1871"/>
                <a:gd name="T53" fmla="*/ 57 h 1644"/>
                <a:gd name="T54" fmla="*/ 340 w 1871"/>
                <a:gd name="T55" fmla="*/ 170 h 1644"/>
                <a:gd name="T56" fmla="*/ 397 w 1871"/>
                <a:gd name="T57" fmla="*/ 227 h 1644"/>
                <a:gd name="T58" fmla="*/ 340 w 1871"/>
                <a:gd name="T59" fmla="*/ 510 h 1644"/>
                <a:gd name="T60" fmla="*/ 283 w 1871"/>
                <a:gd name="T61" fmla="*/ 624 h 1644"/>
                <a:gd name="T62" fmla="*/ 227 w 1871"/>
                <a:gd name="T63" fmla="*/ 737 h 1644"/>
                <a:gd name="T64" fmla="*/ 170 w 1871"/>
                <a:gd name="T65" fmla="*/ 794 h 1644"/>
                <a:gd name="T66" fmla="*/ 57 w 1871"/>
                <a:gd name="T67" fmla="*/ 850 h 1644"/>
                <a:gd name="T68" fmla="*/ 0 w 1871"/>
                <a:gd name="T69" fmla="*/ 907 h 1644"/>
                <a:gd name="T70" fmla="*/ 113 w 1871"/>
                <a:gd name="T71" fmla="*/ 1134 h 1644"/>
                <a:gd name="T72" fmla="*/ 170 w 1871"/>
                <a:gd name="T73" fmla="*/ 1247 h 1644"/>
                <a:gd name="T74" fmla="*/ 227 w 1871"/>
                <a:gd name="T75" fmla="*/ 1417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71" h="1644">
                  <a:moveTo>
                    <a:pt x="227" y="1644"/>
                  </a:moveTo>
                  <a:lnTo>
                    <a:pt x="567" y="1644"/>
                  </a:lnTo>
                  <a:lnTo>
                    <a:pt x="567" y="1588"/>
                  </a:lnTo>
                  <a:lnTo>
                    <a:pt x="624" y="1588"/>
                  </a:lnTo>
                  <a:lnTo>
                    <a:pt x="624" y="1531"/>
                  </a:lnTo>
                  <a:lnTo>
                    <a:pt x="737" y="1531"/>
                  </a:lnTo>
                  <a:lnTo>
                    <a:pt x="737" y="1474"/>
                  </a:lnTo>
                  <a:lnTo>
                    <a:pt x="794" y="1474"/>
                  </a:lnTo>
                  <a:lnTo>
                    <a:pt x="794" y="1417"/>
                  </a:lnTo>
                  <a:lnTo>
                    <a:pt x="964" y="1417"/>
                  </a:lnTo>
                  <a:lnTo>
                    <a:pt x="964" y="1361"/>
                  </a:lnTo>
                  <a:lnTo>
                    <a:pt x="1021" y="1361"/>
                  </a:lnTo>
                  <a:lnTo>
                    <a:pt x="1021" y="1304"/>
                  </a:lnTo>
                  <a:lnTo>
                    <a:pt x="1134" y="1304"/>
                  </a:lnTo>
                  <a:lnTo>
                    <a:pt x="1134" y="1247"/>
                  </a:lnTo>
                  <a:lnTo>
                    <a:pt x="1191" y="1247"/>
                  </a:lnTo>
                  <a:lnTo>
                    <a:pt x="1191" y="1191"/>
                  </a:lnTo>
                  <a:lnTo>
                    <a:pt x="1417" y="1191"/>
                  </a:lnTo>
                  <a:lnTo>
                    <a:pt x="1417" y="1134"/>
                  </a:lnTo>
                  <a:lnTo>
                    <a:pt x="1531" y="1134"/>
                  </a:lnTo>
                  <a:lnTo>
                    <a:pt x="1531" y="1077"/>
                  </a:lnTo>
                  <a:lnTo>
                    <a:pt x="1701" y="1077"/>
                  </a:lnTo>
                  <a:lnTo>
                    <a:pt x="1701" y="907"/>
                  </a:lnTo>
                  <a:lnTo>
                    <a:pt x="1758" y="907"/>
                  </a:lnTo>
                  <a:lnTo>
                    <a:pt x="1814" y="907"/>
                  </a:lnTo>
                  <a:lnTo>
                    <a:pt x="1814" y="850"/>
                  </a:lnTo>
                  <a:lnTo>
                    <a:pt x="1871" y="850"/>
                  </a:lnTo>
                  <a:lnTo>
                    <a:pt x="1871" y="680"/>
                  </a:lnTo>
                  <a:lnTo>
                    <a:pt x="1758" y="680"/>
                  </a:lnTo>
                  <a:lnTo>
                    <a:pt x="1758" y="567"/>
                  </a:lnTo>
                  <a:lnTo>
                    <a:pt x="1814" y="567"/>
                  </a:lnTo>
                  <a:lnTo>
                    <a:pt x="1814" y="397"/>
                  </a:lnTo>
                  <a:lnTo>
                    <a:pt x="1701" y="397"/>
                  </a:lnTo>
                  <a:lnTo>
                    <a:pt x="1701" y="340"/>
                  </a:lnTo>
                  <a:lnTo>
                    <a:pt x="1588" y="340"/>
                  </a:lnTo>
                  <a:lnTo>
                    <a:pt x="1588" y="397"/>
                  </a:lnTo>
                  <a:lnTo>
                    <a:pt x="1417" y="397"/>
                  </a:lnTo>
                  <a:lnTo>
                    <a:pt x="1417" y="283"/>
                  </a:lnTo>
                  <a:lnTo>
                    <a:pt x="1134" y="283"/>
                  </a:lnTo>
                  <a:lnTo>
                    <a:pt x="1134" y="340"/>
                  </a:lnTo>
                  <a:lnTo>
                    <a:pt x="1077" y="340"/>
                  </a:lnTo>
                  <a:lnTo>
                    <a:pt x="1077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850" y="454"/>
                  </a:lnTo>
                  <a:lnTo>
                    <a:pt x="850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624"/>
                  </a:lnTo>
                  <a:lnTo>
                    <a:pt x="283" y="624"/>
                  </a:lnTo>
                  <a:lnTo>
                    <a:pt x="283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850"/>
                  </a:lnTo>
                  <a:lnTo>
                    <a:pt x="57" y="850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1247"/>
                  </a:lnTo>
                  <a:lnTo>
                    <a:pt x="170" y="1247"/>
                  </a:lnTo>
                  <a:lnTo>
                    <a:pt x="170" y="1417"/>
                  </a:lnTo>
                  <a:lnTo>
                    <a:pt x="227" y="1417"/>
                  </a:lnTo>
                  <a:lnTo>
                    <a:pt x="227" y="164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9" name="Freeform 966"/>
            <p:cNvSpPr>
              <a:spLocks/>
            </p:cNvSpPr>
            <p:nvPr/>
          </p:nvSpPr>
          <p:spPr bwMode="auto">
            <a:xfrm>
              <a:off x="630" y="3931"/>
              <a:ext cx="850" cy="1418"/>
            </a:xfrm>
            <a:custGeom>
              <a:avLst/>
              <a:gdLst>
                <a:gd name="T0" fmla="*/ 850 w 850"/>
                <a:gd name="T1" fmla="*/ 1134 h 1418"/>
                <a:gd name="T2" fmla="*/ 850 w 850"/>
                <a:gd name="T3" fmla="*/ 1248 h 1418"/>
                <a:gd name="T4" fmla="*/ 794 w 850"/>
                <a:gd name="T5" fmla="*/ 1248 h 1418"/>
                <a:gd name="T6" fmla="*/ 737 w 850"/>
                <a:gd name="T7" fmla="*/ 1361 h 1418"/>
                <a:gd name="T8" fmla="*/ 624 w 850"/>
                <a:gd name="T9" fmla="*/ 1361 h 1418"/>
                <a:gd name="T10" fmla="*/ 624 w 850"/>
                <a:gd name="T11" fmla="*/ 1418 h 1418"/>
                <a:gd name="T12" fmla="*/ 397 w 850"/>
                <a:gd name="T13" fmla="*/ 1418 h 1418"/>
                <a:gd name="T14" fmla="*/ 397 w 850"/>
                <a:gd name="T15" fmla="*/ 1361 h 1418"/>
                <a:gd name="T16" fmla="*/ 227 w 850"/>
                <a:gd name="T17" fmla="*/ 1361 h 1418"/>
                <a:gd name="T18" fmla="*/ 227 w 850"/>
                <a:gd name="T19" fmla="*/ 1304 h 1418"/>
                <a:gd name="T20" fmla="*/ 57 w 850"/>
                <a:gd name="T21" fmla="*/ 1304 h 1418"/>
                <a:gd name="T22" fmla="*/ 57 w 850"/>
                <a:gd name="T23" fmla="*/ 1361 h 1418"/>
                <a:gd name="T24" fmla="*/ 0 w 850"/>
                <a:gd name="T25" fmla="*/ 1361 h 1418"/>
                <a:gd name="T26" fmla="*/ 0 w 850"/>
                <a:gd name="T27" fmla="*/ 1191 h 1418"/>
                <a:gd name="T28" fmla="*/ 57 w 850"/>
                <a:gd name="T29" fmla="*/ 1191 h 1418"/>
                <a:gd name="T30" fmla="*/ 57 w 850"/>
                <a:gd name="T31" fmla="*/ 964 h 1418"/>
                <a:gd name="T32" fmla="*/ 0 w 850"/>
                <a:gd name="T33" fmla="*/ 964 h 1418"/>
                <a:gd name="T34" fmla="*/ 0 w 850"/>
                <a:gd name="T35" fmla="*/ 851 h 1418"/>
                <a:gd name="T36" fmla="*/ 57 w 850"/>
                <a:gd name="T37" fmla="*/ 851 h 1418"/>
                <a:gd name="T38" fmla="*/ 57 w 850"/>
                <a:gd name="T39" fmla="*/ 624 h 1418"/>
                <a:gd name="T40" fmla="*/ 0 w 850"/>
                <a:gd name="T41" fmla="*/ 624 h 1418"/>
                <a:gd name="T42" fmla="*/ 0 w 850"/>
                <a:gd name="T43" fmla="*/ 0 h 1418"/>
                <a:gd name="T44" fmla="*/ 113 w 850"/>
                <a:gd name="T45" fmla="*/ 0 h 1418"/>
                <a:gd name="T46" fmla="*/ 113 w 850"/>
                <a:gd name="T47" fmla="*/ 114 h 1418"/>
                <a:gd name="T48" fmla="*/ 170 w 850"/>
                <a:gd name="T49" fmla="*/ 114 h 1418"/>
                <a:gd name="T50" fmla="*/ 170 w 850"/>
                <a:gd name="T51" fmla="*/ 170 h 1418"/>
                <a:gd name="T52" fmla="*/ 397 w 850"/>
                <a:gd name="T53" fmla="*/ 170 h 1418"/>
                <a:gd name="T54" fmla="*/ 397 w 850"/>
                <a:gd name="T55" fmla="*/ 397 h 1418"/>
                <a:gd name="T56" fmla="*/ 567 w 850"/>
                <a:gd name="T57" fmla="*/ 397 h 1418"/>
                <a:gd name="T58" fmla="*/ 567 w 850"/>
                <a:gd name="T59" fmla="*/ 624 h 1418"/>
                <a:gd name="T60" fmla="*/ 680 w 850"/>
                <a:gd name="T61" fmla="*/ 624 h 1418"/>
                <a:gd name="T62" fmla="*/ 680 w 850"/>
                <a:gd name="T63" fmla="*/ 737 h 1418"/>
                <a:gd name="T64" fmla="*/ 737 w 850"/>
                <a:gd name="T65" fmla="*/ 737 h 1418"/>
                <a:gd name="T66" fmla="*/ 737 w 850"/>
                <a:gd name="T67" fmla="*/ 907 h 1418"/>
                <a:gd name="T68" fmla="*/ 794 w 850"/>
                <a:gd name="T69" fmla="*/ 907 h 1418"/>
                <a:gd name="T70" fmla="*/ 794 w 850"/>
                <a:gd name="T71" fmla="*/ 1134 h 1418"/>
                <a:gd name="T72" fmla="*/ 850 w 850"/>
                <a:gd name="T73" fmla="*/ 1134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0" h="1418">
                  <a:moveTo>
                    <a:pt x="850" y="1134"/>
                  </a:moveTo>
                  <a:lnTo>
                    <a:pt x="850" y="1248"/>
                  </a:lnTo>
                  <a:lnTo>
                    <a:pt x="794" y="1248"/>
                  </a:lnTo>
                  <a:lnTo>
                    <a:pt x="737" y="1361"/>
                  </a:lnTo>
                  <a:lnTo>
                    <a:pt x="624" y="1361"/>
                  </a:lnTo>
                  <a:lnTo>
                    <a:pt x="624" y="1418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227" y="1361"/>
                  </a:lnTo>
                  <a:lnTo>
                    <a:pt x="227" y="1304"/>
                  </a:lnTo>
                  <a:lnTo>
                    <a:pt x="57" y="1304"/>
                  </a:lnTo>
                  <a:lnTo>
                    <a:pt x="57" y="1361"/>
                  </a:lnTo>
                  <a:lnTo>
                    <a:pt x="0" y="1361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57" y="964"/>
                  </a:lnTo>
                  <a:lnTo>
                    <a:pt x="0" y="964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397" y="170"/>
                  </a:lnTo>
                  <a:lnTo>
                    <a:pt x="397" y="397"/>
                  </a:lnTo>
                  <a:lnTo>
                    <a:pt x="567" y="397"/>
                  </a:lnTo>
                  <a:lnTo>
                    <a:pt x="567" y="624"/>
                  </a:lnTo>
                  <a:lnTo>
                    <a:pt x="680" y="624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907"/>
                  </a:lnTo>
                  <a:lnTo>
                    <a:pt x="794" y="907"/>
                  </a:lnTo>
                  <a:lnTo>
                    <a:pt x="794" y="1134"/>
                  </a:lnTo>
                  <a:lnTo>
                    <a:pt x="850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0" name="Freeform 967"/>
            <p:cNvSpPr>
              <a:spLocks/>
            </p:cNvSpPr>
            <p:nvPr/>
          </p:nvSpPr>
          <p:spPr bwMode="auto">
            <a:xfrm>
              <a:off x="346" y="2627"/>
              <a:ext cx="1588" cy="1701"/>
            </a:xfrm>
            <a:custGeom>
              <a:avLst/>
              <a:gdLst>
                <a:gd name="T0" fmla="*/ 1588 w 1588"/>
                <a:gd name="T1" fmla="*/ 681 h 1701"/>
                <a:gd name="T2" fmla="*/ 1531 w 1588"/>
                <a:gd name="T3" fmla="*/ 510 h 1701"/>
                <a:gd name="T4" fmla="*/ 1418 w 1588"/>
                <a:gd name="T5" fmla="*/ 454 h 1701"/>
                <a:gd name="T6" fmla="*/ 1305 w 1588"/>
                <a:gd name="T7" fmla="*/ 510 h 1701"/>
                <a:gd name="T8" fmla="*/ 1248 w 1588"/>
                <a:gd name="T9" fmla="*/ 567 h 1701"/>
                <a:gd name="T10" fmla="*/ 1134 w 1588"/>
                <a:gd name="T11" fmla="*/ 681 h 1701"/>
                <a:gd name="T12" fmla="*/ 1078 w 1588"/>
                <a:gd name="T13" fmla="*/ 624 h 1701"/>
                <a:gd name="T14" fmla="*/ 964 w 1588"/>
                <a:gd name="T15" fmla="*/ 567 h 1701"/>
                <a:gd name="T16" fmla="*/ 908 w 1588"/>
                <a:gd name="T17" fmla="*/ 510 h 1701"/>
                <a:gd name="T18" fmla="*/ 794 w 1588"/>
                <a:gd name="T19" fmla="*/ 397 h 1701"/>
                <a:gd name="T20" fmla="*/ 851 w 1588"/>
                <a:gd name="T21" fmla="*/ 227 h 1701"/>
                <a:gd name="T22" fmla="*/ 908 w 1588"/>
                <a:gd name="T23" fmla="*/ 0 h 1701"/>
                <a:gd name="T24" fmla="*/ 624 w 1588"/>
                <a:gd name="T25" fmla="*/ 57 h 1701"/>
                <a:gd name="T26" fmla="*/ 227 w 1588"/>
                <a:gd name="T27" fmla="*/ 113 h 1701"/>
                <a:gd name="T28" fmla="*/ 171 w 1588"/>
                <a:gd name="T29" fmla="*/ 227 h 1701"/>
                <a:gd name="T30" fmla="*/ 114 w 1588"/>
                <a:gd name="T31" fmla="*/ 340 h 1701"/>
                <a:gd name="T32" fmla="*/ 171 w 1588"/>
                <a:gd name="T33" fmla="*/ 397 h 1701"/>
                <a:gd name="T34" fmla="*/ 227 w 1588"/>
                <a:gd name="T35" fmla="*/ 454 h 1701"/>
                <a:gd name="T36" fmla="*/ 284 w 1588"/>
                <a:gd name="T37" fmla="*/ 624 h 1701"/>
                <a:gd name="T38" fmla="*/ 171 w 1588"/>
                <a:gd name="T39" fmla="*/ 907 h 1701"/>
                <a:gd name="T40" fmla="*/ 114 w 1588"/>
                <a:gd name="T41" fmla="*/ 964 h 1701"/>
                <a:gd name="T42" fmla="*/ 57 w 1588"/>
                <a:gd name="T43" fmla="*/ 1021 h 1701"/>
                <a:gd name="T44" fmla="*/ 0 w 1588"/>
                <a:gd name="T45" fmla="*/ 1191 h 1701"/>
                <a:gd name="T46" fmla="*/ 57 w 1588"/>
                <a:gd name="T47" fmla="*/ 1304 h 1701"/>
                <a:gd name="T48" fmla="*/ 114 w 1588"/>
                <a:gd name="T49" fmla="*/ 1361 h 1701"/>
                <a:gd name="T50" fmla="*/ 171 w 1588"/>
                <a:gd name="T51" fmla="*/ 1304 h 1701"/>
                <a:gd name="T52" fmla="*/ 397 w 1588"/>
                <a:gd name="T53" fmla="*/ 1418 h 1701"/>
                <a:gd name="T54" fmla="*/ 454 w 1588"/>
                <a:gd name="T55" fmla="*/ 1474 h 1701"/>
                <a:gd name="T56" fmla="*/ 681 w 1588"/>
                <a:gd name="T57" fmla="*/ 1701 h 1701"/>
                <a:gd name="T58" fmla="*/ 908 w 1588"/>
                <a:gd name="T59" fmla="*/ 1644 h 1701"/>
                <a:gd name="T60" fmla="*/ 1021 w 1588"/>
                <a:gd name="T61" fmla="*/ 1588 h 1701"/>
                <a:gd name="T62" fmla="*/ 1078 w 1588"/>
                <a:gd name="T63" fmla="*/ 1531 h 1701"/>
                <a:gd name="T64" fmla="*/ 1134 w 1588"/>
                <a:gd name="T65" fmla="*/ 1418 h 1701"/>
                <a:gd name="T66" fmla="*/ 1191 w 1588"/>
                <a:gd name="T67" fmla="*/ 1304 h 1701"/>
                <a:gd name="T68" fmla="*/ 1248 w 1588"/>
                <a:gd name="T69" fmla="*/ 964 h 1701"/>
                <a:gd name="T70" fmla="*/ 1191 w 1588"/>
                <a:gd name="T71" fmla="*/ 851 h 1701"/>
                <a:gd name="T72" fmla="*/ 1248 w 1588"/>
                <a:gd name="T73" fmla="*/ 907 h 1701"/>
                <a:gd name="T74" fmla="*/ 1305 w 1588"/>
                <a:gd name="T75" fmla="*/ 851 h 1701"/>
                <a:gd name="T76" fmla="*/ 1361 w 1588"/>
                <a:gd name="T77" fmla="*/ 79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88" h="1701">
                  <a:moveTo>
                    <a:pt x="1588" y="794"/>
                  </a:moveTo>
                  <a:lnTo>
                    <a:pt x="1588" y="681"/>
                  </a:lnTo>
                  <a:lnTo>
                    <a:pt x="1531" y="681"/>
                  </a:lnTo>
                  <a:lnTo>
                    <a:pt x="1531" y="510"/>
                  </a:lnTo>
                  <a:lnTo>
                    <a:pt x="1418" y="510"/>
                  </a:lnTo>
                  <a:lnTo>
                    <a:pt x="1418" y="454"/>
                  </a:lnTo>
                  <a:lnTo>
                    <a:pt x="1305" y="454"/>
                  </a:lnTo>
                  <a:lnTo>
                    <a:pt x="1305" y="510"/>
                  </a:lnTo>
                  <a:lnTo>
                    <a:pt x="1248" y="510"/>
                  </a:lnTo>
                  <a:lnTo>
                    <a:pt x="1248" y="567"/>
                  </a:lnTo>
                  <a:lnTo>
                    <a:pt x="1134" y="567"/>
                  </a:lnTo>
                  <a:lnTo>
                    <a:pt x="1134" y="681"/>
                  </a:lnTo>
                  <a:lnTo>
                    <a:pt x="1078" y="681"/>
                  </a:lnTo>
                  <a:lnTo>
                    <a:pt x="1078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908" y="567"/>
                  </a:lnTo>
                  <a:lnTo>
                    <a:pt x="908" y="510"/>
                  </a:lnTo>
                  <a:lnTo>
                    <a:pt x="794" y="510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51" y="227"/>
                  </a:lnTo>
                  <a:lnTo>
                    <a:pt x="908" y="227"/>
                  </a:lnTo>
                  <a:lnTo>
                    <a:pt x="908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71" y="113"/>
                  </a:lnTo>
                  <a:lnTo>
                    <a:pt x="171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284" y="624"/>
                  </a:lnTo>
                  <a:lnTo>
                    <a:pt x="171" y="624"/>
                  </a:lnTo>
                  <a:lnTo>
                    <a:pt x="171" y="907"/>
                  </a:lnTo>
                  <a:lnTo>
                    <a:pt x="114" y="907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57" y="1304"/>
                  </a:lnTo>
                  <a:lnTo>
                    <a:pt x="114" y="1304"/>
                  </a:lnTo>
                  <a:lnTo>
                    <a:pt x="114" y="1361"/>
                  </a:lnTo>
                  <a:lnTo>
                    <a:pt x="171" y="1361"/>
                  </a:lnTo>
                  <a:lnTo>
                    <a:pt x="171" y="1304"/>
                  </a:lnTo>
                  <a:lnTo>
                    <a:pt x="397" y="1304"/>
                  </a:lnTo>
                  <a:lnTo>
                    <a:pt x="397" y="1418"/>
                  </a:lnTo>
                  <a:lnTo>
                    <a:pt x="454" y="1418"/>
                  </a:lnTo>
                  <a:lnTo>
                    <a:pt x="454" y="1474"/>
                  </a:lnTo>
                  <a:lnTo>
                    <a:pt x="681" y="1474"/>
                  </a:lnTo>
                  <a:lnTo>
                    <a:pt x="681" y="1701"/>
                  </a:lnTo>
                  <a:lnTo>
                    <a:pt x="908" y="1701"/>
                  </a:lnTo>
                  <a:lnTo>
                    <a:pt x="908" y="1644"/>
                  </a:lnTo>
                  <a:lnTo>
                    <a:pt x="1021" y="1644"/>
                  </a:lnTo>
                  <a:lnTo>
                    <a:pt x="1021" y="1588"/>
                  </a:lnTo>
                  <a:lnTo>
                    <a:pt x="1078" y="1588"/>
                  </a:lnTo>
                  <a:lnTo>
                    <a:pt x="1078" y="1531"/>
                  </a:lnTo>
                  <a:lnTo>
                    <a:pt x="1134" y="1531"/>
                  </a:lnTo>
                  <a:lnTo>
                    <a:pt x="1134" y="1418"/>
                  </a:lnTo>
                  <a:lnTo>
                    <a:pt x="1191" y="1418"/>
                  </a:lnTo>
                  <a:lnTo>
                    <a:pt x="1191" y="1304"/>
                  </a:lnTo>
                  <a:lnTo>
                    <a:pt x="1248" y="1304"/>
                  </a:lnTo>
                  <a:lnTo>
                    <a:pt x="1248" y="964"/>
                  </a:lnTo>
                  <a:lnTo>
                    <a:pt x="1191" y="964"/>
                  </a:lnTo>
                  <a:lnTo>
                    <a:pt x="1191" y="851"/>
                  </a:lnTo>
                  <a:lnTo>
                    <a:pt x="1248" y="851"/>
                  </a:lnTo>
                  <a:lnTo>
                    <a:pt x="1248" y="907"/>
                  </a:lnTo>
                  <a:lnTo>
                    <a:pt x="1305" y="907"/>
                  </a:lnTo>
                  <a:lnTo>
                    <a:pt x="1305" y="851"/>
                  </a:lnTo>
                  <a:lnTo>
                    <a:pt x="1361" y="851"/>
                  </a:lnTo>
                  <a:lnTo>
                    <a:pt x="1361" y="794"/>
                  </a:lnTo>
                  <a:lnTo>
                    <a:pt x="1588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1" name="Freeform 968"/>
            <p:cNvSpPr>
              <a:spLocks/>
            </p:cNvSpPr>
            <p:nvPr/>
          </p:nvSpPr>
          <p:spPr bwMode="auto">
            <a:xfrm>
              <a:off x="1707" y="2967"/>
              <a:ext cx="907" cy="908"/>
            </a:xfrm>
            <a:custGeom>
              <a:avLst/>
              <a:gdLst>
                <a:gd name="T0" fmla="*/ 794 w 907"/>
                <a:gd name="T1" fmla="*/ 170 h 908"/>
                <a:gd name="T2" fmla="*/ 737 w 907"/>
                <a:gd name="T3" fmla="*/ 170 h 908"/>
                <a:gd name="T4" fmla="*/ 737 w 907"/>
                <a:gd name="T5" fmla="*/ 227 h 908"/>
                <a:gd name="T6" fmla="*/ 567 w 907"/>
                <a:gd name="T7" fmla="*/ 227 h 908"/>
                <a:gd name="T8" fmla="*/ 567 w 907"/>
                <a:gd name="T9" fmla="*/ 170 h 908"/>
                <a:gd name="T10" fmla="*/ 397 w 907"/>
                <a:gd name="T11" fmla="*/ 170 h 908"/>
                <a:gd name="T12" fmla="*/ 397 w 907"/>
                <a:gd name="T13" fmla="*/ 57 h 908"/>
                <a:gd name="T14" fmla="*/ 170 w 907"/>
                <a:gd name="T15" fmla="*/ 57 h 908"/>
                <a:gd name="T16" fmla="*/ 170 w 907"/>
                <a:gd name="T17" fmla="*/ 0 h 908"/>
                <a:gd name="T18" fmla="*/ 57 w 907"/>
                <a:gd name="T19" fmla="*/ 0 h 908"/>
                <a:gd name="T20" fmla="*/ 57 w 907"/>
                <a:gd name="T21" fmla="*/ 57 h 908"/>
                <a:gd name="T22" fmla="*/ 0 w 907"/>
                <a:gd name="T23" fmla="*/ 57 h 908"/>
                <a:gd name="T24" fmla="*/ 0 w 907"/>
                <a:gd name="T25" fmla="*/ 114 h 908"/>
                <a:gd name="T26" fmla="*/ 57 w 907"/>
                <a:gd name="T27" fmla="*/ 114 h 908"/>
                <a:gd name="T28" fmla="*/ 57 w 907"/>
                <a:gd name="T29" fmla="*/ 170 h 908"/>
                <a:gd name="T30" fmla="*/ 170 w 907"/>
                <a:gd name="T31" fmla="*/ 170 h 908"/>
                <a:gd name="T32" fmla="*/ 170 w 907"/>
                <a:gd name="T33" fmla="*/ 341 h 908"/>
                <a:gd name="T34" fmla="*/ 227 w 907"/>
                <a:gd name="T35" fmla="*/ 341 h 908"/>
                <a:gd name="T36" fmla="*/ 227 w 907"/>
                <a:gd name="T37" fmla="*/ 454 h 908"/>
                <a:gd name="T38" fmla="*/ 284 w 907"/>
                <a:gd name="T39" fmla="*/ 454 h 908"/>
                <a:gd name="T40" fmla="*/ 284 w 907"/>
                <a:gd name="T41" fmla="*/ 567 h 908"/>
                <a:gd name="T42" fmla="*/ 340 w 907"/>
                <a:gd name="T43" fmla="*/ 567 h 908"/>
                <a:gd name="T44" fmla="*/ 340 w 907"/>
                <a:gd name="T45" fmla="*/ 908 h 908"/>
                <a:gd name="T46" fmla="*/ 397 w 907"/>
                <a:gd name="T47" fmla="*/ 908 h 908"/>
                <a:gd name="T48" fmla="*/ 397 w 907"/>
                <a:gd name="T49" fmla="*/ 851 h 908"/>
                <a:gd name="T50" fmla="*/ 567 w 907"/>
                <a:gd name="T51" fmla="*/ 851 h 908"/>
                <a:gd name="T52" fmla="*/ 567 w 907"/>
                <a:gd name="T53" fmla="*/ 794 h 908"/>
                <a:gd name="T54" fmla="*/ 624 w 907"/>
                <a:gd name="T55" fmla="*/ 794 h 908"/>
                <a:gd name="T56" fmla="*/ 624 w 907"/>
                <a:gd name="T57" fmla="*/ 737 h 908"/>
                <a:gd name="T58" fmla="*/ 737 w 907"/>
                <a:gd name="T59" fmla="*/ 737 h 908"/>
                <a:gd name="T60" fmla="*/ 737 w 907"/>
                <a:gd name="T61" fmla="*/ 624 h 908"/>
                <a:gd name="T62" fmla="*/ 851 w 907"/>
                <a:gd name="T63" fmla="*/ 624 h 908"/>
                <a:gd name="T64" fmla="*/ 851 w 907"/>
                <a:gd name="T65" fmla="*/ 567 h 908"/>
                <a:gd name="T66" fmla="*/ 907 w 907"/>
                <a:gd name="T67" fmla="*/ 567 h 908"/>
                <a:gd name="T68" fmla="*/ 907 w 907"/>
                <a:gd name="T69" fmla="*/ 397 h 908"/>
                <a:gd name="T70" fmla="*/ 851 w 907"/>
                <a:gd name="T71" fmla="*/ 397 h 908"/>
                <a:gd name="T72" fmla="*/ 851 w 907"/>
                <a:gd name="T73" fmla="*/ 284 h 908"/>
                <a:gd name="T74" fmla="*/ 794 w 907"/>
                <a:gd name="T75" fmla="*/ 284 h 908"/>
                <a:gd name="T76" fmla="*/ 794 w 907"/>
                <a:gd name="T77" fmla="*/ 17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908">
                  <a:moveTo>
                    <a:pt x="794" y="170"/>
                  </a:moveTo>
                  <a:lnTo>
                    <a:pt x="737" y="170"/>
                  </a:lnTo>
                  <a:lnTo>
                    <a:pt x="737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40" y="908"/>
                  </a:lnTo>
                  <a:lnTo>
                    <a:pt x="397" y="908"/>
                  </a:lnTo>
                  <a:lnTo>
                    <a:pt x="397" y="851"/>
                  </a:lnTo>
                  <a:lnTo>
                    <a:pt x="567" y="851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737"/>
                  </a:lnTo>
                  <a:lnTo>
                    <a:pt x="737" y="737"/>
                  </a:lnTo>
                  <a:lnTo>
                    <a:pt x="737" y="624"/>
                  </a:lnTo>
                  <a:lnTo>
                    <a:pt x="851" y="624"/>
                  </a:lnTo>
                  <a:lnTo>
                    <a:pt x="851" y="567"/>
                  </a:lnTo>
                  <a:lnTo>
                    <a:pt x="907" y="567"/>
                  </a:lnTo>
                  <a:lnTo>
                    <a:pt x="907" y="397"/>
                  </a:lnTo>
                  <a:lnTo>
                    <a:pt x="851" y="397"/>
                  </a:lnTo>
                  <a:lnTo>
                    <a:pt x="851" y="284"/>
                  </a:lnTo>
                  <a:lnTo>
                    <a:pt x="794" y="284"/>
                  </a:lnTo>
                  <a:lnTo>
                    <a:pt x="794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2" name="Freeform 969"/>
            <p:cNvSpPr>
              <a:spLocks/>
            </p:cNvSpPr>
            <p:nvPr/>
          </p:nvSpPr>
          <p:spPr bwMode="auto">
            <a:xfrm>
              <a:off x="2047" y="2117"/>
              <a:ext cx="681" cy="1077"/>
            </a:xfrm>
            <a:custGeom>
              <a:avLst/>
              <a:gdLst>
                <a:gd name="T0" fmla="*/ 511 w 681"/>
                <a:gd name="T1" fmla="*/ 0 h 1077"/>
                <a:gd name="T2" fmla="*/ 397 w 681"/>
                <a:gd name="T3" fmla="*/ 0 h 1077"/>
                <a:gd name="T4" fmla="*/ 397 w 681"/>
                <a:gd name="T5" fmla="*/ 113 h 1077"/>
                <a:gd name="T6" fmla="*/ 341 w 681"/>
                <a:gd name="T7" fmla="*/ 113 h 1077"/>
                <a:gd name="T8" fmla="*/ 341 w 681"/>
                <a:gd name="T9" fmla="*/ 227 h 1077"/>
                <a:gd name="T10" fmla="*/ 284 w 681"/>
                <a:gd name="T11" fmla="*/ 227 h 1077"/>
                <a:gd name="T12" fmla="*/ 284 w 681"/>
                <a:gd name="T13" fmla="*/ 283 h 1077"/>
                <a:gd name="T14" fmla="*/ 0 w 681"/>
                <a:gd name="T15" fmla="*/ 283 h 1077"/>
                <a:gd name="T16" fmla="*/ 0 w 681"/>
                <a:gd name="T17" fmla="*/ 397 h 1077"/>
                <a:gd name="T18" fmla="*/ 114 w 681"/>
                <a:gd name="T19" fmla="*/ 397 h 1077"/>
                <a:gd name="T20" fmla="*/ 114 w 681"/>
                <a:gd name="T21" fmla="*/ 340 h 1077"/>
                <a:gd name="T22" fmla="*/ 397 w 681"/>
                <a:gd name="T23" fmla="*/ 340 h 1077"/>
                <a:gd name="T24" fmla="*/ 397 w 681"/>
                <a:gd name="T25" fmla="*/ 397 h 1077"/>
                <a:gd name="T26" fmla="*/ 454 w 681"/>
                <a:gd name="T27" fmla="*/ 397 h 1077"/>
                <a:gd name="T28" fmla="*/ 454 w 681"/>
                <a:gd name="T29" fmla="*/ 453 h 1077"/>
                <a:gd name="T30" fmla="*/ 341 w 681"/>
                <a:gd name="T31" fmla="*/ 453 h 1077"/>
                <a:gd name="T32" fmla="*/ 341 w 681"/>
                <a:gd name="T33" fmla="*/ 567 h 1077"/>
                <a:gd name="T34" fmla="*/ 284 w 681"/>
                <a:gd name="T35" fmla="*/ 567 h 1077"/>
                <a:gd name="T36" fmla="*/ 284 w 681"/>
                <a:gd name="T37" fmla="*/ 623 h 1077"/>
                <a:gd name="T38" fmla="*/ 227 w 681"/>
                <a:gd name="T39" fmla="*/ 623 h 1077"/>
                <a:gd name="T40" fmla="*/ 227 w 681"/>
                <a:gd name="T41" fmla="*/ 964 h 1077"/>
                <a:gd name="T42" fmla="*/ 171 w 681"/>
                <a:gd name="T43" fmla="*/ 964 h 1077"/>
                <a:gd name="T44" fmla="*/ 171 w 681"/>
                <a:gd name="T45" fmla="*/ 1020 h 1077"/>
                <a:gd name="T46" fmla="*/ 227 w 681"/>
                <a:gd name="T47" fmla="*/ 1020 h 1077"/>
                <a:gd name="T48" fmla="*/ 227 w 681"/>
                <a:gd name="T49" fmla="*/ 1077 h 1077"/>
                <a:gd name="T50" fmla="*/ 397 w 681"/>
                <a:gd name="T51" fmla="*/ 1077 h 1077"/>
                <a:gd name="T52" fmla="*/ 397 w 681"/>
                <a:gd name="T53" fmla="*/ 1020 h 1077"/>
                <a:gd name="T54" fmla="*/ 567 w 681"/>
                <a:gd name="T55" fmla="*/ 1020 h 1077"/>
                <a:gd name="T56" fmla="*/ 567 w 681"/>
                <a:gd name="T57" fmla="*/ 850 h 1077"/>
                <a:gd name="T58" fmla="*/ 624 w 681"/>
                <a:gd name="T59" fmla="*/ 850 h 1077"/>
                <a:gd name="T60" fmla="*/ 624 w 681"/>
                <a:gd name="T61" fmla="*/ 680 h 1077"/>
                <a:gd name="T62" fmla="*/ 567 w 681"/>
                <a:gd name="T63" fmla="*/ 680 h 1077"/>
                <a:gd name="T64" fmla="*/ 567 w 681"/>
                <a:gd name="T65" fmla="*/ 510 h 1077"/>
                <a:gd name="T66" fmla="*/ 624 w 681"/>
                <a:gd name="T67" fmla="*/ 510 h 1077"/>
                <a:gd name="T68" fmla="*/ 624 w 681"/>
                <a:gd name="T69" fmla="*/ 453 h 1077"/>
                <a:gd name="T70" fmla="*/ 681 w 681"/>
                <a:gd name="T71" fmla="*/ 453 h 1077"/>
                <a:gd name="T72" fmla="*/ 681 w 681"/>
                <a:gd name="T73" fmla="*/ 340 h 1077"/>
                <a:gd name="T74" fmla="*/ 624 w 681"/>
                <a:gd name="T75" fmla="*/ 340 h 1077"/>
                <a:gd name="T76" fmla="*/ 624 w 681"/>
                <a:gd name="T77" fmla="*/ 283 h 1077"/>
                <a:gd name="T78" fmla="*/ 681 w 681"/>
                <a:gd name="T79" fmla="*/ 283 h 1077"/>
                <a:gd name="T80" fmla="*/ 681 w 681"/>
                <a:gd name="T81" fmla="*/ 170 h 1077"/>
                <a:gd name="T82" fmla="*/ 624 w 681"/>
                <a:gd name="T83" fmla="*/ 170 h 1077"/>
                <a:gd name="T84" fmla="*/ 624 w 681"/>
                <a:gd name="T85" fmla="*/ 113 h 1077"/>
                <a:gd name="T86" fmla="*/ 567 w 681"/>
                <a:gd name="T87" fmla="*/ 113 h 1077"/>
                <a:gd name="T88" fmla="*/ 567 w 681"/>
                <a:gd name="T89" fmla="*/ 0 h 1077"/>
                <a:gd name="T90" fmla="*/ 511 w 681"/>
                <a:gd name="T91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81" h="1077">
                  <a:moveTo>
                    <a:pt x="511" y="0"/>
                  </a:moveTo>
                  <a:lnTo>
                    <a:pt x="397" y="0"/>
                  </a:lnTo>
                  <a:lnTo>
                    <a:pt x="397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453"/>
                  </a:lnTo>
                  <a:lnTo>
                    <a:pt x="341" y="453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84" y="623"/>
                  </a:lnTo>
                  <a:lnTo>
                    <a:pt x="227" y="623"/>
                  </a:lnTo>
                  <a:lnTo>
                    <a:pt x="227" y="964"/>
                  </a:lnTo>
                  <a:lnTo>
                    <a:pt x="171" y="964"/>
                  </a:lnTo>
                  <a:lnTo>
                    <a:pt x="171" y="1020"/>
                  </a:lnTo>
                  <a:lnTo>
                    <a:pt x="227" y="1020"/>
                  </a:lnTo>
                  <a:lnTo>
                    <a:pt x="227" y="1077"/>
                  </a:lnTo>
                  <a:lnTo>
                    <a:pt x="397" y="1077"/>
                  </a:lnTo>
                  <a:lnTo>
                    <a:pt x="397" y="1020"/>
                  </a:lnTo>
                  <a:lnTo>
                    <a:pt x="567" y="1020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680"/>
                  </a:lnTo>
                  <a:lnTo>
                    <a:pt x="567" y="680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453"/>
                  </a:lnTo>
                  <a:lnTo>
                    <a:pt x="681" y="453"/>
                  </a:lnTo>
                  <a:lnTo>
                    <a:pt x="681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681" y="283"/>
                  </a:lnTo>
                  <a:lnTo>
                    <a:pt x="681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51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3" name="Freeform 971"/>
            <p:cNvSpPr>
              <a:spLocks/>
            </p:cNvSpPr>
            <p:nvPr/>
          </p:nvSpPr>
          <p:spPr bwMode="auto">
            <a:xfrm>
              <a:off x="1991" y="2457"/>
              <a:ext cx="510" cy="680"/>
            </a:xfrm>
            <a:custGeom>
              <a:avLst/>
              <a:gdLst>
                <a:gd name="T0" fmla="*/ 56 w 510"/>
                <a:gd name="T1" fmla="*/ 57 h 680"/>
                <a:gd name="T2" fmla="*/ 56 w 510"/>
                <a:gd name="T3" fmla="*/ 113 h 680"/>
                <a:gd name="T4" fmla="*/ 0 w 510"/>
                <a:gd name="T5" fmla="*/ 113 h 680"/>
                <a:gd name="T6" fmla="*/ 0 w 510"/>
                <a:gd name="T7" fmla="*/ 227 h 680"/>
                <a:gd name="T8" fmla="*/ 113 w 510"/>
                <a:gd name="T9" fmla="*/ 227 h 680"/>
                <a:gd name="T10" fmla="*/ 113 w 510"/>
                <a:gd name="T11" fmla="*/ 340 h 680"/>
                <a:gd name="T12" fmla="*/ 0 w 510"/>
                <a:gd name="T13" fmla="*/ 340 h 680"/>
                <a:gd name="T14" fmla="*/ 0 w 510"/>
                <a:gd name="T15" fmla="*/ 454 h 680"/>
                <a:gd name="T16" fmla="*/ 56 w 510"/>
                <a:gd name="T17" fmla="*/ 454 h 680"/>
                <a:gd name="T18" fmla="*/ 56 w 510"/>
                <a:gd name="T19" fmla="*/ 567 h 680"/>
                <a:gd name="T20" fmla="*/ 113 w 510"/>
                <a:gd name="T21" fmla="*/ 567 h 680"/>
                <a:gd name="T22" fmla="*/ 113 w 510"/>
                <a:gd name="T23" fmla="*/ 680 h 680"/>
                <a:gd name="T24" fmla="*/ 227 w 510"/>
                <a:gd name="T25" fmla="*/ 680 h 680"/>
                <a:gd name="T26" fmla="*/ 227 w 510"/>
                <a:gd name="T27" fmla="*/ 624 h 680"/>
                <a:gd name="T28" fmla="*/ 283 w 510"/>
                <a:gd name="T29" fmla="*/ 624 h 680"/>
                <a:gd name="T30" fmla="*/ 283 w 510"/>
                <a:gd name="T31" fmla="*/ 283 h 680"/>
                <a:gd name="T32" fmla="*/ 340 w 510"/>
                <a:gd name="T33" fmla="*/ 283 h 680"/>
                <a:gd name="T34" fmla="*/ 340 w 510"/>
                <a:gd name="T35" fmla="*/ 227 h 680"/>
                <a:gd name="T36" fmla="*/ 397 w 510"/>
                <a:gd name="T37" fmla="*/ 227 h 680"/>
                <a:gd name="T38" fmla="*/ 397 w 510"/>
                <a:gd name="T39" fmla="*/ 113 h 680"/>
                <a:gd name="T40" fmla="*/ 510 w 510"/>
                <a:gd name="T41" fmla="*/ 113 h 680"/>
                <a:gd name="T42" fmla="*/ 510 w 510"/>
                <a:gd name="T43" fmla="*/ 57 h 680"/>
                <a:gd name="T44" fmla="*/ 453 w 510"/>
                <a:gd name="T45" fmla="*/ 57 h 680"/>
                <a:gd name="T46" fmla="*/ 453 w 510"/>
                <a:gd name="T47" fmla="*/ 0 h 680"/>
                <a:gd name="T48" fmla="*/ 170 w 510"/>
                <a:gd name="T49" fmla="*/ 0 h 680"/>
                <a:gd name="T50" fmla="*/ 170 w 510"/>
                <a:gd name="T51" fmla="*/ 57 h 680"/>
                <a:gd name="T52" fmla="*/ 56 w 510"/>
                <a:gd name="T53" fmla="*/ 5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680">
                  <a:moveTo>
                    <a:pt x="56" y="57"/>
                  </a:moveTo>
                  <a:lnTo>
                    <a:pt x="56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6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4" name="Freeform 974"/>
            <p:cNvSpPr>
              <a:spLocks/>
            </p:cNvSpPr>
            <p:nvPr/>
          </p:nvSpPr>
          <p:spPr bwMode="auto">
            <a:xfrm>
              <a:off x="1140" y="2344"/>
              <a:ext cx="964" cy="964"/>
            </a:xfrm>
            <a:custGeom>
              <a:avLst/>
              <a:gdLst>
                <a:gd name="T0" fmla="*/ 170 w 964"/>
                <a:gd name="T1" fmla="*/ 56 h 964"/>
                <a:gd name="T2" fmla="*/ 170 w 964"/>
                <a:gd name="T3" fmla="*/ 226 h 964"/>
                <a:gd name="T4" fmla="*/ 114 w 964"/>
                <a:gd name="T5" fmla="*/ 226 h 964"/>
                <a:gd name="T6" fmla="*/ 114 w 964"/>
                <a:gd name="T7" fmla="*/ 510 h 964"/>
                <a:gd name="T8" fmla="*/ 57 w 964"/>
                <a:gd name="T9" fmla="*/ 510 h 964"/>
                <a:gd name="T10" fmla="*/ 57 w 964"/>
                <a:gd name="T11" fmla="*/ 680 h 964"/>
                <a:gd name="T12" fmla="*/ 0 w 964"/>
                <a:gd name="T13" fmla="*/ 680 h 964"/>
                <a:gd name="T14" fmla="*/ 0 w 964"/>
                <a:gd name="T15" fmla="*/ 793 h 964"/>
                <a:gd name="T16" fmla="*/ 114 w 964"/>
                <a:gd name="T17" fmla="*/ 793 h 964"/>
                <a:gd name="T18" fmla="*/ 114 w 964"/>
                <a:gd name="T19" fmla="*/ 850 h 964"/>
                <a:gd name="T20" fmla="*/ 170 w 964"/>
                <a:gd name="T21" fmla="*/ 850 h 964"/>
                <a:gd name="T22" fmla="*/ 170 w 964"/>
                <a:gd name="T23" fmla="*/ 907 h 964"/>
                <a:gd name="T24" fmla="*/ 284 w 964"/>
                <a:gd name="T25" fmla="*/ 907 h 964"/>
                <a:gd name="T26" fmla="*/ 284 w 964"/>
                <a:gd name="T27" fmla="*/ 964 h 964"/>
                <a:gd name="T28" fmla="*/ 340 w 964"/>
                <a:gd name="T29" fmla="*/ 964 h 964"/>
                <a:gd name="T30" fmla="*/ 340 w 964"/>
                <a:gd name="T31" fmla="*/ 850 h 964"/>
                <a:gd name="T32" fmla="*/ 454 w 964"/>
                <a:gd name="T33" fmla="*/ 850 h 964"/>
                <a:gd name="T34" fmla="*/ 454 w 964"/>
                <a:gd name="T35" fmla="*/ 793 h 964"/>
                <a:gd name="T36" fmla="*/ 511 w 964"/>
                <a:gd name="T37" fmla="*/ 793 h 964"/>
                <a:gd name="T38" fmla="*/ 511 w 964"/>
                <a:gd name="T39" fmla="*/ 737 h 964"/>
                <a:gd name="T40" fmla="*/ 567 w 964"/>
                <a:gd name="T41" fmla="*/ 737 h 964"/>
                <a:gd name="T42" fmla="*/ 567 w 964"/>
                <a:gd name="T43" fmla="*/ 680 h 964"/>
                <a:gd name="T44" fmla="*/ 624 w 964"/>
                <a:gd name="T45" fmla="*/ 680 h 964"/>
                <a:gd name="T46" fmla="*/ 624 w 964"/>
                <a:gd name="T47" fmla="*/ 623 h 964"/>
                <a:gd name="T48" fmla="*/ 737 w 964"/>
                <a:gd name="T49" fmla="*/ 623 h 964"/>
                <a:gd name="T50" fmla="*/ 737 w 964"/>
                <a:gd name="T51" fmla="*/ 680 h 964"/>
                <a:gd name="T52" fmla="*/ 907 w 964"/>
                <a:gd name="T53" fmla="*/ 680 h 964"/>
                <a:gd name="T54" fmla="*/ 907 w 964"/>
                <a:gd name="T55" fmla="*/ 567 h 964"/>
                <a:gd name="T56" fmla="*/ 851 w 964"/>
                <a:gd name="T57" fmla="*/ 567 h 964"/>
                <a:gd name="T58" fmla="*/ 851 w 964"/>
                <a:gd name="T59" fmla="*/ 453 h 964"/>
                <a:gd name="T60" fmla="*/ 964 w 964"/>
                <a:gd name="T61" fmla="*/ 453 h 964"/>
                <a:gd name="T62" fmla="*/ 964 w 964"/>
                <a:gd name="T63" fmla="*/ 340 h 964"/>
                <a:gd name="T64" fmla="*/ 851 w 964"/>
                <a:gd name="T65" fmla="*/ 340 h 964"/>
                <a:gd name="T66" fmla="*/ 851 w 964"/>
                <a:gd name="T67" fmla="*/ 226 h 964"/>
                <a:gd name="T68" fmla="*/ 907 w 964"/>
                <a:gd name="T69" fmla="*/ 226 h 964"/>
                <a:gd name="T70" fmla="*/ 907 w 964"/>
                <a:gd name="T71" fmla="*/ 56 h 964"/>
                <a:gd name="T72" fmla="*/ 794 w 964"/>
                <a:gd name="T73" fmla="*/ 56 h 964"/>
                <a:gd name="T74" fmla="*/ 794 w 964"/>
                <a:gd name="T75" fmla="*/ 113 h 964"/>
                <a:gd name="T76" fmla="*/ 681 w 964"/>
                <a:gd name="T77" fmla="*/ 113 h 964"/>
                <a:gd name="T78" fmla="*/ 681 w 964"/>
                <a:gd name="T79" fmla="*/ 56 h 964"/>
                <a:gd name="T80" fmla="*/ 454 w 964"/>
                <a:gd name="T81" fmla="*/ 56 h 964"/>
                <a:gd name="T82" fmla="*/ 454 w 964"/>
                <a:gd name="T83" fmla="*/ 113 h 964"/>
                <a:gd name="T84" fmla="*/ 397 w 964"/>
                <a:gd name="T85" fmla="*/ 113 h 964"/>
                <a:gd name="T86" fmla="*/ 397 w 964"/>
                <a:gd name="T87" fmla="*/ 56 h 964"/>
                <a:gd name="T88" fmla="*/ 340 w 964"/>
                <a:gd name="T89" fmla="*/ 56 h 964"/>
                <a:gd name="T90" fmla="*/ 340 w 964"/>
                <a:gd name="T91" fmla="*/ 0 h 964"/>
                <a:gd name="T92" fmla="*/ 284 w 964"/>
                <a:gd name="T93" fmla="*/ 0 h 964"/>
                <a:gd name="T94" fmla="*/ 284 w 964"/>
                <a:gd name="T95" fmla="*/ 56 h 964"/>
                <a:gd name="T96" fmla="*/ 170 w 964"/>
                <a:gd name="T97" fmla="*/ 56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64" h="964">
                  <a:moveTo>
                    <a:pt x="170" y="56"/>
                  </a:moveTo>
                  <a:lnTo>
                    <a:pt x="170" y="226"/>
                  </a:lnTo>
                  <a:lnTo>
                    <a:pt x="114" y="226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793"/>
                  </a:lnTo>
                  <a:lnTo>
                    <a:pt x="114" y="793"/>
                  </a:lnTo>
                  <a:lnTo>
                    <a:pt x="114" y="850"/>
                  </a:lnTo>
                  <a:lnTo>
                    <a:pt x="170" y="850"/>
                  </a:lnTo>
                  <a:lnTo>
                    <a:pt x="170" y="907"/>
                  </a:lnTo>
                  <a:lnTo>
                    <a:pt x="284" y="907"/>
                  </a:lnTo>
                  <a:lnTo>
                    <a:pt x="284" y="964"/>
                  </a:lnTo>
                  <a:lnTo>
                    <a:pt x="340" y="964"/>
                  </a:lnTo>
                  <a:lnTo>
                    <a:pt x="340" y="850"/>
                  </a:lnTo>
                  <a:lnTo>
                    <a:pt x="454" y="850"/>
                  </a:lnTo>
                  <a:lnTo>
                    <a:pt x="454" y="793"/>
                  </a:lnTo>
                  <a:lnTo>
                    <a:pt x="511" y="793"/>
                  </a:lnTo>
                  <a:lnTo>
                    <a:pt x="511" y="737"/>
                  </a:lnTo>
                  <a:lnTo>
                    <a:pt x="567" y="737"/>
                  </a:lnTo>
                  <a:lnTo>
                    <a:pt x="567" y="680"/>
                  </a:lnTo>
                  <a:lnTo>
                    <a:pt x="624" y="680"/>
                  </a:lnTo>
                  <a:lnTo>
                    <a:pt x="624" y="623"/>
                  </a:lnTo>
                  <a:lnTo>
                    <a:pt x="737" y="623"/>
                  </a:lnTo>
                  <a:lnTo>
                    <a:pt x="737" y="680"/>
                  </a:lnTo>
                  <a:lnTo>
                    <a:pt x="907" y="680"/>
                  </a:lnTo>
                  <a:lnTo>
                    <a:pt x="907" y="567"/>
                  </a:lnTo>
                  <a:lnTo>
                    <a:pt x="851" y="567"/>
                  </a:lnTo>
                  <a:lnTo>
                    <a:pt x="851" y="453"/>
                  </a:lnTo>
                  <a:lnTo>
                    <a:pt x="964" y="453"/>
                  </a:lnTo>
                  <a:lnTo>
                    <a:pt x="964" y="340"/>
                  </a:lnTo>
                  <a:lnTo>
                    <a:pt x="851" y="340"/>
                  </a:lnTo>
                  <a:lnTo>
                    <a:pt x="851" y="226"/>
                  </a:lnTo>
                  <a:lnTo>
                    <a:pt x="907" y="226"/>
                  </a:lnTo>
                  <a:lnTo>
                    <a:pt x="907" y="56"/>
                  </a:lnTo>
                  <a:lnTo>
                    <a:pt x="794" y="56"/>
                  </a:lnTo>
                  <a:lnTo>
                    <a:pt x="794" y="113"/>
                  </a:lnTo>
                  <a:lnTo>
                    <a:pt x="681" y="113"/>
                  </a:lnTo>
                  <a:lnTo>
                    <a:pt x="681" y="56"/>
                  </a:lnTo>
                  <a:lnTo>
                    <a:pt x="454" y="56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17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5" name="Freeform 975"/>
            <p:cNvSpPr>
              <a:spLocks/>
            </p:cNvSpPr>
            <p:nvPr/>
          </p:nvSpPr>
          <p:spPr bwMode="auto">
            <a:xfrm>
              <a:off x="1821" y="869"/>
              <a:ext cx="793" cy="1531"/>
            </a:xfrm>
            <a:custGeom>
              <a:avLst/>
              <a:gdLst>
                <a:gd name="T0" fmla="*/ 170 w 793"/>
                <a:gd name="T1" fmla="*/ 1531 h 1531"/>
                <a:gd name="T2" fmla="*/ 170 w 793"/>
                <a:gd name="T3" fmla="*/ 1418 h 1531"/>
                <a:gd name="T4" fmla="*/ 113 w 793"/>
                <a:gd name="T5" fmla="*/ 1418 h 1531"/>
                <a:gd name="T6" fmla="*/ 113 w 793"/>
                <a:gd name="T7" fmla="*/ 1134 h 1531"/>
                <a:gd name="T8" fmla="*/ 56 w 793"/>
                <a:gd name="T9" fmla="*/ 1134 h 1531"/>
                <a:gd name="T10" fmla="*/ 56 w 793"/>
                <a:gd name="T11" fmla="*/ 1078 h 1531"/>
                <a:gd name="T12" fmla="*/ 0 w 793"/>
                <a:gd name="T13" fmla="*/ 1078 h 1531"/>
                <a:gd name="T14" fmla="*/ 0 w 793"/>
                <a:gd name="T15" fmla="*/ 794 h 1531"/>
                <a:gd name="T16" fmla="*/ 226 w 793"/>
                <a:gd name="T17" fmla="*/ 794 h 1531"/>
                <a:gd name="T18" fmla="*/ 226 w 793"/>
                <a:gd name="T19" fmla="*/ 681 h 1531"/>
                <a:gd name="T20" fmla="*/ 340 w 793"/>
                <a:gd name="T21" fmla="*/ 681 h 1531"/>
                <a:gd name="T22" fmla="*/ 340 w 793"/>
                <a:gd name="T23" fmla="*/ 624 h 1531"/>
                <a:gd name="T24" fmla="*/ 283 w 793"/>
                <a:gd name="T25" fmla="*/ 624 h 1531"/>
                <a:gd name="T26" fmla="*/ 283 w 793"/>
                <a:gd name="T27" fmla="*/ 567 h 1531"/>
                <a:gd name="T28" fmla="*/ 340 w 793"/>
                <a:gd name="T29" fmla="*/ 567 h 1531"/>
                <a:gd name="T30" fmla="*/ 340 w 793"/>
                <a:gd name="T31" fmla="*/ 511 h 1531"/>
                <a:gd name="T32" fmla="*/ 397 w 793"/>
                <a:gd name="T33" fmla="*/ 511 h 1531"/>
                <a:gd name="T34" fmla="*/ 397 w 793"/>
                <a:gd name="T35" fmla="*/ 397 h 1531"/>
                <a:gd name="T36" fmla="*/ 453 w 793"/>
                <a:gd name="T37" fmla="*/ 397 h 1531"/>
                <a:gd name="T38" fmla="*/ 453 w 793"/>
                <a:gd name="T39" fmla="*/ 284 h 1531"/>
                <a:gd name="T40" fmla="*/ 510 w 793"/>
                <a:gd name="T41" fmla="*/ 284 h 1531"/>
                <a:gd name="T42" fmla="*/ 510 w 793"/>
                <a:gd name="T43" fmla="*/ 227 h 1531"/>
                <a:gd name="T44" fmla="*/ 567 w 793"/>
                <a:gd name="T45" fmla="*/ 227 h 1531"/>
                <a:gd name="T46" fmla="*/ 567 w 793"/>
                <a:gd name="T47" fmla="*/ 170 h 1531"/>
                <a:gd name="T48" fmla="*/ 623 w 793"/>
                <a:gd name="T49" fmla="*/ 170 h 1531"/>
                <a:gd name="T50" fmla="*/ 623 w 793"/>
                <a:gd name="T51" fmla="*/ 114 h 1531"/>
                <a:gd name="T52" fmla="*/ 680 w 793"/>
                <a:gd name="T53" fmla="*/ 114 h 1531"/>
                <a:gd name="T54" fmla="*/ 680 w 793"/>
                <a:gd name="T55" fmla="*/ 57 h 1531"/>
                <a:gd name="T56" fmla="*/ 737 w 793"/>
                <a:gd name="T57" fmla="*/ 57 h 1531"/>
                <a:gd name="T58" fmla="*/ 737 w 793"/>
                <a:gd name="T59" fmla="*/ 0 h 1531"/>
                <a:gd name="T60" fmla="*/ 793 w 793"/>
                <a:gd name="T61" fmla="*/ 0 h 1531"/>
                <a:gd name="T62" fmla="*/ 793 w 793"/>
                <a:gd name="T63" fmla="*/ 170 h 1531"/>
                <a:gd name="T64" fmla="*/ 737 w 793"/>
                <a:gd name="T65" fmla="*/ 170 h 1531"/>
                <a:gd name="T66" fmla="*/ 737 w 793"/>
                <a:gd name="T67" fmla="*/ 397 h 1531"/>
                <a:gd name="T68" fmla="*/ 680 w 793"/>
                <a:gd name="T69" fmla="*/ 397 h 1531"/>
                <a:gd name="T70" fmla="*/ 680 w 793"/>
                <a:gd name="T71" fmla="*/ 624 h 1531"/>
                <a:gd name="T72" fmla="*/ 623 w 793"/>
                <a:gd name="T73" fmla="*/ 624 h 1531"/>
                <a:gd name="T74" fmla="*/ 623 w 793"/>
                <a:gd name="T75" fmla="*/ 908 h 1531"/>
                <a:gd name="T76" fmla="*/ 510 w 793"/>
                <a:gd name="T77" fmla="*/ 908 h 1531"/>
                <a:gd name="T78" fmla="*/ 510 w 793"/>
                <a:gd name="T79" fmla="*/ 1078 h 1531"/>
                <a:gd name="T80" fmla="*/ 623 w 793"/>
                <a:gd name="T81" fmla="*/ 1078 h 1531"/>
                <a:gd name="T82" fmla="*/ 623 w 793"/>
                <a:gd name="T83" fmla="*/ 1134 h 1531"/>
                <a:gd name="T84" fmla="*/ 680 w 793"/>
                <a:gd name="T85" fmla="*/ 1134 h 1531"/>
                <a:gd name="T86" fmla="*/ 680 w 793"/>
                <a:gd name="T87" fmla="*/ 1191 h 1531"/>
                <a:gd name="T88" fmla="*/ 737 w 793"/>
                <a:gd name="T89" fmla="*/ 1191 h 1531"/>
                <a:gd name="T90" fmla="*/ 737 w 793"/>
                <a:gd name="T91" fmla="*/ 1248 h 1531"/>
                <a:gd name="T92" fmla="*/ 623 w 793"/>
                <a:gd name="T93" fmla="*/ 1248 h 1531"/>
                <a:gd name="T94" fmla="*/ 623 w 793"/>
                <a:gd name="T95" fmla="*/ 1361 h 1531"/>
                <a:gd name="T96" fmla="*/ 567 w 793"/>
                <a:gd name="T97" fmla="*/ 1361 h 1531"/>
                <a:gd name="T98" fmla="*/ 567 w 793"/>
                <a:gd name="T99" fmla="*/ 1475 h 1531"/>
                <a:gd name="T100" fmla="*/ 510 w 793"/>
                <a:gd name="T101" fmla="*/ 1475 h 1531"/>
                <a:gd name="T102" fmla="*/ 510 w 793"/>
                <a:gd name="T103" fmla="*/ 1531 h 1531"/>
                <a:gd name="T104" fmla="*/ 170 w 793"/>
                <a:gd name="T105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93" h="1531">
                  <a:moveTo>
                    <a:pt x="170" y="1531"/>
                  </a:moveTo>
                  <a:lnTo>
                    <a:pt x="170" y="1418"/>
                  </a:lnTo>
                  <a:lnTo>
                    <a:pt x="113" y="1418"/>
                  </a:lnTo>
                  <a:lnTo>
                    <a:pt x="113" y="1134"/>
                  </a:lnTo>
                  <a:lnTo>
                    <a:pt x="56" y="1134"/>
                  </a:lnTo>
                  <a:lnTo>
                    <a:pt x="56" y="1078"/>
                  </a:lnTo>
                  <a:lnTo>
                    <a:pt x="0" y="1078"/>
                  </a:lnTo>
                  <a:lnTo>
                    <a:pt x="0" y="794"/>
                  </a:lnTo>
                  <a:lnTo>
                    <a:pt x="226" y="794"/>
                  </a:lnTo>
                  <a:lnTo>
                    <a:pt x="226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511"/>
                  </a:lnTo>
                  <a:lnTo>
                    <a:pt x="397" y="511"/>
                  </a:lnTo>
                  <a:lnTo>
                    <a:pt x="397" y="397"/>
                  </a:lnTo>
                  <a:lnTo>
                    <a:pt x="453" y="397"/>
                  </a:lnTo>
                  <a:lnTo>
                    <a:pt x="453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623" y="170"/>
                  </a:lnTo>
                  <a:lnTo>
                    <a:pt x="623" y="114"/>
                  </a:lnTo>
                  <a:lnTo>
                    <a:pt x="680" y="114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793" y="0"/>
                  </a:lnTo>
                  <a:lnTo>
                    <a:pt x="793" y="170"/>
                  </a:lnTo>
                  <a:lnTo>
                    <a:pt x="737" y="170"/>
                  </a:lnTo>
                  <a:lnTo>
                    <a:pt x="737" y="397"/>
                  </a:lnTo>
                  <a:lnTo>
                    <a:pt x="680" y="397"/>
                  </a:lnTo>
                  <a:lnTo>
                    <a:pt x="680" y="624"/>
                  </a:lnTo>
                  <a:lnTo>
                    <a:pt x="623" y="624"/>
                  </a:lnTo>
                  <a:lnTo>
                    <a:pt x="623" y="908"/>
                  </a:lnTo>
                  <a:lnTo>
                    <a:pt x="510" y="908"/>
                  </a:lnTo>
                  <a:lnTo>
                    <a:pt x="510" y="1078"/>
                  </a:lnTo>
                  <a:lnTo>
                    <a:pt x="623" y="1078"/>
                  </a:lnTo>
                  <a:lnTo>
                    <a:pt x="623" y="1134"/>
                  </a:lnTo>
                  <a:lnTo>
                    <a:pt x="680" y="1134"/>
                  </a:lnTo>
                  <a:lnTo>
                    <a:pt x="680" y="1191"/>
                  </a:lnTo>
                  <a:lnTo>
                    <a:pt x="737" y="1191"/>
                  </a:lnTo>
                  <a:lnTo>
                    <a:pt x="737" y="1248"/>
                  </a:lnTo>
                  <a:lnTo>
                    <a:pt x="623" y="1248"/>
                  </a:lnTo>
                  <a:lnTo>
                    <a:pt x="623" y="1361"/>
                  </a:lnTo>
                  <a:lnTo>
                    <a:pt x="567" y="1361"/>
                  </a:lnTo>
                  <a:lnTo>
                    <a:pt x="567" y="1475"/>
                  </a:lnTo>
                  <a:lnTo>
                    <a:pt x="510" y="1475"/>
                  </a:lnTo>
                  <a:lnTo>
                    <a:pt x="510" y="1531"/>
                  </a:lnTo>
                  <a:lnTo>
                    <a:pt x="170" y="153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6" name="Freeform 976"/>
            <p:cNvSpPr>
              <a:spLocks/>
            </p:cNvSpPr>
            <p:nvPr/>
          </p:nvSpPr>
          <p:spPr bwMode="auto">
            <a:xfrm>
              <a:off x="4712" y="1890"/>
              <a:ext cx="511" cy="510"/>
            </a:xfrm>
            <a:custGeom>
              <a:avLst/>
              <a:gdLst>
                <a:gd name="T0" fmla="*/ 284 w 511"/>
                <a:gd name="T1" fmla="*/ 0 h 510"/>
                <a:gd name="T2" fmla="*/ 57 w 511"/>
                <a:gd name="T3" fmla="*/ 0 h 510"/>
                <a:gd name="T4" fmla="*/ 57 w 511"/>
                <a:gd name="T5" fmla="*/ 57 h 510"/>
                <a:gd name="T6" fmla="*/ 57 w 511"/>
                <a:gd name="T7" fmla="*/ 113 h 510"/>
                <a:gd name="T8" fmla="*/ 0 w 511"/>
                <a:gd name="T9" fmla="*/ 113 h 510"/>
                <a:gd name="T10" fmla="*/ 0 w 511"/>
                <a:gd name="T11" fmla="*/ 283 h 510"/>
                <a:gd name="T12" fmla="*/ 57 w 511"/>
                <a:gd name="T13" fmla="*/ 283 h 510"/>
                <a:gd name="T14" fmla="*/ 57 w 511"/>
                <a:gd name="T15" fmla="*/ 397 h 510"/>
                <a:gd name="T16" fmla="*/ 114 w 511"/>
                <a:gd name="T17" fmla="*/ 397 h 510"/>
                <a:gd name="T18" fmla="*/ 114 w 511"/>
                <a:gd name="T19" fmla="*/ 510 h 510"/>
                <a:gd name="T20" fmla="*/ 397 w 511"/>
                <a:gd name="T21" fmla="*/ 510 h 510"/>
                <a:gd name="T22" fmla="*/ 397 w 511"/>
                <a:gd name="T23" fmla="*/ 454 h 510"/>
                <a:gd name="T24" fmla="*/ 454 w 511"/>
                <a:gd name="T25" fmla="*/ 454 h 510"/>
                <a:gd name="T26" fmla="*/ 454 w 511"/>
                <a:gd name="T27" fmla="*/ 397 h 510"/>
                <a:gd name="T28" fmla="*/ 511 w 511"/>
                <a:gd name="T29" fmla="*/ 397 h 510"/>
                <a:gd name="T30" fmla="*/ 511 w 511"/>
                <a:gd name="T31" fmla="*/ 283 h 510"/>
                <a:gd name="T32" fmla="*/ 284 w 511"/>
                <a:gd name="T33" fmla="*/ 283 h 510"/>
                <a:gd name="T34" fmla="*/ 284 w 511"/>
                <a:gd name="T35" fmla="*/ 170 h 510"/>
                <a:gd name="T36" fmla="*/ 227 w 511"/>
                <a:gd name="T37" fmla="*/ 170 h 510"/>
                <a:gd name="T38" fmla="*/ 227 w 511"/>
                <a:gd name="T39" fmla="*/ 113 h 510"/>
                <a:gd name="T40" fmla="*/ 284 w 511"/>
                <a:gd name="T41" fmla="*/ 113 h 510"/>
                <a:gd name="T42" fmla="*/ 284 w 511"/>
                <a:gd name="T43" fmla="*/ 57 h 510"/>
                <a:gd name="T44" fmla="*/ 284 w 511"/>
                <a:gd name="T45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1" h="510">
                  <a:moveTo>
                    <a:pt x="284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283"/>
                  </a:lnTo>
                  <a:lnTo>
                    <a:pt x="284" y="283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57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7" name="Freeform 977"/>
            <p:cNvSpPr>
              <a:spLocks/>
            </p:cNvSpPr>
            <p:nvPr/>
          </p:nvSpPr>
          <p:spPr bwMode="auto">
            <a:xfrm>
              <a:off x="3295" y="1096"/>
              <a:ext cx="1021" cy="851"/>
            </a:xfrm>
            <a:custGeom>
              <a:avLst/>
              <a:gdLst>
                <a:gd name="T0" fmla="*/ 1021 w 1021"/>
                <a:gd name="T1" fmla="*/ 114 h 851"/>
                <a:gd name="T2" fmla="*/ 850 w 1021"/>
                <a:gd name="T3" fmla="*/ 114 h 851"/>
                <a:gd name="T4" fmla="*/ 850 w 1021"/>
                <a:gd name="T5" fmla="*/ 170 h 851"/>
                <a:gd name="T6" fmla="*/ 680 w 1021"/>
                <a:gd name="T7" fmla="*/ 170 h 851"/>
                <a:gd name="T8" fmla="*/ 680 w 1021"/>
                <a:gd name="T9" fmla="*/ 114 h 851"/>
                <a:gd name="T10" fmla="*/ 624 w 1021"/>
                <a:gd name="T11" fmla="*/ 114 h 851"/>
                <a:gd name="T12" fmla="*/ 624 w 1021"/>
                <a:gd name="T13" fmla="*/ 57 h 851"/>
                <a:gd name="T14" fmla="*/ 567 w 1021"/>
                <a:gd name="T15" fmla="*/ 57 h 851"/>
                <a:gd name="T16" fmla="*/ 567 w 1021"/>
                <a:gd name="T17" fmla="*/ 0 h 851"/>
                <a:gd name="T18" fmla="*/ 397 w 1021"/>
                <a:gd name="T19" fmla="*/ 0 h 851"/>
                <a:gd name="T20" fmla="*/ 397 w 1021"/>
                <a:gd name="T21" fmla="*/ 57 h 851"/>
                <a:gd name="T22" fmla="*/ 283 w 1021"/>
                <a:gd name="T23" fmla="*/ 57 h 851"/>
                <a:gd name="T24" fmla="*/ 283 w 1021"/>
                <a:gd name="T25" fmla="*/ 284 h 851"/>
                <a:gd name="T26" fmla="*/ 227 w 1021"/>
                <a:gd name="T27" fmla="*/ 284 h 851"/>
                <a:gd name="T28" fmla="*/ 227 w 1021"/>
                <a:gd name="T29" fmla="*/ 397 h 851"/>
                <a:gd name="T30" fmla="*/ 170 w 1021"/>
                <a:gd name="T31" fmla="*/ 397 h 851"/>
                <a:gd name="T32" fmla="*/ 170 w 1021"/>
                <a:gd name="T33" fmla="*/ 454 h 851"/>
                <a:gd name="T34" fmla="*/ 113 w 1021"/>
                <a:gd name="T35" fmla="*/ 454 h 851"/>
                <a:gd name="T36" fmla="*/ 113 w 1021"/>
                <a:gd name="T37" fmla="*/ 510 h 851"/>
                <a:gd name="T38" fmla="*/ 57 w 1021"/>
                <a:gd name="T39" fmla="*/ 510 h 851"/>
                <a:gd name="T40" fmla="*/ 57 w 1021"/>
                <a:gd name="T41" fmla="*/ 567 h 851"/>
                <a:gd name="T42" fmla="*/ 0 w 1021"/>
                <a:gd name="T43" fmla="*/ 567 h 851"/>
                <a:gd name="T44" fmla="*/ 0 w 1021"/>
                <a:gd name="T45" fmla="*/ 624 h 851"/>
                <a:gd name="T46" fmla="*/ 227 w 1021"/>
                <a:gd name="T47" fmla="*/ 624 h 851"/>
                <a:gd name="T48" fmla="*/ 227 w 1021"/>
                <a:gd name="T49" fmla="*/ 681 h 851"/>
                <a:gd name="T50" fmla="*/ 340 w 1021"/>
                <a:gd name="T51" fmla="*/ 681 h 851"/>
                <a:gd name="T52" fmla="*/ 340 w 1021"/>
                <a:gd name="T53" fmla="*/ 851 h 851"/>
                <a:gd name="T54" fmla="*/ 453 w 1021"/>
                <a:gd name="T55" fmla="*/ 851 h 851"/>
                <a:gd name="T56" fmla="*/ 453 w 1021"/>
                <a:gd name="T57" fmla="*/ 794 h 851"/>
                <a:gd name="T58" fmla="*/ 624 w 1021"/>
                <a:gd name="T59" fmla="*/ 794 h 851"/>
                <a:gd name="T60" fmla="*/ 624 w 1021"/>
                <a:gd name="T61" fmla="*/ 737 h 851"/>
                <a:gd name="T62" fmla="*/ 680 w 1021"/>
                <a:gd name="T63" fmla="*/ 737 h 851"/>
                <a:gd name="T64" fmla="*/ 680 w 1021"/>
                <a:gd name="T65" fmla="*/ 624 h 851"/>
                <a:gd name="T66" fmla="*/ 737 w 1021"/>
                <a:gd name="T67" fmla="*/ 624 h 851"/>
                <a:gd name="T68" fmla="*/ 737 w 1021"/>
                <a:gd name="T69" fmla="*/ 567 h 851"/>
                <a:gd name="T70" fmla="*/ 850 w 1021"/>
                <a:gd name="T71" fmla="*/ 567 h 851"/>
                <a:gd name="T72" fmla="*/ 850 w 1021"/>
                <a:gd name="T73" fmla="*/ 510 h 851"/>
                <a:gd name="T74" fmla="*/ 907 w 1021"/>
                <a:gd name="T75" fmla="*/ 510 h 851"/>
                <a:gd name="T76" fmla="*/ 907 w 1021"/>
                <a:gd name="T77" fmla="*/ 340 h 851"/>
                <a:gd name="T78" fmla="*/ 964 w 1021"/>
                <a:gd name="T79" fmla="*/ 340 h 851"/>
                <a:gd name="T80" fmla="*/ 964 w 1021"/>
                <a:gd name="T81" fmla="*/ 227 h 851"/>
                <a:gd name="T82" fmla="*/ 1021 w 1021"/>
                <a:gd name="T83" fmla="*/ 227 h 851"/>
                <a:gd name="T84" fmla="*/ 1021 w 1021"/>
                <a:gd name="T85" fmla="*/ 11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851">
                  <a:moveTo>
                    <a:pt x="1021" y="114"/>
                  </a:moveTo>
                  <a:lnTo>
                    <a:pt x="850" y="114"/>
                  </a:lnTo>
                  <a:lnTo>
                    <a:pt x="850" y="170"/>
                  </a:lnTo>
                  <a:lnTo>
                    <a:pt x="680" y="170"/>
                  </a:lnTo>
                  <a:lnTo>
                    <a:pt x="680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284"/>
                  </a:lnTo>
                  <a:lnTo>
                    <a:pt x="227" y="284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227" y="624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851"/>
                  </a:lnTo>
                  <a:lnTo>
                    <a:pt x="453" y="851"/>
                  </a:lnTo>
                  <a:lnTo>
                    <a:pt x="453" y="794"/>
                  </a:lnTo>
                  <a:lnTo>
                    <a:pt x="624" y="794"/>
                  </a:lnTo>
                  <a:lnTo>
                    <a:pt x="624" y="737"/>
                  </a:lnTo>
                  <a:lnTo>
                    <a:pt x="680" y="737"/>
                  </a:lnTo>
                  <a:lnTo>
                    <a:pt x="680" y="624"/>
                  </a:lnTo>
                  <a:lnTo>
                    <a:pt x="737" y="624"/>
                  </a:lnTo>
                  <a:lnTo>
                    <a:pt x="737" y="567"/>
                  </a:lnTo>
                  <a:lnTo>
                    <a:pt x="850" y="567"/>
                  </a:lnTo>
                  <a:lnTo>
                    <a:pt x="850" y="510"/>
                  </a:lnTo>
                  <a:lnTo>
                    <a:pt x="907" y="510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227"/>
                  </a:lnTo>
                  <a:lnTo>
                    <a:pt x="1021" y="227"/>
                  </a:lnTo>
                  <a:lnTo>
                    <a:pt x="1021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8" name="Freeform 978"/>
            <p:cNvSpPr>
              <a:spLocks/>
            </p:cNvSpPr>
            <p:nvPr/>
          </p:nvSpPr>
          <p:spPr bwMode="auto">
            <a:xfrm>
              <a:off x="7151" y="3024"/>
              <a:ext cx="567" cy="397"/>
            </a:xfrm>
            <a:custGeom>
              <a:avLst/>
              <a:gdLst>
                <a:gd name="T0" fmla="*/ 567 w 567"/>
                <a:gd name="T1" fmla="*/ 57 h 397"/>
                <a:gd name="T2" fmla="*/ 567 w 567"/>
                <a:gd name="T3" fmla="*/ 170 h 397"/>
                <a:gd name="T4" fmla="*/ 510 w 567"/>
                <a:gd name="T5" fmla="*/ 170 h 397"/>
                <a:gd name="T6" fmla="*/ 510 w 567"/>
                <a:gd name="T7" fmla="*/ 340 h 397"/>
                <a:gd name="T8" fmla="*/ 396 w 567"/>
                <a:gd name="T9" fmla="*/ 340 h 397"/>
                <a:gd name="T10" fmla="*/ 396 w 567"/>
                <a:gd name="T11" fmla="*/ 397 h 397"/>
                <a:gd name="T12" fmla="*/ 340 w 567"/>
                <a:gd name="T13" fmla="*/ 397 h 397"/>
                <a:gd name="T14" fmla="*/ 340 w 567"/>
                <a:gd name="T15" fmla="*/ 340 h 397"/>
                <a:gd name="T16" fmla="*/ 283 w 567"/>
                <a:gd name="T17" fmla="*/ 340 h 397"/>
                <a:gd name="T18" fmla="*/ 283 w 567"/>
                <a:gd name="T19" fmla="*/ 284 h 397"/>
                <a:gd name="T20" fmla="*/ 56 w 567"/>
                <a:gd name="T21" fmla="*/ 284 h 397"/>
                <a:gd name="T22" fmla="*/ 56 w 567"/>
                <a:gd name="T23" fmla="*/ 170 h 397"/>
                <a:gd name="T24" fmla="*/ 0 w 567"/>
                <a:gd name="T25" fmla="*/ 170 h 397"/>
                <a:gd name="T26" fmla="*/ 0 w 567"/>
                <a:gd name="T27" fmla="*/ 57 h 397"/>
                <a:gd name="T28" fmla="*/ 113 w 567"/>
                <a:gd name="T29" fmla="*/ 57 h 397"/>
                <a:gd name="T30" fmla="*/ 113 w 567"/>
                <a:gd name="T31" fmla="*/ 0 h 397"/>
                <a:gd name="T32" fmla="*/ 226 w 567"/>
                <a:gd name="T33" fmla="*/ 0 h 397"/>
                <a:gd name="T34" fmla="*/ 226 w 567"/>
                <a:gd name="T35" fmla="*/ 57 h 397"/>
                <a:gd name="T36" fmla="*/ 567 w 567"/>
                <a:gd name="T37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397">
                  <a:moveTo>
                    <a:pt x="567" y="57"/>
                  </a:moveTo>
                  <a:lnTo>
                    <a:pt x="567" y="170"/>
                  </a:lnTo>
                  <a:lnTo>
                    <a:pt x="510" y="170"/>
                  </a:lnTo>
                  <a:lnTo>
                    <a:pt x="510" y="340"/>
                  </a:lnTo>
                  <a:lnTo>
                    <a:pt x="396" y="340"/>
                  </a:lnTo>
                  <a:lnTo>
                    <a:pt x="396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284"/>
                  </a:lnTo>
                  <a:lnTo>
                    <a:pt x="56" y="284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56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9" name="Freeform 979"/>
            <p:cNvSpPr>
              <a:spLocks/>
            </p:cNvSpPr>
            <p:nvPr/>
          </p:nvSpPr>
          <p:spPr bwMode="auto">
            <a:xfrm>
              <a:off x="6980" y="2797"/>
              <a:ext cx="738" cy="284"/>
            </a:xfrm>
            <a:custGeom>
              <a:avLst/>
              <a:gdLst>
                <a:gd name="T0" fmla="*/ 738 w 738"/>
                <a:gd name="T1" fmla="*/ 284 h 284"/>
                <a:gd name="T2" fmla="*/ 738 w 738"/>
                <a:gd name="T3" fmla="*/ 170 h 284"/>
                <a:gd name="T4" fmla="*/ 681 w 738"/>
                <a:gd name="T5" fmla="*/ 170 h 284"/>
                <a:gd name="T6" fmla="*/ 681 w 738"/>
                <a:gd name="T7" fmla="*/ 0 h 284"/>
                <a:gd name="T8" fmla="*/ 511 w 738"/>
                <a:gd name="T9" fmla="*/ 0 h 284"/>
                <a:gd name="T10" fmla="*/ 511 w 738"/>
                <a:gd name="T11" fmla="*/ 57 h 284"/>
                <a:gd name="T12" fmla="*/ 227 w 738"/>
                <a:gd name="T13" fmla="*/ 57 h 284"/>
                <a:gd name="T14" fmla="*/ 227 w 738"/>
                <a:gd name="T15" fmla="*/ 0 h 284"/>
                <a:gd name="T16" fmla="*/ 57 w 738"/>
                <a:gd name="T17" fmla="*/ 0 h 284"/>
                <a:gd name="T18" fmla="*/ 57 w 738"/>
                <a:gd name="T19" fmla="*/ 57 h 284"/>
                <a:gd name="T20" fmla="*/ 0 w 738"/>
                <a:gd name="T21" fmla="*/ 57 h 284"/>
                <a:gd name="T22" fmla="*/ 0 w 738"/>
                <a:gd name="T23" fmla="*/ 227 h 284"/>
                <a:gd name="T24" fmla="*/ 114 w 738"/>
                <a:gd name="T25" fmla="*/ 227 h 284"/>
                <a:gd name="T26" fmla="*/ 114 w 738"/>
                <a:gd name="T27" fmla="*/ 284 h 284"/>
                <a:gd name="T28" fmla="*/ 284 w 738"/>
                <a:gd name="T29" fmla="*/ 284 h 284"/>
                <a:gd name="T30" fmla="*/ 284 w 738"/>
                <a:gd name="T31" fmla="*/ 227 h 284"/>
                <a:gd name="T32" fmla="*/ 397 w 738"/>
                <a:gd name="T33" fmla="*/ 227 h 284"/>
                <a:gd name="T34" fmla="*/ 454 w 738"/>
                <a:gd name="T35" fmla="*/ 284 h 284"/>
                <a:gd name="T36" fmla="*/ 738 w 738"/>
                <a:gd name="T37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38" h="284">
                  <a:moveTo>
                    <a:pt x="738" y="284"/>
                  </a:moveTo>
                  <a:lnTo>
                    <a:pt x="738" y="170"/>
                  </a:lnTo>
                  <a:lnTo>
                    <a:pt x="681" y="170"/>
                  </a:lnTo>
                  <a:lnTo>
                    <a:pt x="681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397" y="227"/>
                  </a:lnTo>
                  <a:lnTo>
                    <a:pt x="454" y="284"/>
                  </a:lnTo>
                  <a:lnTo>
                    <a:pt x="738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0" name="Freeform 980"/>
            <p:cNvSpPr>
              <a:spLocks/>
            </p:cNvSpPr>
            <p:nvPr/>
          </p:nvSpPr>
          <p:spPr bwMode="auto">
            <a:xfrm>
              <a:off x="4883" y="2173"/>
              <a:ext cx="737" cy="454"/>
            </a:xfrm>
            <a:custGeom>
              <a:avLst/>
              <a:gdLst>
                <a:gd name="T0" fmla="*/ 737 w 737"/>
                <a:gd name="T1" fmla="*/ 341 h 454"/>
                <a:gd name="T2" fmla="*/ 283 w 737"/>
                <a:gd name="T3" fmla="*/ 341 h 454"/>
                <a:gd name="T4" fmla="*/ 283 w 737"/>
                <a:gd name="T5" fmla="*/ 397 h 454"/>
                <a:gd name="T6" fmla="*/ 170 w 737"/>
                <a:gd name="T7" fmla="*/ 397 h 454"/>
                <a:gd name="T8" fmla="*/ 170 w 737"/>
                <a:gd name="T9" fmla="*/ 454 h 454"/>
                <a:gd name="T10" fmla="*/ 113 w 737"/>
                <a:gd name="T11" fmla="*/ 454 h 454"/>
                <a:gd name="T12" fmla="*/ 113 w 737"/>
                <a:gd name="T13" fmla="*/ 397 h 454"/>
                <a:gd name="T14" fmla="*/ 0 w 737"/>
                <a:gd name="T15" fmla="*/ 397 h 454"/>
                <a:gd name="T16" fmla="*/ 0 w 737"/>
                <a:gd name="T17" fmla="*/ 227 h 454"/>
                <a:gd name="T18" fmla="*/ 226 w 737"/>
                <a:gd name="T19" fmla="*/ 227 h 454"/>
                <a:gd name="T20" fmla="*/ 226 w 737"/>
                <a:gd name="T21" fmla="*/ 171 h 454"/>
                <a:gd name="T22" fmla="*/ 283 w 737"/>
                <a:gd name="T23" fmla="*/ 171 h 454"/>
                <a:gd name="T24" fmla="*/ 283 w 737"/>
                <a:gd name="T25" fmla="*/ 114 h 454"/>
                <a:gd name="T26" fmla="*/ 340 w 737"/>
                <a:gd name="T27" fmla="*/ 114 h 454"/>
                <a:gd name="T28" fmla="*/ 396 w 737"/>
                <a:gd name="T29" fmla="*/ 114 h 454"/>
                <a:gd name="T30" fmla="*/ 396 w 737"/>
                <a:gd name="T31" fmla="*/ 0 h 454"/>
                <a:gd name="T32" fmla="*/ 453 w 737"/>
                <a:gd name="T33" fmla="*/ 0 h 454"/>
                <a:gd name="T34" fmla="*/ 453 w 737"/>
                <a:gd name="T35" fmla="*/ 114 h 454"/>
                <a:gd name="T36" fmla="*/ 623 w 737"/>
                <a:gd name="T37" fmla="*/ 114 h 454"/>
                <a:gd name="T38" fmla="*/ 623 w 737"/>
                <a:gd name="T39" fmla="*/ 171 h 454"/>
                <a:gd name="T40" fmla="*/ 737 w 737"/>
                <a:gd name="T41" fmla="*/ 171 h 454"/>
                <a:gd name="T42" fmla="*/ 737 w 737"/>
                <a:gd name="T43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454">
                  <a:moveTo>
                    <a:pt x="737" y="341"/>
                  </a:moveTo>
                  <a:lnTo>
                    <a:pt x="283" y="341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171"/>
                  </a:lnTo>
                  <a:lnTo>
                    <a:pt x="283" y="171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96" y="114"/>
                  </a:lnTo>
                  <a:lnTo>
                    <a:pt x="396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623" y="114"/>
                  </a:lnTo>
                  <a:lnTo>
                    <a:pt x="623" y="171"/>
                  </a:lnTo>
                  <a:lnTo>
                    <a:pt x="737" y="171"/>
                  </a:lnTo>
                  <a:lnTo>
                    <a:pt x="737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1" name="Freeform 981"/>
            <p:cNvSpPr>
              <a:spLocks/>
            </p:cNvSpPr>
            <p:nvPr/>
          </p:nvSpPr>
          <p:spPr bwMode="auto">
            <a:xfrm>
              <a:off x="6300" y="2230"/>
              <a:ext cx="680" cy="397"/>
            </a:xfrm>
            <a:custGeom>
              <a:avLst/>
              <a:gdLst>
                <a:gd name="T0" fmla="*/ 624 w 680"/>
                <a:gd name="T1" fmla="*/ 397 h 397"/>
                <a:gd name="T2" fmla="*/ 624 w 680"/>
                <a:gd name="T3" fmla="*/ 227 h 397"/>
                <a:gd name="T4" fmla="*/ 680 w 680"/>
                <a:gd name="T5" fmla="*/ 227 h 397"/>
                <a:gd name="T6" fmla="*/ 680 w 680"/>
                <a:gd name="T7" fmla="*/ 114 h 397"/>
                <a:gd name="T8" fmla="*/ 624 w 680"/>
                <a:gd name="T9" fmla="*/ 114 h 397"/>
                <a:gd name="T10" fmla="*/ 624 w 680"/>
                <a:gd name="T11" fmla="*/ 57 h 397"/>
                <a:gd name="T12" fmla="*/ 340 w 680"/>
                <a:gd name="T13" fmla="*/ 57 h 397"/>
                <a:gd name="T14" fmla="*/ 340 w 680"/>
                <a:gd name="T15" fmla="*/ 0 h 397"/>
                <a:gd name="T16" fmla="*/ 284 w 680"/>
                <a:gd name="T17" fmla="*/ 0 h 397"/>
                <a:gd name="T18" fmla="*/ 284 w 680"/>
                <a:gd name="T19" fmla="*/ 57 h 397"/>
                <a:gd name="T20" fmla="*/ 170 w 680"/>
                <a:gd name="T21" fmla="*/ 57 h 397"/>
                <a:gd name="T22" fmla="*/ 170 w 680"/>
                <a:gd name="T23" fmla="*/ 0 h 397"/>
                <a:gd name="T24" fmla="*/ 0 w 680"/>
                <a:gd name="T25" fmla="*/ 0 h 397"/>
                <a:gd name="T26" fmla="*/ 0 w 680"/>
                <a:gd name="T27" fmla="*/ 57 h 397"/>
                <a:gd name="T28" fmla="*/ 57 w 680"/>
                <a:gd name="T29" fmla="*/ 57 h 397"/>
                <a:gd name="T30" fmla="*/ 57 w 680"/>
                <a:gd name="T31" fmla="*/ 227 h 397"/>
                <a:gd name="T32" fmla="*/ 170 w 680"/>
                <a:gd name="T33" fmla="*/ 227 h 397"/>
                <a:gd name="T34" fmla="*/ 170 w 680"/>
                <a:gd name="T35" fmla="*/ 284 h 397"/>
                <a:gd name="T36" fmla="*/ 284 w 680"/>
                <a:gd name="T37" fmla="*/ 284 h 397"/>
                <a:gd name="T38" fmla="*/ 284 w 680"/>
                <a:gd name="T39" fmla="*/ 340 h 397"/>
                <a:gd name="T40" fmla="*/ 340 w 680"/>
                <a:gd name="T41" fmla="*/ 340 h 397"/>
                <a:gd name="T42" fmla="*/ 340 w 680"/>
                <a:gd name="T43" fmla="*/ 397 h 397"/>
                <a:gd name="T44" fmla="*/ 624 w 680"/>
                <a:gd name="T45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0" h="397">
                  <a:moveTo>
                    <a:pt x="624" y="397"/>
                  </a:moveTo>
                  <a:lnTo>
                    <a:pt x="624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284" y="284"/>
                  </a:lnTo>
                  <a:lnTo>
                    <a:pt x="284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624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2" name="Freeform 982"/>
            <p:cNvSpPr>
              <a:spLocks/>
            </p:cNvSpPr>
            <p:nvPr/>
          </p:nvSpPr>
          <p:spPr bwMode="auto">
            <a:xfrm>
              <a:off x="7151" y="2570"/>
              <a:ext cx="567" cy="284"/>
            </a:xfrm>
            <a:custGeom>
              <a:avLst/>
              <a:gdLst>
                <a:gd name="T0" fmla="*/ 567 w 567"/>
                <a:gd name="T1" fmla="*/ 227 h 284"/>
                <a:gd name="T2" fmla="*/ 567 w 567"/>
                <a:gd name="T3" fmla="*/ 57 h 284"/>
                <a:gd name="T4" fmla="*/ 453 w 567"/>
                <a:gd name="T5" fmla="*/ 57 h 284"/>
                <a:gd name="T6" fmla="*/ 453 w 567"/>
                <a:gd name="T7" fmla="*/ 0 h 284"/>
                <a:gd name="T8" fmla="*/ 340 w 567"/>
                <a:gd name="T9" fmla="*/ 0 h 284"/>
                <a:gd name="T10" fmla="*/ 340 w 567"/>
                <a:gd name="T11" fmla="*/ 57 h 284"/>
                <a:gd name="T12" fmla="*/ 226 w 567"/>
                <a:gd name="T13" fmla="*/ 57 h 284"/>
                <a:gd name="T14" fmla="*/ 226 w 567"/>
                <a:gd name="T15" fmla="*/ 170 h 284"/>
                <a:gd name="T16" fmla="*/ 0 w 567"/>
                <a:gd name="T17" fmla="*/ 170 h 284"/>
                <a:gd name="T18" fmla="*/ 0 w 567"/>
                <a:gd name="T19" fmla="*/ 227 h 284"/>
                <a:gd name="T20" fmla="*/ 56 w 567"/>
                <a:gd name="T21" fmla="*/ 227 h 284"/>
                <a:gd name="T22" fmla="*/ 56 w 567"/>
                <a:gd name="T23" fmla="*/ 284 h 284"/>
                <a:gd name="T24" fmla="*/ 340 w 567"/>
                <a:gd name="T25" fmla="*/ 284 h 284"/>
                <a:gd name="T26" fmla="*/ 340 w 567"/>
                <a:gd name="T27" fmla="*/ 227 h 284"/>
                <a:gd name="T28" fmla="*/ 567 w 567"/>
                <a:gd name="T29" fmla="*/ 22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284">
                  <a:moveTo>
                    <a:pt x="567" y="227"/>
                  </a:moveTo>
                  <a:lnTo>
                    <a:pt x="56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567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3" name="Freeform 983"/>
            <p:cNvSpPr>
              <a:spLocks/>
            </p:cNvSpPr>
            <p:nvPr/>
          </p:nvSpPr>
          <p:spPr bwMode="auto">
            <a:xfrm>
              <a:off x="6300" y="1890"/>
              <a:ext cx="1418" cy="964"/>
            </a:xfrm>
            <a:custGeom>
              <a:avLst/>
              <a:gdLst>
                <a:gd name="T0" fmla="*/ 1418 w 1418"/>
                <a:gd name="T1" fmla="*/ 737 h 964"/>
                <a:gd name="T2" fmla="*/ 1418 w 1418"/>
                <a:gd name="T3" fmla="*/ 510 h 964"/>
                <a:gd name="T4" fmla="*/ 1134 w 1418"/>
                <a:gd name="T5" fmla="*/ 510 h 964"/>
                <a:gd name="T6" fmla="*/ 1134 w 1418"/>
                <a:gd name="T7" fmla="*/ 454 h 964"/>
                <a:gd name="T8" fmla="*/ 794 w 1418"/>
                <a:gd name="T9" fmla="*/ 454 h 964"/>
                <a:gd name="T10" fmla="*/ 794 w 1418"/>
                <a:gd name="T11" fmla="*/ 397 h 964"/>
                <a:gd name="T12" fmla="*/ 737 w 1418"/>
                <a:gd name="T13" fmla="*/ 397 h 964"/>
                <a:gd name="T14" fmla="*/ 737 w 1418"/>
                <a:gd name="T15" fmla="*/ 340 h 964"/>
                <a:gd name="T16" fmla="*/ 680 w 1418"/>
                <a:gd name="T17" fmla="*/ 340 h 964"/>
                <a:gd name="T18" fmla="*/ 680 w 1418"/>
                <a:gd name="T19" fmla="*/ 283 h 964"/>
                <a:gd name="T20" fmla="*/ 624 w 1418"/>
                <a:gd name="T21" fmla="*/ 283 h 964"/>
                <a:gd name="T22" fmla="*/ 624 w 1418"/>
                <a:gd name="T23" fmla="*/ 57 h 964"/>
                <a:gd name="T24" fmla="*/ 567 w 1418"/>
                <a:gd name="T25" fmla="*/ 57 h 964"/>
                <a:gd name="T26" fmla="*/ 567 w 1418"/>
                <a:gd name="T27" fmla="*/ 0 h 964"/>
                <a:gd name="T28" fmla="*/ 510 w 1418"/>
                <a:gd name="T29" fmla="*/ 0 h 964"/>
                <a:gd name="T30" fmla="*/ 510 w 1418"/>
                <a:gd name="T31" fmla="*/ 57 h 964"/>
                <a:gd name="T32" fmla="*/ 454 w 1418"/>
                <a:gd name="T33" fmla="*/ 57 h 964"/>
                <a:gd name="T34" fmla="*/ 454 w 1418"/>
                <a:gd name="T35" fmla="*/ 113 h 964"/>
                <a:gd name="T36" fmla="*/ 340 w 1418"/>
                <a:gd name="T37" fmla="*/ 113 h 964"/>
                <a:gd name="T38" fmla="*/ 340 w 1418"/>
                <a:gd name="T39" fmla="*/ 57 h 964"/>
                <a:gd name="T40" fmla="*/ 170 w 1418"/>
                <a:gd name="T41" fmla="*/ 57 h 964"/>
                <a:gd name="T42" fmla="*/ 170 w 1418"/>
                <a:gd name="T43" fmla="*/ 170 h 964"/>
                <a:gd name="T44" fmla="*/ 57 w 1418"/>
                <a:gd name="T45" fmla="*/ 170 h 964"/>
                <a:gd name="T46" fmla="*/ 57 w 1418"/>
                <a:gd name="T47" fmla="*/ 283 h 964"/>
                <a:gd name="T48" fmla="*/ 0 w 1418"/>
                <a:gd name="T49" fmla="*/ 283 h 964"/>
                <a:gd name="T50" fmla="*/ 0 w 1418"/>
                <a:gd name="T51" fmla="*/ 340 h 964"/>
                <a:gd name="T52" fmla="*/ 170 w 1418"/>
                <a:gd name="T53" fmla="*/ 340 h 964"/>
                <a:gd name="T54" fmla="*/ 170 w 1418"/>
                <a:gd name="T55" fmla="*/ 397 h 964"/>
                <a:gd name="T56" fmla="*/ 284 w 1418"/>
                <a:gd name="T57" fmla="*/ 397 h 964"/>
                <a:gd name="T58" fmla="*/ 284 w 1418"/>
                <a:gd name="T59" fmla="*/ 340 h 964"/>
                <a:gd name="T60" fmla="*/ 340 w 1418"/>
                <a:gd name="T61" fmla="*/ 340 h 964"/>
                <a:gd name="T62" fmla="*/ 340 w 1418"/>
                <a:gd name="T63" fmla="*/ 397 h 964"/>
                <a:gd name="T64" fmla="*/ 624 w 1418"/>
                <a:gd name="T65" fmla="*/ 397 h 964"/>
                <a:gd name="T66" fmla="*/ 624 w 1418"/>
                <a:gd name="T67" fmla="*/ 454 h 964"/>
                <a:gd name="T68" fmla="*/ 680 w 1418"/>
                <a:gd name="T69" fmla="*/ 454 h 964"/>
                <a:gd name="T70" fmla="*/ 680 w 1418"/>
                <a:gd name="T71" fmla="*/ 567 h 964"/>
                <a:gd name="T72" fmla="*/ 624 w 1418"/>
                <a:gd name="T73" fmla="*/ 567 h 964"/>
                <a:gd name="T74" fmla="*/ 624 w 1418"/>
                <a:gd name="T75" fmla="*/ 850 h 964"/>
                <a:gd name="T76" fmla="*/ 680 w 1418"/>
                <a:gd name="T77" fmla="*/ 850 h 964"/>
                <a:gd name="T78" fmla="*/ 680 w 1418"/>
                <a:gd name="T79" fmla="*/ 964 h 964"/>
                <a:gd name="T80" fmla="*/ 737 w 1418"/>
                <a:gd name="T81" fmla="*/ 964 h 964"/>
                <a:gd name="T82" fmla="*/ 737 w 1418"/>
                <a:gd name="T83" fmla="*/ 907 h 964"/>
                <a:gd name="T84" fmla="*/ 794 w 1418"/>
                <a:gd name="T85" fmla="*/ 907 h 964"/>
                <a:gd name="T86" fmla="*/ 851 w 1418"/>
                <a:gd name="T87" fmla="*/ 907 h 964"/>
                <a:gd name="T88" fmla="*/ 851 w 1418"/>
                <a:gd name="T89" fmla="*/ 850 h 964"/>
                <a:gd name="T90" fmla="*/ 1077 w 1418"/>
                <a:gd name="T91" fmla="*/ 850 h 964"/>
                <a:gd name="T92" fmla="*/ 1077 w 1418"/>
                <a:gd name="T93" fmla="*/ 737 h 964"/>
                <a:gd name="T94" fmla="*/ 1191 w 1418"/>
                <a:gd name="T95" fmla="*/ 737 h 964"/>
                <a:gd name="T96" fmla="*/ 1191 w 1418"/>
                <a:gd name="T97" fmla="*/ 680 h 964"/>
                <a:gd name="T98" fmla="*/ 1304 w 1418"/>
                <a:gd name="T99" fmla="*/ 680 h 964"/>
                <a:gd name="T100" fmla="*/ 1304 w 1418"/>
                <a:gd name="T101" fmla="*/ 737 h 964"/>
                <a:gd name="T102" fmla="*/ 1418 w 1418"/>
                <a:gd name="T103" fmla="*/ 73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18" h="964">
                  <a:moveTo>
                    <a:pt x="1418" y="737"/>
                  </a:moveTo>
                  <a:lnTo>
                    <a:pt x="1418" y="510"/>
                  </a:lnTo>
                  <a:lnTo>
                    <a:pt x="1134" y="510"/>
                  </a:lnTo>
                  <a:lnTo>
                    <a:pt x="1134" y="454"/>
                  </a:lnTo>
                  <a:lnTo>
                    <a:pt x="794" y="454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624" y="283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680" y="454"/>
                  </a:lnTo>
                  <a:lnTo>
                    <a:pt x="680" y="567"/>
                  </a:lnTo>
                  <a:lnTo>
                    <a:pt x="624" y="567"/>
                  </a:lnTo>
                  <a:lnTo>
                    <a:pt x="624" y="850"/>
                  </a:lnTo>
                  <a:lnTo>
                    <a:pt x="680" y="850"/>
                  </a:lnTo>
                  <a:lnTo>
                    <a:pt x="680" y="964"/>
                  </a:lnTo>
                  <a:lnTo>
                    <a:pt x="737" y="964"/>
                  </a:lnTo>
                  <a:lnTo>
                    <a:pt x="737" y="907"/>
                  </a:lnTo>
                  <a:lnTo>
                    <a:pt x="794" y="907"/>
                  </a:lnTo>
                  <a:lnTo>
                    <a:pt x="851" y="907"/>
                  </a:lnTo>
                  <a:lnTo>
                    <a:pt x="851" y="850"/>
                  </a:lnTo>
                  <a:lnTo>
                    <a:pt x="1077" y="850"/>
                  </a:lnTo>
                  <a:lnTo>
                    <a:pt x="1077" y="737"/>
                  </a:lnTo>
                  <a:lnTo>
                    <a:pt x="1191" y="737"/>
                  </a:lnTo>
                  <a:lnTo>
                    <a:pt x="1191" y="680"/>
                  </a:lnTo>
                  <a:lnTo>
                    <a:pt x="1304" y="680"/>
                  </a:lnTo>
                  <a:lnTo>
                    <a:pt x="1304" y="737"/>
                  </a:lnTo>
                  <a:lnTo>
                    <a:pt x="1418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4" name="Freeform 984"/>
            <p:cNvSpPr>
              <a:spLocks/>
            </p:cNvSpPr>
            <p:nvPr/>
          </p:nvSpPr>
          <p:spPr bwMode="auto">
            <a:xfrm>
              <a:off x="6810" y="1266"/>
              <a:ext cx="908" cy="1134"/>
            </a:xfrm>
            <a:custGeom>
              <a:avLst/>
              <a:gdLst>
                <a:gd name="T0" fmla="*/ 908 w 908"/>
                <a:gd name="T1" fmla="*/ 1134 h 1134"/>
                <a:gd name="T2" fmla="*/ 908 w 908"/>
                <a:gd name="T3" fmla="*/ 1021 h 1134"/>
                <a:gd name="T4" fmla="*/ 851 w 908"/>
                <a:gd name="T5" fmla="*/ 1021 h 1134"/>
                <a:gd name="T6" fmla="*/ 851 w 908"/>
                <a:gd name="T7" fmla="*/ 397 h 1134"/>
                <a:gd name="T8" fmla="*/ 794 w 908"/>
                <a:gd name="T9" fmla="*/ 397 h 1134"/>
                <a:gd name="T10" fmla="*/ 794 w 908"/>
                <a:gd name="T11" fmla="*/ 114 h 1134"/>
                <a:gd name="T12" fmla="*/ 737 w 908"/>
                <a:gd name="T13" fmla="*/ 114 h 1134"/>
                <a:gd name="T14" fmla="*/ 737 w 908"/>
                <a:gd name="T15" fmla="*/ 57 h 1134"/>
                <a:gd name="T16" fmla="*/ 624 w 908"/>
                <a:gd name="T17" fmla="*/ 57 h 1134"/>
                <a:gd name="T18" fmla="*/ 624 w 908"/>
                <a:gd name="T19" fmla="*/ 0 h 1134"/>
                <a:gd name="T20" fmla="*/ 114 w 908"/>
                <a:gd name="T21" fmla="*/ 0 h 1134"/>
                <a:gd name="T22" fmla="*/ 114 w 908"/>
                <a:gd name="T23" fmla="*/ 114 h 1134"/>
                <a:gd name="T24" fmla="*/ 0 w 908"/>
                <a:gd name="T25" fmla="*/ 114 h 1134"/>
                <a:gd name="T26" fmla="*/ 0 w 908"/>
                <a:gd name="T27" fmla="*/ 227 h 1134"/>
                <a:gd name="T28" fmla="*/ 0 w 908"/>
                <a:gd name="T29" fmla="*/ 340 h 1134"/>
                <a:gd name="T30" fmla="*/ 57 w 908"/>
                <a:gd name="T31" fmla="*/ 340 h 1134"/>
                <a:gd name="T32" fmla="*/ 57 w 908"/>
                <a:gd name="T33" fmla="*/ 681 h 1134"/>
                <a:gd name="T34" fmla="*/ 114 w 908"/>
                <a:gd name="T35" fmla="*/ 681 h 1134"/>
                <a:gd name="T36" fmla="*/ 114 w 908"/>
                <a:gd name="T37" fmla="*/ 907 h 1134"/>
                <a:gd name="T38" fmla="*/ 170 w 908"/>
                <a:gd name="T39" fmla="*/ 907 h 1134"/>
                <a:gd name="T40" fmla="*/ 170 w 908"/>
                <a:gd name="T41" fmla="*/ 964 h 1134"/>
                <a:gd name="T42" fmla="*/ 227 w 908"/>
                <a:gd name="T43" fmla="*/ 964 h 1134"/>
                <a:gd name="T44" fmla="*/ 227 w 908"/>
                <a:gd name="T45" fmla="*/ 1021 h 1134"/>
                <a:gd name="T46" fmla="*/ 284 w 908"/>
                <a:gd name="T47" fmla="*/ 1021 h 1134"/>
                <a:gd name="T48" fmla="*/ 284 w 908"/>
                <a:gd name="T49" fmla="*/ 1078 h 1134"/>
                <a:gd name="T50" fmla="*/ 624 w 908"/>
                <a:gd name="T51" fmla="*/ 1078 h 1134"/>
                <a:gd name="T52" fmla="*/ 624 w 908"/>
                <a:gd name="T53" fmla="*/ 1134 h 1134"/>
                <a:gd name="T54" fmla="*/ 908 w 908"/>
                <a:gd name="T5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8" h="1134">
                  <a:moveTo>
                    <a:pt x="908" y="1134"/>
                  </a:moveTo>
                  <a:lnTo>
                    <a:pt x="908" y="1021"/>
                  </a:lnTo>
                  <a:lnTo>
                    <a:pt x="851" y="1021"/>
                  </a:lnTo>
                  <a:lnTo>
                    <a:pt x="851" y="397"/>
                  </a:lnTo>
                  <a:lnTo>
                    <a:pt x="794" y="397"/>
                  </a:lnTo>
                  <a:lnTo>
                    <a:pt x="79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681"/>
                  </a:lnTo>
                  <a:lnTo>
                    <a:pt x="114" y="681"/>
                  </a:lnTo>
                  <a:lnTo>
                    <a:pt x="114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284" y="1021"/>
                  </a:lnTo>
                  <a:lnTo>
                    <a:pt x="284" y="1078"/>
                  </a:lnTo>
                  <a:lnTo>
                    <a:pt x="624" y="1078"/>
                  </a:lnTo>
                  <a:lnTo>
                    <a:pt x="624" y="1134"/>
                  </a:lnTo>
                  <a:lnTo>
                    <a:pt x="908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5" name="Freeform 985"/>
            <p:cNvSpPr>
              <a:spLocks/>
            </p:cNvSpPr>
            <p:nvPr/>
          </p:nvSpPr>
          <p:spPr bwMode="auto">
            <a:xfrm>
              <a:off x="6130" y="1210"/>
              <a:ext cx="794" cy="793"/>
            </a:xfrm>
            <a:custGeom>
              <a:avLst/>
              <a:gdLst>
                <a:gd name="T0" fmla="*/ 794 w 794"/>
                <a:gd name="T1" fmla="*/ 56 h 793"/>
                <a:gd name="T2" fmla="*/ 737 w 794"/>
                <a:gd name="T3" fmla="*/ 56 h 793"/>
                <a:gd name="T4" fmla="*/ 737 w 794"/>
                <a:gd name="T5" fmla="*/ 0 h 793"/>
                <a:gd name="T6" fmla="*/ 227 w 794"/>
                <a:gd name="T7" fmla="*/ 0 h 793"/>
                <a:gd name="T8" fmla="*/ 227 w 794"/>
                <a:gd name="T9" fmla="*/ 56 h 793"/>
                <a:gd name="T10" fmla="*/ 170 w 794"/>
                <a:gd name="T11" fmla="*/ 56 h 793"/>
                <a:gd name="T12" fmla="*/ 170 w 794"/>
                <a:gd name="T13" fmla="*/ 113 h 793"/>
                <a:gd name="T14" fmla="*/ 113 w 794"/>
                <a:gd name="T15" fmla="*/ 113 h 793"/>
                <a:gd name="T16" fmla="*/ 113 w 794"/>
                <a:gd name="T17" fmla="*/ 226 h 793"/>
                <a:gd name="T18" fmla="*/ 57 w 794"/>
                <a:gd name="T19" fmla="*/ 226 h 793"/>
                <a:gd name="T20" fmla="*/ 57 w 794"/>
                <a:gd name="T21" fmla="*/ 283 h 793"/>
                <a:gd name="T22" fmla="*/ 0 w 794"/>
                <a:gd name="T23" fmla="*/ 283 h 793"/>
                <a:gd name="T24" fmla="*/ 0 w 794"/>
                <a:gd name="T25" fmla="*/ 340 h 793"/>
                <a:gd name="T26" fmla="*/ 113 w 794"/>
                <a:gd name="T27" fmla="*/ 340 h 793"/>
                <a:gd name="T28" fmla="*/ 113 w 794"/>
                <a:gd name="T29" fmla="*/ 680 h 793"/>
                <a:gd name="T30" fmla="*/ 170 w 794"/>
                <a:gd name="T31" fmla="*/ 680 h 793"/>
                <a:gd name="T32" fmla="*/ 170 w 794"/>
                <a:gd name="T33" fmla="*/ 737 h 793"/>
                <a:gd name="T34" fmla="*/ 510 w 794"/>
                <a:gd name="T35" fmla="*/ 737 h 793"/>
                <a:gd name="T36" fmla="*/ 510 w 794"/>
                <a:gd name="T37" fmla="*/ 793 h 793"/>
                <a:gd name="T38" fmla="*/ 624 w 794"/>
                <a:gd name="T39" fmla="*/ 793 h 793"/>
                <a:gd name="T40" fmla="*/ 624 w 794"/>
                <a:gd name="T41" fmla="*/ 737 h 793"/>
                <a:gd name="T42" fmla="*/ 680 w 794"/>
                <a:gd name="T43" fmla="*/ 737 h 793"/>
                <a:gd name="T44" fmla="*/ 680 w 794"/>
                <a:gd name="T45" fmla="*/ 680 h 793"/>
                <a:gd name="T46" fmla="*/ 737 w 794"/>
                <a:gd name="T47" fmla="*/ 680 h 793"/>
                <a:gd name="T48" fmla="*/ 737 w 794"/>
                <a:gd name="T49" fmla="*/ 396 h 793"/>
                <a:gd name="T50" fmla="*/ 680 w 794"/>
                <a:gd name="T51" fmla="*/ 396 h 793"/>
                <a:gd name="T52" fmla="*/ 680 w 794"/>
                <a:gd name="T53" fmla="*/ 170 h 793"/>
                <a:gd name="T54" fmla="*/ 794 w 794"/>
                <a:gd name="T55" fmla="*/ 170 h 793"/>
                <a:gd name="T56" fmla="*/ 794 w 794"/>
                <a:gd name="T57" fmla="*/ 56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4" h="793">
                  <a:moveTo>
                    <a:pt x="794" y="56"/>
                  </a:moveTo>
                  <a:lnTo>
                    <a:pt x="737" y="56"/>
                  </a:lnTo>
                  <a:lnTo>
                    <a:pt x="737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510" y="737"/>
                  </a:lnTo>
                  <a:lnTo>
                    <a:pt x="510" y="793"/>
                  </a:lnTo>
                  <a:lnTo>
                    <a:pt x="624" y="793"/>
                  </a:lnTo>
                  <a:lnTo>
                    <a:pt x="624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737" y="680"/>
                  </a:lnTo>
                  <a:lnTo>
                    <a:pt x="737" y="396"/>
                  </a:lnTo>
                  <a:lnTo>
                    <a:pt x="680" y="396"/>
                  </a:lnTo>
                  <a:lnTo>
                    <a:pt x="680" y="170"/>
                  </a:lnTo>
                  <a:lnTo>
                    <a:pt x="794" y="170"/>
                  </a:lnTo>
                  <a:lnTo>
                    <a:pt x="794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6" name="Freeform 986"/>
            <p:cNvSpPr>
              <a:spLocks/>
            </p:cNvSpPr>
            <p:nvPr/>
          </p:nvSpPr>
          <p:spPr bwMode="auto">
            <a:xfrm>
              <a:off x="5733" y="1380"/>
              <a:ext cx="737" cy="793"/>
            </a:xfrm>
            <a:custGeom>
              <a:avLst/>
              <a:gdLst>
                <a:gd name="T0" fmla="*/ 454 w 737"/>
                <a:gd name="T1" fmla="*/ 56 h 793"/>
                <a:gd name="T2" fmla="*/ 227 w 737"/>
                <a:gd name="T3" fmla="*/ 56 h 793"/>
                <a:gd name="T4" fmla="*/ 227 w 737"/>
                <a:gd name="T5" fmla="*/ 170 h 793"/>
                <a:gd name="T6" fmla="*/ 170 w 737"/>
                <a:gd name="T7" fmla="*/ 170 h 793"/>
                <a:gd name="T8" fmla="*/ 170 w 737"/>
                <a:gd name="T9" fmla="*/ 56 h 793"/>
                <a:gd name="T10" fmla="*/ 113 w 737"/>
                <a:gd name="T11" fmla="*/ 56 h 793"/>
                <a:gd name="T12" fmla="*/ 113 w 737"/>
                <a:gd name="T13" fmla="*/ 0 h 793"/>
                <a:gd name="T14" fmla="*/ 57 w 737"/>
                <a:gd name="T15" fmla="*/ 0 h 793"/>
                <a:gd name="T16" fmla="*/ 57 w 737"/>
                <a:gd name="T17" fmla="*/ 56 h 793"/>
                <a:gd name="T18" fmla="*/ 0 w 737"/>
                <a:gd name="T19" fmla="*/ 56 h 793"/>
                <a:gd name="T20" fmla="*/ 0 w 737"/>
                <a:gd name="T21" fmla="*/ 170 h 793"/>
                <a:gd name="T22" fmla="*/ 57 w 737"/>
                <a:gd name="T23" fmla="*/ 170 h 793"/>
                <a:gd name="T24" fmla="*/ 57 w 737"/>
                <a:gd name="T25" fmla="*/ 226 h 793"/>
                <a:gd name="T26" fmla="*/ 113 w 737"/>
                <a:gd name="T27" fmla="*/ 226 h 793"/>
                <a:gd name="T28" fmla="*/ 113 w 737"/>
                <a:gd name="T29" fmla="*/ 453 h 793"/>
                <a:gd name="T30" fmla="*/ 170 w 737"/>
                <a:gd name="T31" fmla="*/ 453 h 793"/>
                <a:gd name="T32" fmla="*/ 170 w 737"/>
                <a:gd name="T33" fmla="*/ 510 h 793"/>
                <a:gd name="T34" fmla="*/ 284 w 737"/>
                <a:gd name="T35" fmla="*/ 510 h 793"/>
                <a:gd name="T36" fmla="*/ 284 w 737"/>
                <a:gd name="T37" fmla="*/ 567 h 793"/>
                <a:gd name="T38" fmla="*/ 397 w 737"/>
                <a:gd name="T39" fmla="*/ 567 h 793"/>
                <a:gd name="T40" fmla="*/ 397 w 737"/>
                <a:gd name="T41" fmla="*/ 680 h 793"/>
                <a:gd name="T42" fmla="*/ 567 w 737"/>
                <a:gd name="T43" fmla="*/ 680 h 793"/>
                <a:gd name="T44" fmla="*/ 567 w 737"/>
                <a:gd name="T45" fmla="*/ 793 h 793"/>
                <a:gd name="T46" fmla="*/ 624 w 737"/>
                <a:gd name="T47" fmla="*/ 793 h 793"/>
                <a:gd name="T48" fmla="*/ 624 w 737"/>
                <a:gd name="T49" fmla="*/ 680 h 793"/>
                <a:gd name="T50" fmla="*/ 737 w 737"/>
                <a:gd name="T51" fmla="*/ 680 h 793"/>
                <a:gd name="T52" fmla="*/ 737 w 737"/>
                <a:gd name="T53" fmla="*/ 567 h 793"/>
                <a:gd name="T54" fmla="*/ 567 w 737"/>
                <a:gd name="T55" fmla="*/ 567 h 793"/>
                <a:gd name="T56" fmla="*/ 567 w 737"/>
                <a:gd name="T57" fmla="*/ 510 h 793"/>
                <a:gd name="T58" fmla="*/ 510 w 737"/>
                <a:gd name="T59" fmla="*/ 510 h 793"/>
                <a:gd name="T60" fmla="*/ 510 w 737"/>
                <a:gd name="T61" fmla="*/ 453 h 793"/>
                <a:gd name="T62" fmla="*/ 510 w 737"/>
                <a:gd name="T63" fmla="*/ 170 h 793"/>
                <a:gd name="T64" fmla="*/ 397 w 737"/>
                <a:gd name="T65" fmla="*/ 170 h 793"/>
                <a:gd name="T66" fmla="*/ 397 w 737"/>
                <a:gd name="T67" fmla="*/ 113 h 793"/>
                <a:gd name="T68" fmla="*/ 455 w 737"/>
                <a:gd name="T69" fmla="*/ 112 h 793"/>
                <a:gd name="T70" fmla="*/ 454 w 737"/>
                <a:gd name="T71" fmla="*/ 56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7" h="793">
                  <a:moveTo>
                    <a:pt x="454" y="56"/>
                  </a:moveTo>
                  <a:lnTo>
                    <a:pt x="227" y="56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567" y="680"/>
                  </a:lnTo>
                  <a:lnTo>
                    <a:pt x="567" y="793"/>
                  </a:lnTo>
                  <a:lnTo>
                    <a:pt x="624" y="793"/>
                  </a:lnTo>
                  <a:lnTo>
                    <a:pt x="624" y="680"/>
                  </a:lnTo>
                  <a:lnTo>
                    <a:pt x="737" y="680"/>
                  </a:lnTo>
                  <a:lnTo>
                    <a:pt x="737" y="567"/>
                  </a:lnTo>
                  <a:lnTo>
                    <a:pt x="567" y="567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453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455" y="112"/>
                  </a:lnTo>
                  <a:lnTo>
                    <a:pt x="454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7" name="Freeform 987"/>
            <p:cNvSpPr>
              <a:spLocks/>
            </p:cNvSpPr>
            <p:nvPr/>
          </p:nvSpPr>
          <p:spPr bwMode="auto">
            <a:xfrm>
              <a:off x="6300" y="756"/>
              <a:ext cx="1304" cy="624"/>
            </a:xfrm>
            <a:custGeom>
              <a:avLst/>
              <a:gdLst>
                <a:gd name="T0" fmla="*/ 1304 w 1304"/>
                <a:gd name="T1" fmla="*/ 624 h 624"/>
                <a:gd name="T2" fmla="*/ 1304 w 1304"/>
                <a:gd name="T3" fmla="*/ 454 h 624"/>
                <a:gd name="T4" fmla="*/ 1247 w 1304"/>
                <a:gd name="T5" fmla="*/ 454 h 624"/>
                <a:gd name="T6" fmla="*/ 1247 w 1304"/>
                <a:gd name="T7" fmla="*/ 340 h 624"/>
                <a:gd name="T8" fmla="*/ 1191 w 1304"/>
                <a:gd name="T9" fmla="*/ 340 h 624"/>
                <a:gd name="T10" fmla="*/ 1191 w 1304"/>
                <a:gd name="T11" fmla="*/ 57 h 624"/>
                <a:gd name="T12" fmla="*/ 1077 w 1304"/>
                <a:gd name="T13" fmla="*/ 57 h 624"/>
                <a:gd name="T14" fmla="*/ 1077 w 1304"/>
                <a:gd name="T15" fmla="*/ 0 h 624"/>
                <a:gd name="T16" fmla="*/ 680 w 1304"/>
                <a:gd name="T17" fmla="*/ 0 h 624"/>
                <a:gd name="T18" fmla="*/ 680 w 1304"/>
                <a:gd name="T19" fmla="*/ 227 h 624"/>
                <a:gd name="T20" fmla="*/ 454 w 1304"/>
                <a:gd name="T21" fmla="*/ 227 h 624"/>
                <a:gd name="T22" fmla="*/ 454 w 1304"/>
                <a:gd name="T23" fmla="*/ 170 h 624"/>
                <a:gd name="T24" fmla="*/ 340 w 1304"/>
                <a:gd name="T25" fmla="*/ 170 h 624"/>
                <a:gd name="T26" fmla="*/ 340 w 1304"/>
                <a:gd name="T27" fmla="*/ 227 h 624"/>
                <a:gd name="T28" fmla="*/ 397 w 1304"/>
                <a:gd name="T29" fmla="*/ 227 h 624"/>
                <a:gd name="T30" fmla="*/ 397 w 1304"/>
                <a:gd name="T31" fmla="*/ 283 h 624"/>
                <a:gd name="T32" fmla="*/ 454 w 1304"/>
                <a:gd name="T33" fmla="*/ 283 h 624"/>
                <a:gd name="T34" fmla="*/ 454 w 1304"/>
                <a:gd name="T35" fmla="*/ 340 h 624"/>
                <a:gd name="T36" fmla="*/ 340 w 1304"/>
                <a:gd name="T37" fmla="*/ 340 h 624"/>
                <a:gd name="T38" fmla="*/ 340 w 1304"/>
                <a:gd name="T39" fmla="*/ 283 h 624"/>
                <a:gd name="T40" fmla="*/ 170 w 1304"/>
                <a:gd name="T41" fmla="*/ 283 h 624"/>
                <a:gd name="T42" fmla="*/ 116 w 1304"/>
                <a:gd name="T43" fmla="*/ 284 h 624"/>
                <a:gd name="T44" fmla="*/ 113 w 1304"/>
                <a:gd name="T45" fmla="*/ 227 h 624"/>
                <a:gd name="T46" fmla="*/ 0 w 1304"/>
                <a:gd name="T47" fmla="*/ 227 h 624"/>
                <a:gd name="T48" fmla="*/ 0 w 1304"/>
                <a:gd name="T49" fmla="*/ 397 h 624"/>
                <a:gd name="T50" fmla="*/ 227 w 1304"/>
                <a:gd name="T51" fmla="*/ 397 h 624"/>
                <a:gd name="T52" fmla="*/ 227 w 1304"/>
                <a:gd name="T53" fmla="*/ 454 h 624"/>
                <a:gd name="T54" fmla="*/ 567 w 1304"/>
                <a:gd name="T55" fmla="*/ 454 h 624"/>
                <a:gd name="T56" fmla="*/ 567 w 1304"/>
                <a:gd name="T57" fmla="*/ 510 h 624"/>
                <a:gd name="T58" fmla="*/ 1134 w 1304"/>
                <a:gd name="T59" fmla="*/ 510 h 624"/>
                <a:gd name="T60" fmla="*/ 1134 w 1304"/>
                <a:gd name="T61" fmla="*/ 567 h 624"/>
                <a:gd name="T62" fmla="*/ 1247 w 1304"/>
                <a:gd name="T63" fmla="*/ 567 h 624"/>
                <a:gd name="T64" fmla="*/ 1247 w 1304"/>
                <a:gd name="T65" fmla="*/ 624 h 624"/>
                <a:gd name="T66" fmla="*/ 1304 w 1304"/>
                <a:gd name="T67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4" h="624">
                  <a:moveTo>
                    <a:pt x="1304" y="624"/>
                  </a:moveTo>
                  <a:lnTo>
                    <a:pt x="1304" y="454"/>
                  </a:lnTo>
                  <a:lnTo>
                    <a:pt x="1247" y="454"/>
                  </a:lnTo>
                  <a:lnTo>
                    <a:pt x="1247" y="340"/>
                  </a:lnTo>
                  <a:lnTo>
                    <a:pt x="1191" y="340"/>
                  </a:lnTo>
                  <a:lnTo>
                    <a:pt x="1191" y="57"/>
                  </a:lnTo>
                  <a:lnTo>
                    <a:pt x="1077" y="57"/>
                  </a:lnTo>
                  <a:lnTo>
                    <a:pt x="1077" y="0"/>
                  </a:lnTo>
                  <a:lnTo>
                    <a:pt x="680" y="0"/>
                  </a:lnTo>
                  <a:lnTo>
                    <a:pt x="680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170" y="283"/>
                  </a:lnTo>
                  <a:lnTo>
                    <a:pt x="116" y="28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1134" y="510"/>
                  </a:lnTo>
                  <a:lnTo>
                    <a:pt x="1134" y="567"/>
                  </a:lnTo>
                  <a:lnTo>
                    <a:pt x="1247" y="567"/>
                  </a:lnTo>
                  <a:lnTo>
                    <a:pt x="1247" y="624"/>
                  </a:lnTo>
                  <a:lnTo>
                    <a:pt x="1304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8" name="Freeform 988"/>
            <p:cNvSpPr>
              <a:spLocks/>
            </p:cNvSpPr>
            <p:nvPr/>
          </p:nvSpPr>
          <p:spPr bwMode="auto">
            <a:xfrm>
              <a:off x="6924" y="472"/>
              <a:ext cx="453" cy="284"/>
            </a:xfrm>
            <a:custGeom>
              <a:avLst/>
              <a:gdLst>
                <a:gd name="T0" fmla="*/ 0 w 453"/>
                <a:gd name="T1" fmla="*/ 284 h 284"/>
                <a:gd name="T2" fmla="*/ 453 w 453"/>
                <a:gd name="T3" fmla="*/ 284 h 284"/>
                <a:gd name="T4" fmla="*/ 453 w 453"/>
                <a:gd name="T5" fmla="*/ 227 h 284"/>
                <a:gd name="T6" fmla="*/ 397 w 453"/>
                <a:gd name="T7" fmla="*/ 227 h 284"/>
                <a:gd name="T8" fmla="*/ 397 w 453"/>
                <a:gd name="T9" fmla="*/ 114 h 284"/>
                <a:gd name="T10" fmla="*/ 340 w 453"/>
                <a:gd name="T11" fmla="*/ 114 h 284"/>
                <a:gd name="T12" fmla="*/ 340 w 453"/>
                <a:gd name="T13" fmla="*/ 0 h 284"/>
                <a:gd name="T14" fmla="*/ 56 w 453"/>
                <a:gd name="T15" fmla="*/ 0 h 284"/>
                <a:gd name="T16" fmla="*/ 56 w 453"/>
                <a:gd name="T17" fmla="*/ 227 h 284"/>
                <a:gd name="T18" fmla="*/ 0 w 453"/>
                <a:gd name="T19" fmla="*/ 227 h 284"/>
                <a:gd name="T20" fmla="*/ 0 w 453"/>
                <a:gd name="T21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284">
                  <a:moveTo>
                    <a:pt x="0" y="284"/>
                  </a:moveTo>
                  <a:lnTo>
                    <a:pt x="453" y="284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56" y="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9" name="Freeform 991"/>
            <p:cNvSpPr>
              <a:spLocks/>
            </p:cNvSpPr>
            <p:nvPr/>
          </p:nvSpPr>
          <p:spPr bwMode="auto">
            <a:xfrm>
              <a:off x="5563" y="359"/>
              <a:ext cx="397" cy="340"/>
            </a:xfrm>
            <a:custGeom>
              <a:avLst/>
              <a:gdLst>
                <a:gd name="T0" fmla="*/ 283 w 397"/>
                <a:gd name="T1" fmla="*/ 0 h 340"/>
                <a:gd name="T2" fmla="*/ 283 w 397"/>
                <a:gd name="T3" fmla="*/ 57 h 340"/>
                <a:gd name="T4" fmla="*/ 57 w 397"/>
                <a:gd name="T5" fmla="*/ 57 h 340"/>
                <a:gd name="T6" fmla="*/ 57 w 397"/>
                <a:gd name="T7" fmla="*/ 113 h 340"/>
                <a:gd name="T8" fmla="*/ 0 w 397"/>
                <a:gd name="T9" fmla="*/ 113 h 340"/>
                <a:gd name="T10" fmla="*/ 0 w 397"/>
                <a:gd name="T11" fmla="*/ 170 h 340"/>
                <a:gd name="T12" fmla="*/ 57 w 397"/>
                <a:gd name="T13" fmla="*/ 170 h 340"/>
                <a:gd name="T14" fmla="*/ 57 w 397"/>
                <a:gd name="T15" fmla="*/ 227 h 340"/>
                <a:gd name="T16" fmla="*/ 170 w 397"/>
                <a:gd name="T17" fmla="*/ 227 h 340"/>
                <a:gd name="T18" fmla="*/ 170 w 397"/>
                <a:gd name="T19" fmla="*/ 284 h 340"/>
                <a:gd name="T20" fmla="*/ 227 w 397"/>
                <a:gd name="T21" fmla="*/ 284 h 340"/>
                <a:gd name="T22" fmla="*/ 227 w 397"/>
                <a:gd name="T23" fmla="*/ 340 h 340"/>
                <a:gd name="T24" fmla="*/ 340 w 397"/>
                <a:gd name="T25" fmla="*/ 340 h 340"/>
                <a:gd name="T26" fmla="*/ 340 w 397"/>
                <a:gd name="T27" fmla="*/ 227 h 340"/>
                <a:gd name="T28" fmla="*/ 397 w 397"/>
                <a:gd name="T29" fmla="*/ 227 h 340"/>
                <a:gd name="T30" fmla="*/ 397 w 397"/>
                <a:gd name="T31" fmla="*/ 57 h 340"/>
                <a:gd name="T32" fmla="*/ 340 w 397"/>
                <a:gd name="T33" fmla="*/ 57 h 340"/>
                <a:gd name="T34" fmla="*/ 340 w 397"/>
                <a:gd name="T35" fmla="*/ 0 h 340"/>
                <a:gd name="T36" fmla="*/ 283 w 397"/>
                <a:gd name="T3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283" y="0"/>
                  </a:moveTo>
                  <a:lnTo>
                    <a:pt x="283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0" name="Freeform 994"/>
            <p:cNvSpPr>
              <a:spLocks/>
            </p:cNvSpPr>
            <p:nvPr/>
          </p:nvSpPr>
          <p:spPr bwMode="auto">
            <a:xfrm>
              <a:off x="5563" y="416"/>
              <a:ext cx="964" cy="1134"/>
            </a:xfrm>
            <a:custGeom>
              <a:avLst/>
              <a:gdLst>
                <a:gd name="T0" fmla="*/ 907 w 964"/>
                <a:gd name="T1" fmla="*/ 737 h 1134"/>
                <a:gd name="T2" fmla="*/ 737 w 964"/>
                <a:gd name="T3" fmla="*/ 737 h 1134"/>
                <a:gd name="T4" fmla="*/ 737 w 964"/>
                <a:gd name="T5" fmla="*/ 567 h 1134"/>
                <a:gd name="T6" fmla="*/ 794 w 964"/>
                <a:gd name="T7" fmla="*/ 567 h 1134"/>
                <a:gd name="T8" fmla="*/ 794 w 964"/>
                <a:gd name="T9" fmla="*/ 453 h 1134"/>
                <a:gd name="T10" fmla="*/ 737 w 964"/>
                <a:gd name="T11" fmla="*/ 453 h 1134"/>
                <a:gd name="T12" fmla="*/ 737 w 964"/>
                <a:gd name="T13" fmla="*/ 340 h 1134"/>
                <a:gd name="T14" fmla="*/ 794 w 964"/>
                <a:gd name="T15" fmla="*/ 340 h 1134"/>
                <a:gd name="T16" fmla="*/ 794 w 964"/>
                <a:gd name="T17" fmla="*/ 227 h 1134"/>
                <a:gd name="T18" fmla="*/ 737 w 964"/>
                <a:gd name="T19" fmla="*/ 227 h 1134"/>
                <a:gd name="T20" fmla="*/ 737 w 964"/>
                <a:gd name="T21" fmla="*/ 56 h 1134"/>
                <a:gd name="T22" fmla="*/ 510 w 964"/>
                <a:gd name="T23" fmla="*/ 56 h 1134"/>
                <a:gd name="T24" fmla="*/ 510 w 964"/>
                <a:gd name="T25" fmla="*/ 0 h 1134"/>
                <a:gd name="T26" fmla="*/ 397 w 964"/>
                <a:gd name="T27" fmla="*/ 0 h 1134"/>
                <a:gd name="T28" fmla="*/ 397 w 964"/>
                <a:gd name="T29" fmla="*/ 170 h 1134"/>
                <a:gd name="T30" fmla="*/ 340 w 964"/>
                <a:gd name="T31" fmla="*/ 170 h 1134"/>
                <a:gd name="T32" fmla="*/ 340 w 964"/>
                <a:gd name="T33" fmla="*/ 283 h 1134"/>
                <a:gd name="T34" fmla="*/ 283 w 964"/>
                <a:gd name="T35" fmla="*/ 283 h 1134"/>
                <a:gd name="T36" fmla="*/ 283 w 964"/>
                <a:gd name="T37" fmla="*/ 340 h 1134"/>
                <a:gd name="T38" fmla="*/ 170 w 964"/>
                <a:gd name="T39" fmla="*/ 340 h 1134"/>
                <a:gd name="T40" fmla="*/ 170 w 964"/>
                <a:gd name="T41" fmla="*/ 397 h 1134"/>
                <a:gd name="T42" fmla="*/ 0 w 964"/>
                <a:gd name="T43" fmla="*/ 397 h 1134"/>
                <a:gd name="T44" fmla="*/ 0 w 964"/>
                <a:gd name="T45" fmla="*/ 510 h 1134"/>
                <a:gd name="T46" fmla="*/ 113 w 964"/>
                <a:gd name="T47" fmla="*/ 510 h 1134"/>
                <a:gd name="T48" fmla="*/ 113 w 964"/>
                <a:gd name="T49" fmla="*/ 737 h 1134"/>
                <a:gd name="T50" fmla="*/ 283 w 964"/>
                <a:gd name="T51" fmla="*/ 737 h 1134"/>
                <a:gd name="T52" fmla="*/ 283 w 964"/>
                <a:gd name="T53" fmla="*/ 794 h 1134"/>
                <a:gd name="T54" fmla="*/ 227 w 964"/>
                <a:gd name="T55" fmla="*/ 794 h 1134"/>
                <a:gd name="T56" fmla="*/ 227 w 964"/>
                <a:gd name="T57" fmla="*/ 850 h 1134"/>
                <a:gd name="T58" fmla="*/ 170 w 964"/>
                <a:gd name="T59" fmla="*/ 850 h 1134"/>
                <a:gd name="T60" fmla="*/ 170 w 964"/>
                <a:gd name="T61" fmla="*/ 1020 h 1134"/>
                <a:gd name="T62" fmla="*/ 227 w 964"/>
                <a:gd name="T63" fmla="*/ 1020 h 1134"/>
                <a:gd name="T64" fmla="*/ 227 w 964"/>
                <a:gd name="T65" fmla="*/ 964 h 1134"/>
                <a:gd name="T66" fmla="*/ 283 w 964"/>
                <a:gd name="T67" fmla="*/ 964 h 1134"/>
                <a:gd name="T68" fmla="*/ 283 w 964"/>
                <a:gd name="T69" fmla="*/ 1020 h 1134"/>
                <a:gd name="T70" fmla="*/ 340 w 964"/>
                <a:gd name="T71" fmla="*/ 1020 h 1134"/>
                <a:gd name="T72" fmla="*/ 340 w 964"/>
                <a:gd name="T73" fmla="*/ 1134 h 1134"/>
                <a:gd name="T74" fmla="*/ 397 w 964"/>
                <a:gd name="T75" fmla="*/ 1134 h 1134"/>
                <a:gd name="T76" fmla="*/ 397 w 964"/>
                <a:gd name="T77" fmla="*/ 1020 h 1134"/>
                <a:gd name="T78" fmla="*/ 680 w 964"/>
                <a:gd name="T79" fmla="*/ 1020 h 1134"/>
                <a:gd name="T80" fmla="*/ 680 w 964"/>
                <a:gd name="T81" fmla="*/ 907 h 1134"/>
                <a:gd name="T82" fmla="*/ 737 w 964"/>
                <a:gd name="T83" fmla="*/ 907 h 1134"/>
                <a:gd name="T84" fmla="*/ 737 w 964"/>
                <a:gd name="T85" fmla="*/ 850 h 1134"/>
                <a:gd name="T86" fmla="*/ 794 w 964"/>
                <a:gd name="T87" fmla="*/ 850 h 1134"/>
                <a:gd name="T88" fmla="*/ 794 w 964"/>
                <a:gd name="T89" fmla="*/ 794 h 1134"/>
                <a:gd name="T90" fmla="*/ 964 w 964"/>
                <a:gd name="T91" fmla="*/ 794 h 1134"/>
                <a:gd name="T92" fmla="*/ 964 w 964"/>
                <a:gd name="T93" fmla="*/ 737 h 1134"/>
                <a:gd name="T94" fmla="*/ 907 w 964"/>
                <a:gd name="T95" fmla="*/ 73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64" h="1134">
                  <a:moveTo>
                    <a:pt x="907" y="737"/>
                  </a:moveTo>
                  <a:lnTo>
                    <a:pt x="737" y="737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453"/>
                  </a:lnTo>
                  <a:lnTo>
                    <a:pt x="737" y="453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113" y="510"/>
                  </a:lnTo>
                  <a:lnTo>
                    <a:pt x="113" y="737"/>
                  </a:lnTo>
                  <a:lnTo>
                    <a:pt x="283" y="737"/>
                  </a:lnTo>
                  <a:lnTo>
                    <a:pt x="283" y="794"/>
                  </a:lnTo>
                  <a:lnTo>
                    <a:pt x="227" y="794"/>
                  </a:lnTo>
                  <a:lnTo>
                    <a:pt x="227" y="850"/>
                  </a:lnTo>
                  <a:lnTo>
                    <a:pt x="170" y="850"/>
                  </a:lnTo>
                  <a:lnTo>
                    <a:pt x="170" y="1020"/>
                  </a:lnTo>
                  <a:lnTo>
                    <a:pt x="227" y="1020"/>
                  </a:lnTo>
                  <a:lnTo>
                    <a:pt x="227" y="964"/>
                  </a:lnTo>
                  <a:lnTo>
                    <a:pt x="283" y="964"/>
                  </a:lnTo>
                  <a:lnTo>
                    <a:pt x="283" y="1020"/>
                  </a:lnTo>
                  <a:lnTo>
                    <a:pt x="340" y="1020"/>
                  </a:lnTo>
                  <a:lnTo>
                    <a:pt x="340" y="1134"/>
                  </a:lnTo>
                  <a:lnTo>
                    <a:pt x="397" y="1134"/>
                  </a:lnTo>
                  <a:lnTo>
                    <a:pt x="397" y="1020"/>
                  </a:lnTo>
                  <a:lnTo>
                    <a:pt x="680" y="1020"/>
                  </a:lnTo>
                  <a:lnTo>
                    <a:pt x="680" y="907"/>
                  </a:lnTo>
                  <a:lnTo>
                    <a:pt x="737" y="907"/>
                  </a:lnTo>
                  <a:lnTo>
                    <a:pt x="737" y="850"/>
                  </a:lnTo>
                  <a:lnTo>
                    <a:pt x="794" y="850"/>
                  </a:lnTo>
                  <a:lnTo>
                    <a:pt x="794" y="794"/>
                  </a:lnTo>
                  <a:lnTo>
                    <a:pt x="964" y="794"/>
                  </a:lnTo>
                  <a:lnTo>
                    <a:pt x="964" y="737"/>
                  </a:lnTo>
                  <a:lnTo>
                    <a:pt x="907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1" name="Freeform 995"/>
            <p:cNvSpPr>
              <a:spLocks/>
            </p:cNvSpPr>
            <p:nvPr/>
          </p:nvSpPr>
          <p:spPr bwMode="auto">
            <a:xfrm>
              <a:off x="5393" y="472"/>
              <a:ext cx="453" cy="397"/>
            </a:xfrm>
            <a:custGeom>
              <a:avLst/>
              <a:gdLst>
                <a:gd name="T0" fmla="*/ 170 w 453"/>
                <a:gd name="T1" fmla="*/ 0 h 397"/>
                <a:gd name="T2" fmla="*/ 57 w 453"/>
                <a:gd name="T3" fmla="*/ 0 h 397"/>
                <a:gd name="T4" fmla="*/ 57 w 453"/>
                <a:gd name="T5" fmla="*/ 114 h 397"/>
                <a:gd name="T6" fmla="*/ 0 w 453"/>
                <a:gd name="T7" fmla="*/ 114 h 397"/>
                <a:gd name="T8" fmla="*/ 0 w 453"/>
                <a:gd name="T9" fmla="*/ 171 h 397"/>
                <a:gd name="T10" fmla="*/ 57 w 453"/>
                <a:gd name="T11" fmla="*/ 171 h 397"/>
                <a:gd name="T12" fmla="*/ 57 w 453"/>
                <a:gd name="T13" fmla="*/ 227 h 397"/>
                <a:gd name="T14" fmla="*/ 113 w 453"/>
                <a:gd name="T15" fmla="*/ 227 h 397"/>
                <a:gd name="T16" fmla="*/ 113 w 453"/>
                <a:gd name="T17" fmla="*/ 397 h 397"/>
                <a:gd name="T18" fmla="*/ 170 w 453"/>
                <a:gd name="T19" fmla="*/ 397 h 397"/>
                <a:gd name="T20" fmla="*/ 170 w 453"/>
                <a:gd name="T21" fmla="*/ 341 h 397"/>
                <a:gd name="T22" fmla="*/ 340 w 453"/>
                <a:gd name="T23" fmla="*/ 341 h 397"/>
                <a:gd name="T24" fmla="*/ 340 w 453"/>
                <a:gd name="T25" fmla="*/ 284 h 397"/>
                <a:gd name="T26" fmla="*/ 453 w 453"/>
                <a:gd name="T27" fmla="*/ 284 h 397"/>
                <a:gd name="T28" fmla="*/ 453 w 453"/>
                <a:gd name="T29" fmla="*/ 227 h 397"/>
                <a:gd name="T30" fmla="*/ 397 w 453"/>
                <a:gd name="T31" fmla="*/ 227 h 397"/>
                <a:gd name="T32" fmla="*/ 397 w 453"/>
                <a:gd name="T33" fmla="*/ 171 h 397"/>
                <a:gd name="T34" fmla="*/ 340 w 453"/>
                <a:gd name="T35" fmla="*/ 171 h 397"/>
                <a:gd name="T36" fmla="*/ 340 w 453"/>
                <a:gd name="T37" fmla="*/ 114 h 397"/>
                <a:gd name="T38" fmla="*/ 227 w 453"/>
                <a:gd name="T39" fmla="*/ 114 h 397"/>
                <a:gd name="T40" fmla="*/ 227 w 453"/>
                <a:gd name="T41" fmla="*/ 57 h 397"/>
                <a:gd name="T42" fmla="*/ 170 w 453"/>
                <a:gd name="T43" fmla="*/ 57 h 397"/>
                <a:gd name="T44" fmla="*/ 170 w 453"/>
                <a:gd name="T4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3" h="397">
                  <a:moveTo>
                    <a:pt x="170" y="0"/>
                  </a:move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453" y="284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171"/>
                  </a:lnTo>
                  <a:lnTo>
                    <a:pt x="340" y="171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43" name="Group 201"/>
          <p:cNvGrpSpPr>
            <a:grpSpLocks/>
          </p:cNvGrpSpPr>
          <p:nvPr/>
        </p:nvGrpSpPr>
        <p:grpSpPr bwMode="auto">
          <a:xfrm>
            <a:off x="6456217" y="4925210"/>
            <a:ext cx="5768706" cy="4614338"/>
            <a:chOff x="290" y="76"/>
            <a:chExt cx="7371" cy="5896"/>
          </a:xfrm>
        </p:grpSpPr>
        <p:sp>
          <p:nvSpPr>
            <p:cNvPr id="504" name="Freeform 133"/>
            <p:cNvSpPr>
              <a:spLocks/>
            </p:cNvSpPr>
            <p:nvPr/>
          </p:nvSpPr>
          <p:spPr bwMode="auto">
            <a:xfrm>
              <a:off x="1197" y="3478"/>
              <a:ext cx="1928" cy="1587"/>
            </a:xfrm>
            <a:custGeom>
              <a:avLst/>
              <a:gdLst>
                <a:gd name="T0" fmla="*/ 794 w 1928"/>
                <a:gd name="T1" fmla="*/ 0 h 1587"/>
                <a:gd name="T2" fmla="*/ 340 w 1928"/>
                <a:gd name="T3" fmla="*/ 0 h 1587"/>
                <a:gd name="T4" fmla="*/ 340 w 1928"/>
                <a:gd name="T5" fmla="*/ 113 h 1587"/>
                <a:gd name="T6" fmla="*/ 454 w 1928"/>
                <a:gd name="T7" fmla="*/ 113 h 1587"/>
                <a:gd name="T8" fmla="*/ 454 w 1928"/>
                <a:gd name="T9" fmla="*/ 453 h 1587"/>
                <a:gd name="T10" fmla="*/ 340 w 1928"/>
                <a:gd name="T11" fmla="*/ 453 h 1587"/>
                <a:gd name="T12" fmla="*/ 340 w 1928"/>
                <a:gd name="T13" fmla="*/ 680 h 1587"/>
                <a:gd name="T14" fmla="*/ 227 w 1928"/>
                <a:gd name="T15" fmla="*/ 680 h 1587"/>
                <a:gd name="T16" fmla="*/ 227 w 1928"/>
                <a:gd name="T17" fmla="*/ 793 h 1587"/>
                <a:gd name="T18" fmla="*/ 0 w 1928"/>
                <a:gd name="T19" fmla="*/ 793 h 1587"/>
                <a:gd name="T20" fmla="*/ 0 w 1928"/>
                <a:gd name="T21" fmla="*/ 1134 h 1587"/>
                <a:gd name="T22" fmla="*/ 113 w 1928"/>
                <a:gd name="T23" fmla="*/ 1134 h 1587"/>
                <a:gd name="T24" fmla="*/ 113 w 1928"/>
                <a:gd name="T25" fmla="*/ 1360 h 1587"/>
                <a:gd name="T26" fmla="*/ 227 w 1928"/>
                <a:gd name="T27" fmla="*/ 1360 h 1587"/>
                <a:gd name="T28" fmla="*/ 227 w 1928"/>
                <a:gd name="T29" fmla="*/ 1587 h 1587"/>
                <a:gd name="T30" fmla="*/ 680 w 1928"/>
                <a:gd name="T31" fmla="*/ 1587 h 1587"/>
                <a:gd name="T32" fmla="*/ 680 w 1928"/>
                <a:gd name="T33" fmla="*/ 1474 h 1587"/>
                <a:gd name="T34" fmla="*/ 794 w 1928"/>
                <a:gd name="T35" fmla="*/ 1474 h 1587"/>
                <a:gd name="T36" fmla="*/ 794 w 1928"/>
                <a:gd name="T37" fmla="*/ 1360 h 1587"/>
                <a:gd name="T38" fmla="*/ 907 w 1928"/>
                <a:gd name="T39" fmla="*/ 1360 h 1587"/>
                <a:gd name="T40" fmla="*/ 907 w 1928"/>
                <a:gd name="T41" fmla="*/ 1247 h 1587"/>
                <a:gd name="T42" fmla="*/ 1134 w 1928"/>
                <a:gd name="T43" fmla="*/ 1247 h 1587"/>
                <a:gd name="T44" fmla="*/ 1134 w 1928"/>
                <a:gd name="T45" fmla="*/ 1134 h 1587"/>
                <a:gd name="T46" fmla="*/ 1474 w 1928"/>
                <a:gd name="T47" fmla="*/ 1134 h 1587"/>
                <a:gd name="T48" fmla="*/ 1474 w 1928"/>
                <a:gd name="T49" fmla="*/ 1020 h 1587"/>
                <a:gd name="T50" fmla="*/ 1701 w 1928"/>
                <a:gd name="T51" fmla="*/ 1020 h 1587"/>
                <a:gd name="T52" fmla="*/ 1701 w 1928"/>
                <a:gd name="T53" fmla="*/ 907 h 1587"/>
                <a:gd name="T54" fmla="*/ 1814 w 1928"/>
                <a:gd name="T55" fmla="*/ 907 h 1587"/>
                <a:gd name="T56" fmla="*/ 1814 w 1928"/>
                <a:gd name="T57" fmla="*/ 793 h 1587"/>
                <a:gd name="T58" fmla="*/ 1928 w 1928"/>
                <a:gd name="T59" fmla="*/ 793 h 1587"/>
                <a:gd name="T60" fmla="*/ 1928 w 1928"/>
                <a:gd name="T61" fmla="*/ 680 h 1587"/>
                <a:gd name="T62" fmla="*/ 1814 w 1928"/>
                <a:gd name="T63" fmla="*/ 680 h 1587"/>
                <a:gd name="T64" fmla="*/ 1814 w 1928"/>
                <a:gd name="T65" fmla="*/ 340 h 1587"/>
                <a:gd name="T66" fmla="*/ 1474 w 1928"/>
                <a:gd name="T67" fmla="*/ 340 h 1587"/>
                <a:gd name="T68" fmla="*/ 1474 w 1928"/>
                <a:gd name="T69" fmla="*/ 226 h 1587"/>
                <a:gd name="T70" fmla="*/ 1134 w 1928"/>
                <a:gd name="T71" fmla="*/ 226 h 1587"/>
                <a:gd name="T72" fmla="*/ 1134 w 1928"/>
                <a:gd name="T73" fmla="*/ 340 h 1587"/>
                <a:gd name="T74" fmla="*/ 907 w 1928"/>
                <a:gd name="T75" fmla="*/ 340 h 1587"/>
                <a:gd name="T76" fmla="*/ 907 w 1928"/>
                <a:gd name="T77" fmla="*/ 453 h 1587"/>
                <a:gd name="T78" fmla="*/ 794 w 1928"/>
                <a:gd name="T79" fmla="*/ 453 h 1587"/>
                <a:gd name="T80" fmla="*/ 794 w 1928"/>
                <a:gd name="T81" fmla="*/ 0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8" h="1587">
                  <a:moveTo>
                    <a:pt x="794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793"/>
                  </a:lnTo>
                  <a:lnTo>
                    <a:pt x="0" y="793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1360"/>
                  </a:lnTo>
                  <a:lnTo>
                    <a:pt x="227" y="1360"/>
                  </a:lnTo>
                  <a:lnTo>
                    <a:pt x="227" y="1587"/>
                  </a:lnTo>
                  <a:lnTo>
                    <a:pt x="680" y="1587"/>
                  </a:lnTo>
                  <a:lnTo>
                    <a:pt x="680" y="1474"/>
                  </a:lnTo>
                  <a:lnTo>
                    <a:pt x="794" y="1474"/>
                  </a:lnTo>
                  <a:lnTo>
                    <a:pt x="794" y="1360"/>
                  </a:lnTo>
                  <a:lnTo>
                    <a:pt x="907" y="1360"/>
                  </a:lnTo>
                  <a:lnTo>
                    <a:pt x="907" y="1247"/>
                  </a:lnTo>
                  <a:lnTo>
                    <a:pt x="1134" y="1247"/>
                  </a:lnTo>
                  <a:lnTo>
                    <a:pt x="1134" y="1134"/>
                  </a:lnTo>
                  <a:lnTo>
                    <a:pt x="1474" y="1134"/>
                  </a:lnTo>
                  <a:lnTo>
                    <a:pt x="1474" y="1020"/>
                  </a:lnTo>
                  <a:lnTo>
                    <a:pt x="1701" y="1020"/>
                  </a:lnTo>
                  <a:lnTo>
                    <a:pt x="1701" y="907"/>
                  </a:lnTo>
                  <a:lnTo>
                    <a:pt x="1814" y="907"/>
                  </a:lnTo>
                  <a:lnTo>
                    <a:pt x="1814" y="793"/>
                  </a:lnTo>
                  <a:lnTo>
                    <a:pt x="1928" y="793"/>
                  </a:lnTo>
                  <a:lnTo>
                    <a:pt x="1928" y="680"/>
                  </a:lnTo>
                  <a:lnTo>
                    <a:pt x="1814" y="680"/>
                  </a:lnTo>
                  <a:lnTo>
                    <a:pt x="1814" y="340"/>
                  </a:lnTo>
                  <a:lnTo>
                    <a:pt x="1474" y="340"/>
                  </a:lnTo>
                  <a:lnTo>
                    <a:pt x="1474" y="226"/>
                  </a:lnTo>
                  <a:lnTo>
                    <a:pt x="1134" y="226"/>
                  </a:lnTo>
                  <a:lnTo>
                    <a:pt x="1134" y="340"/>
                  </a:lnTo>
                  <a:lnTo>
                    <a:pt x="907" y="340"/>
                  </a:lnTo>
                  <a:lnTo>
                    <a:pt x="907" y="453"/>
                  </a:lnTo>
                  <a:lnTo>
                    <a:pt x="794" y="453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5" name="Freeform 135"/>
            <p:cNvSpPr>
              <a:spLocks/>
            </p:cNvSpPr>
            <p:nvPr/>
          </p:nvSpPr>
          <p:spPr bwMode="auto">
            <a:xfrm>
              <a:off x="5846" y="3364"/>
              <a:ext cx="1701" cy="2268"/>
            </a:xfrm>
            <a:custGeom>
              <a:avLst/>
              <a:gdLst>
                <a:gd name="T0" fmla="*/ 0 w 1701"/>
                <a:gd name="T1" fmla="*/ 1588 h 2268"/>
                <a:gd name="T2" fmla="*/ 0 w 1701"/>
                <a:gd name="T3" fmla="*/ 1815 h 2268"/>
                <a:gd name="T4" fmla="*/ 114 w 1701"/>
                <a:gd name="T5" fmla="*/ 1815 h 2268"/>
                <a:gd name="T6" fmla="*/ 114 w 1701"/>
                <a:gd name="T7" fmla="*/ 2041 h 2268"/>
                <a:gd name="T8" fmla="*/ 454 w 1701"/>
                <a:gd name="T9" fmla="*/ 2041 h 2268"/>
                <a:gd name="T10" fmla="*/ 454 w 1701"/>
                <a:gd name="T11" fmla="*/ 2155 h 2268"/>
                <a:gd name="T12" fmla="*/ 681 w 1701"/>
                <a:gd name="T13" fmla="*/ 2155 h 2268"/>
                <a:gd name="T14" fmla="*/ 681 w 1701"/>
                <a:gd name="T15" fmla="*/ 2268 h 2268"/>
                <a:gd name="T16" fmla="*/ 908 w 1701"/>
                <a:gd name="T17" fmla="*/ 2268 h 2268"/>
                <a:gd name="T18" fmla="*/ 908 w 1701"/>
                <a:gd name="T19" fmla="*/ 2041 h 2268"/>
                <a:gd name="T20" fmla="*/ 1134 w 1701"/>
                <a:gd name="T21" fmla="*/ 2041 h 2268"/>
                <a:gd name="T22" fmla="*/ 1134 w 1701"/>
                <a:gd name="T23" fmla="*/ 1928 h 2268"/>
                <a:gd name="T24" fmla="*/ 1361 w 1701"/>
                <a:gd name="T25" fmla="*/ 1928 h 2268"/>
                <a:gd name="T26" fmla="*/ 1361 w 1701"/>
                <a:gd name="T27" fmla="*/ 1815 h 2268"/>
                <a:gd name="T28" fmla="*/ 1475 w 1701"/>
                <a:gd name="T29" fmla="*/ 1815 h 2268"/>
                <a:gd name="T30" fmla="*/ 1475 w 1701"/>
                <a:gd name="T31" fmla="*/ 1701 h 2268"/>
                <a:gd name="T32" fmla="*/ 1588 w 1701"/>
                <a:gd name="T33" fmla="*/ 1701 h 2268"/>
                <a:gd name="T34" fmla="*/ 1588 w 1701"/>
                <a:gd name="T35" fmla="*/ 1134 h 2268"/>
                <a:gd name="T36" fmla="*/ 1701 w 1701"/>
                <a:gd name="T37" fmla="*/ 1134 h 2268"/>
                <a:gd name="T38" fmla="*/ 1701 w 1701"/>
                <a:gd name="T39" fmla="*/ 681 h 2268"/>
                <a:gd name="T40" fmla="*/ 1475 w 1701"/>
                <a:gd name="T41" fmla="*/ 681 h 2268"/>
                <a:gd name="T42" fmla="*/ 1475 w 1701"/>
                <a:gd name="T43" fmla="*/ 567 h 2268"/>
                <a:gd name="T44" fmla="*/ 1361 w 1701"/>
                <a:gd name="T45" fmla="*/ 567 h 2268"/>
                <a:gd name="T46" fmla="*/ 1361 w 1701"/>
                <a:gd name="T47" fmla="*/ 454 h 2268"/>
                <a:gd name="T48" fmla="*/ 1248 w 1701"/>
                <a:gd name="T49" fmla="*/ 454 h 2268"/>
                <a:gd name="T50" fmla="*/ 1248 w 1701"/>
                <a:gd name="T51" fmla="*/ 340 h 2268"/>
                <a:gd name="T52" fmla="*/ 908 w 1701"/>
                <a:gd name="T53" fmla="*/ 340 h 2268"/>
                <a:gd name="T54" fmla="*/ 908 w 1701"/>
                <a:gd name="T55" fmla="*/ 227 h 2268"/>
                <a:gd name="T56" fmla="*/ 908 w 1701"/>
                <a:gd name="T57" fmla="*/ 114 h 2268"/>
                <a:gd name="T58" fmla="*/ 681 w 1701"/>
                <a:gd name="T59" fmla="*/ 114 h 2268"/>
                <a:gd name="T60" fmla="*/ 681 w 1701"/>
                <a:gd name="T61" fmla="*/ 0 h 2268"/>
                <a:gd name="T62" fmla="*/ 454 w 1701"/>
                <a:gd name="T63" fmla="*/ 0 h 2268"/>
                <a:gd name="T64" fmla="*/ 454 w 1701"/>
                <a:gd name="T65" fmla="*/ 454 h 2268"/>
                <a:gd name="T66" fmla="*/ 227 w 1701"/>
                <a:gd name="T67" fmla="*/ 454 h 2268"/>
                <a:gd name="T68" fmla="*/ 227 w 1701"/>
                <a:gd name="T69" fmla="*/ 567 h 2268"/>
                <a:gd name="T70" fmla="*/ 114 w 1701"/>
                <a:gd name="T71" fmla="*/ 567 h 2268"/>
                <a:gd name="T72" fmla="*/ 114 w 1701"/>
                <a:gd name="T73" fmla="*/ 794 h 2268"/>
                <a:gd name="T74" fmla="*/ 341 w 1701"/>
                <a:gd name="T75" fmla="*/ 794 h 2268"/>
                <a:gd name="T76" fmla="*/ 341 w 1701"/>
                <a:gd name="T77" fmla="*/ 1248 h 2268"/>
                <a:gd name="T78" fmla="*/ 227 w 1701"/>
                <a:gd name="T79" fmla="*/ 1248 h 2268"/>
                <a:gd name="T80" fmla="*/ 227 w 1701"/>
                <a:gd name="T81" fmla="*/ 1474 h 2268"/>
                <a:gd name="T82" fmla="*/ 114 w 1701"/>
                <a:gd name="T83" fmla="*/ 1474 h 2268"/>
                <a:gd name="T84" fmla="*/ 114 w 1701"/>
                <a:gd name="T85" fmla="*/ 1588 h 2268"/>
                <a:gd name="T86" fmla="*/ 0 w 1701"/>
                <a:gd name="T87" fmla="*/ 158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01" h="2268">
                  <a:moveTo>
                    <a:pt x="0" y="1588"/>
                  </a:moveTo>
                  <a:lnTo>
                    <a:pt x="0" y="1815"/>
                  </a:lnTo>
                  <a:lnTo>
                    <a:pt x="114" y="1815"/>
                  </a:lnTo>
                  <a:lnTo>
                    <a:pt x="114" y="2041"/>
                  </a:lnTo>
                  <a:lnTo>
                    <a:pt x="454" y="2041"/>
                  </a:lnTo>
                  <a:lnTo>
                    <a:pt x="454" y="2155"/>
                  </a:lnTo>
                  <a:lnTo>
                    <a:pt x="681" y="2155"/>
                  </a:lnTo>
                  <a:lnTo>
                    <a:pt x="681" y="2268"/>
                  </a:lnTo>
                  <a:lnTo>
                    <a:pt x="908" y="2268"/>
                  </a:lnTo>
                  <a:lnTo>
                    <a:pt x="908" y="2041"/>
                  </a:lnTo>
                  <a:lnTo>
                    <a:pt x="1134" y="2041"/>
                  </a:lnTo>
                  <a:lnTo>
                    <a:pt x="1134" y="1928"/>
                  </a:lnTo>
                  <a:lnTo>
                    <a:pt x="1361" y="1928"/>
                  </a:lnTo>
                  <a:lnTo>
                    <a:pt x="1361" y="1815"/>
                  </a:lnTo>
                  <a:lnTo>
                    <a:pt x="1475" y="1815"/>
                  </a:lnTo>
                  <a:lnTo>
                    <a:pt x="1475" y="1701"/>
                  </a:lnTo>
                  <a:lnTo>
                    <a:pt x="1588" y="1701"/>
                  </a:lnTo>
                  <a:lnTo>
                    <a:pt x="1588" y="1134"/>
                  </a:lnTo>
                  <a:lnTo>
                    <a:pt x="1701" y="1134"/>
                  </a:lnTo>
                  <a:lnTo>
                    <a:pt x="1701" y="681"/>
                  </a:lnTo>
                  <a:lnTo>
                    <a:pt x="1475" y="681"/>
                  </a:lnTo>
                  <a:lnTo>
                    <a:pt x="1475" y="567"/>
                  </a:lnTo>
                  <a:lnTo>
                    <a:pt x="1361" y="567"/>
                  </a:lnTo>
                  <a:lnTo>
                    <a:pt x="1361" y="454"/>
                  </a:lnTo>
                  <a:lnTo>
                    <a:pt x="1248" y="454"/>
                  </a:lnTo>
                  <a:lnTo>
                    <a:pt x="1248" y="340"/>
                  </a:lnTo>
                  <a:lnTo>
                    <a:pt x="908" y="340"/>
                  </a:lnTo>
                  <a:lnTo>
                    <a:pt x="908" y="227"/>
                  </a:lnTo>
                  <a:lnTo>
                    <a:pt x="908" y="114"/>
                  </a:lnTo>
                  <a:lnTo>
                    <a:pt x="681" y="114"/>
                  </a:lnTo>
                  <a:lnTo>
                    <a:pt x="681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794"/>
                  </a:lnTo>
                  <a:lnTo>
                    <a:pt x="341" y="794"/>
                  </a:lnTo>
                  <a:lnTo>
                    <a:pt x="341" y="1248"/>
                  </a:lnTo>
                  <a:lnTo>
                    <a:pt x="227" y="1248"/>
                  </a:lnTo>
                  <a:lnTo>
                    <a:pt x="227" y="1474"/>
                  </a:lnTo>
                  <a:lnTo>
                    <a:pt x="114" y="1474"/>
                  </a:lnTo>
                  <a:lnTo>
                    <a:pt x="114" y="1588"/>
                  </a:lnTo>
                  <a:lnTo>
                    <a:pt x="0" y="158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6" name="Freeform 137"/>
            <p:cNvSpPr>
              <a:spLocks/>
            </p:cNvSpPr>
            <p:nvPr/>
          </p:nvSpPr>
          <p:spPr bwMode="auto">
            <a:xfrm>
              <a:off x="3805" y="1890"/>
              <a:ext cx="2041" cy="1701"/>
            </a:xfrm>
            <a:custGeom>
              <a:avLst/>
              <a:gdLst>
                <a:gd name="T0" fmla="*/ 454 w 2041"/>
                <a:gd name="T1" fmla="*/ 1361 h 1701"/>
                <a:gd name="T2" fmla="*/ 454 w 2041"/>
                <a:gd name="T3" fmla="*/ 1247 h 1701"/>
                <a:gd name="T4" fmla="*/ 681 w 2041"/>
                <a:gd name="T5" fmla="*/ 1247 h 1701"/>
                <a:gd name="T6" fmla="*/ 681 w 2041"/>
                <a:gd name="T7" fmla="*/ 1361 h 1701"/>
                <a:gd name="T8" fmla="*/ 1361 w 2041"/>
                <a:gd name="T9" fmla="*/ 1361 h 1701"/>
                <a:gd name="T10" fmla="*/ 1361 w 2041"/>
                <a:gd name="T11" fmla="*/ 1474 h 1701"/>
                <a:gd name="T12" fmla="*/ 1588 w 2041"/>
                <a:gd name="T13" fmla="*/ 1474 h 1701"/>
                <a:gd name="T14" fmla="*/ 1588 w 2041"/>
                <a:gd name="T15" fmla="*/ 1588 h 1701"/>
                <a:gd name="T16" fmla="*/ 1815 w 2041"/>
                <a:gd name="T17" fmla="*/ 1588 h 1701"/>
                <a:gd name="T18" fmla="*/ 1815 w 2041"/>
                <a:gd name="T19" fmla="*/ 1701 h 1701"/>
                <a:gd name="T20" fmla="*/ 2041 w 2041"/>
                <a:gd name="T21" fmla="*/ 1701 h 1701"/>
                <a:gd name="T22" fmla="*/ 2041 w 2041"/>
                <a:gd name="T23" fmla="*/ 1474 h 1701"/>
                <a:gd name="T24" fmla="*/ 1928 w 2041"/>
                <a:gd name="T25" fmla="*/ 1474 h 1701"/>
                <a:gd name="T26" fmla="*/ 1928 w 2041"/>
                <a:gd name="T27" fmla="*/ 1134 h 1701"/>
                <a:gd name="T28" fmla="*/ 1474 w 2041"/>
                <a:gd name="T29" fmla="*/ 1134 h 1701"/>
                <a:gd name="T30" fmla="*/ 1474 w 2041"/>
                <a:gd name="T31" fmla="*/ 907 h 1701"/>
                <a:gd name="T32" fmla="*/ 1701 w 2041"/>
                <a:gd name="T33" fmla="*/ 907 h 1701"/>
                <a:gd name="T34" fmla="*/ 1701 w 2041"/>
                <a:gd name="T35" fmla="*/ 680 h 1701"/>
                <a:gd name="T36" fmla="*/ 1021 w 2041"/>
                <a:gd name="T37" fmla="*/ 680 h 1701"/>
                <a:gd name="T38" fmla="*/ 1021 w 2041"/>
                <a:gd name="T39" fmla="*/ 340 h 1701"/>
                <a:gd name="T40" fmla="*/ 907 w 2041"/>
                <a:gd name="T41" fmla="*/ 340 h 1701"/>
                <a:gd name="T42" fmla="*/ 907 w 2041"/>
                <a:gd name="T43" fmla="*/ 0 h 1701"/>
                <a:gd name="T44" fmla="*/ 794 w 2041"/>
                <a:gd name="T45" fmla="*/ 0 h 1701"/>
                <a:gd name="T46" fmla="*/ 794 w 2041"/>
                <a:gd name="T47" fmla="*/ 227 h 1701"/>
                <a:gd name="T48" fmla="*/ 567 w 2041"/>
                <a:gd name="T49" fmla="*/ 227 h 1701"/>
                <a:gd name="T50" fmla="*/ 567 w 2041"/>
                <a:gd name="T51" fmla="*/ 340 h 1701"/>
                <a:gd name="T52" fmla="*/ 454 w 2041"/>
                <a:gd name="T53" fmla="*/ 340 h 1701"/>
                <a:gd name="T54" fmla="*/ 454 w 2041"/>
                <a:gd name="T55" fmla="*/ 567 h 1701"/>
                <a:gd name="T56" fmla="*/ 567 w 2041"/>
                <a:gd name="T57" fmla="*/ 567 h 1701"/>
                <a:gd name="T58" fmla="*/ 567 w 2041"/>
                <a:gd name="T59" fmla="*/ 794 h 1701"/>
                <a:gd name="T60" fmla="*/ 114 w 2041"/>
                <a:gd name="T61" fmla="*/ 794 h 1701"/>
                <a:gd name="T62" fmla="*/ 114 w 2041"/>
                <a:gd name="T63" fmla="*/ 907 h 1701"/>
                <a:gd name="T64" fmla="*/ 0 w 2041"/>
                <a:gd name="T65" fmla="*/ 907 h 1701"/>
                <a:gd name="T66" fmla="*/ 0 w 2041"/>
                <a:gd name="T67" fmla="*/ 1474 h 1701"/>
                <a:gd name="T68" fmla="*/ 227 w 2041"/>
                <a:gd name="T69" fmla="*/ 1474 h 1701"/>
                <a:gd name="T70" fmla="*/ 227 w 2041"/>
                <a:gd name="T71" fmla="*/ 1361 h 1701"/>
                <a:gd name="T72" fmla="*/ 454 w 2041"/>
                <a:gd name="T73" fmla="*/ 136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1" h="1701">
                  <a:moveTo>
                    <a:pt x="454" y="1361"/>
                  </a:moveTo>
                  <a:lnTo>
                    <a:pt x="454" y="1247"/>
                  </a:lnTo>
                  <a:lnTo>
                    <a:pt x="681" y="1247"/>
                  </a:lnTo>
                  <a:lnTo>
                    <a:pt x="681" y="1361"/>
                  </a:lnTo>
                  <a:lnTo>
                    <a:pt x="1361" y="1361"/>
                  </a:lnTo>
                  <a:lnTo>
                    <a:pt x="1361" y="1474"/>
                  </a:lnTo>
                  <a:lnTo>
                    <a:pt x="1588" y="1474"/>
                  </a:lnTo>
                  <a:lnTo>
                    <a:pt x="1588" y="1588"/>
                  </a:lnTo>
                  <a:lnTo>
                    <a:pt x="1815" y="1588"/>
                  </a:lnTo>
                  <a:lnTo>
                    <a:pt x="1815" y="1701"/>
                  </a:lnTo>
                  <a:lnTo>
                    <a:pt x="2041" y="1701"/>
                  </a:lnTo>
                  <a:lnTo>
                    <a:pt x="2041" y="1474"/>
                  </a:lnTo>
                  <a:lnTo>
                    <a:pt x="1928" y="1474"/>
                  </a:lnTo>
                  <a:lnTo>
                    <a:pt x="1928" y="1134"/>
                  </a:lnTo>
                  <a:lnTo>
                    <a:pt x="1474" y="1134"/>
                  </a:lnTo>
                  <a:lnTo>
                    <a:pt x="1474" y="907"/>
                  </a:lnTo>
                  <a:lnTo>
                    <a:pt x="1701" y="907"/>
                  </a:lnTo>
                  <a:lnTo>
                    <a:pt x="1701" y="680"/>
                  </a:lnTo>
                  <a:lnTo>
                    <a:pt x="1021" y="680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0"/>
                  </a:lnTo>
                  <a:lnTo>
                    <a:pt x="794" y="0"/>
                  </a:lnTo>
                  <a:lnTo>
                    <a:pt x="79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794"/>
                  </a:lnTo>
                  <a:lnTo>
                    <a:pt x="114" y="794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1474"/>
                  </a:lnTo>
                  <a:lnTo>
                    <a:pt x="227" y="1474"/>
                  </a:lnTo>
                  <a:lnTo>
                    <a:pt x="227" y="1361"/>
                  </a:lnTo>
                  <a:lnTo>
                    <a:pt x="454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7" name="Freeform 139"/>
            <p:cNvSpPr>
              <a:spLocks/>
            </p:cNvSpPr>
            <p:nvPr/>
          </p:nvSpPr>
          <p:spPr bwMode="auto">
            <a:xfrm>
              <a:off x="5506" y="302"/>
              <a:ext cx="454" cy="341"/>
            </a:xfrm>
            <a:custGeom>
              <a:avLst/>
              <a:gdLst>
                <a:gd name="T0" fmla="*/ 454 w 454"/>
                <a:gd name="T1" fmla="*/ 114 h 341"/>
                <a:gd name="T2" fmla="*/ 454 w 454"/>
                <a:gd name="T3" fmla="*/ 341 h 341"/>
                <a:gd name="T4" fmla="*/ 114 w 454"/>
                <a:gd name="T5" fmla="*/ 341 h 341"/>
                <a:gd name="T6" fmla="*/ 114 w 454"/>
                <a:gd name="T7" fmla="*/ 227 h 341"/>
                <a:gd name="T8" fmla="*/ 0 w 454"/>
                <a:gd name="T9" fmla="*/ 227 h 341"/>
                <a:gd name="T10" fmla="*/ 0 w 454"/>
                <a:gd name="T11" fmla="*/ 114 h 341"/>
                <a:gd name="T12" fmla="*/ 340 w 454"/>
                <a:gd name="T13" fmla="*/ 114 h 341"/>
                <a:gd name="T14" fmla="*/ 340 w 454"/>
                <a:gd name="T15" fmla="*/ 0 h 341"/>
                <a:gd name="T16" fmla="*/ 454 w 454"/>
                <a:gd name="T17" fmla="*/ 0 h 341"/>
                <a:gd name="T18" fmla="*/ 454 w 454"/>
                <a:gd name="T19" fmla="*/ 11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341">
                  <a:moveTo>
                    <a:pt x="454" y="114"/>
                  </a:moveTo>
                  <a:lnTo>
                    <a:pt x="454" y="341"/>
                  </a:lnTo>
                  <a:lnTo>
                    <a:pt x="114" y="341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8" name="Freeform 140"/>
            <p:cNvSpPr>
              <a:spLocks/>
            </p:cNvSpPr>
            <p:nvPr/>
          </p:nvSpPr>
          <p:spPr bwMode="auto">
            <a:xfrm>
              <a:off x="5393" y="416"/>
              <a:ext cx="453" cy="453"/>
            </a:xfrm>
            <a:custGeom>
              <a:avLst/>
              <a:gdLst>
                <a:gd name="T0" fmla="*/ 113 w 453"/>
                <a:gd name="T1" fmla="*/ 0 h 453"/>
                <a:gd name="T2" fmla="*/ 0 w 453"/>
                <a:gd name="T3" fmla="*/ 0 h 453"/>
                <a:gd name="T4" fmla="*/ 0 w 453"/>
                <a:gd name="T5" fmla="*/ 227 h 453"/>
                <a:gd name="T6" fmla="*/ 113 w 453"/>
                <a:gd name="T7" fmla="*/ 227 h 453"/>
                <a:gd name="T8" fmla="*/ 113 w 453"/>
                <a:gd name="T9" fmla="*/ 453 h 453"/>
                <a:gd name="T10" fmla="*/ 340 w 453"/>
                <a:gd name="T11" fmla="*/ 453 h 453"/>
                <a:gd name="T12" fmla="*/ 340 w 453"/>
                <a:gd name="T13" fmla="*/ 340 h 453"/>
                <a:gd name="T14" fmla="*/ 453 w 453"/>
                <a:gd name="T15" fmla="*/ 340 h 453"/>
                <a:gd name="T16" fmla="*/ 453 w 453"/>
                <a:gd name="T17" fmla="*/ 227 h 453"/>
                <a:gd name="T18" fmla="*/ 227 w 453"/>
                <a:gd name="T19" fmla="*/ 227 h 453"/>
                <a:gd name="T20" fmla="*/ 227 w 453"/>
                <a:gd name="T21" fmla="*/ 113 h 453"/>
                <a:gd name="T22" fmla="*/ 113 w 453"/>
                <a:gd name="T23" fmla="*/ 113 h 453"/>
                <a:gd name="T24" fmla="*/ 113 w 453"/>
                <a:gd name="T2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453">
                  <a:moveTo>
                    <a:pt x="113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9" name="Freeform 141"/>
            <p:cNvSpPr>
              <a:spLocks/>
            </p:cNvSpPr>
            <p:nvPr/>
          </p:nvSpPr>
          <p:spPr bwMode="auto">
            <a:xfrm>
              <a:off x="5506" y="416"/>
              <a:ext cx="1021" cy="1134"/>
            </a:xfrm>
            <a:custGeom>
              <a:avLst/>
              <a:gdLst>
                <a:gd name="T0" fmla="*/ 0 w 1021"/>
                <a:gd name="T1" fmla="*/ 453 h 1134"/>
                <a:gd name="T2" fmla="*/ 0 w 1021"/>
                <a:gd name="T3" fmla="*/ 567 h 1134"/>
                <a:gd name="T4" fmla="*/ 227 w 1021"/>
                <a:gd name="T5" fmla="*/ 567 h 1134"/>
                <a:gd name="T6" fmla="*/ 227 w 1021"/>
                <a:gd name="T7" fmla="*/ 680 h 1134"/>
                <a:gd name="T8" fmla="*/ 340 w 1021"/>
                <a:gd name="T9" fmla="*/ 680 h 1134"/>
                <a:gd name="T10" fmla="*/ 340 w 1021"/>
                <a:gd name="T11" fmla="*/ 794 h 1134"/>
                <a:gd name="T12" fmla="*/ 227 w 1021"/>
                <a:gd name="T13" fmla="*/ 794 h 1134"/>
                <a:gd name="T14" fmla="*/ 227 w 1021"/>
                <a:gd name="T15" fmla="*/ 1020 h 1134"/>
                <a:gd name="T16" fmla="*/ 340 w 1021"/>
                <a:gd name="T17" fmla="*/ 1020 h 1134"/>
                <a:gd name="T18" fmla="*/ 340 w 1021"/>
                <a:gd name="T19" fmla="*/ 1134 h 1134"/>
                <a:gd name="T20" fmla="*/ 454 w 1021"/>
                <a:gd name="T21" fmla="*/ 1134 h 1134"/>
                <a:gd name="T22" fmla="*/ 454 w 1021"/>
                <a:gd name="T23" fmla="*/ 1020 h 1134"/>
                <a:gd name="T24" fmla="*/ 794 w 1021"/>
                <a:gd name="T25" fmla="*/ 1020 h 1134"/>
                <a:gd name="T26" fmla="*/ 794 w 1021"/>
                <a:gd name="T27" fmla="*/ 794 h 1134"/>
                <a:gd name="T28" fmla="*/ 1021 w 1021"/>
                <a:gd name="T29" fmla="*/ 794 h 1134"/>
                <a:gd name="T30" fmla="*/ 1021 w 1021"/>
                <a:gd name="T31" fmla="*/ 680 h 1134"/>
                <a:gd name="T32" fmla="*/ 794 w 1021"/>
                <a:gd name="T33" fmla="*/ 680 h 1134"/>
                <a:gd name="T34" fmla="*/ 794 w 1021"/>
                <a:gd name="T35" fmla="*/ 113 h 1134"/>
                <a:gd name="T36" fmla="*/ 567 w 1021"/>
                <a:gd name="T37" fmla="*/ 113 h 1134"/>
                <a:gd name="T38" fmla="*/ 567 w 1021"/>
                <a:gd name="T39" fmla="*/ 0 h 1134"/>
                <a:gd name="T40" fmla="*/ 454 w 1021"/>
                <a:gd name="T41" fmla="*/ 0 h 1134"/>
                <a:gd name="T42" fmla="*/ 454 w 1021"/>
                <a:gd name="T43" fmla="*/ 227 h 1134"/>
                <a:gd name="T44" fmla="*/ 340 w 1021"/>
                <a:gd name="T45" fmla="*/ 227 h 1134"/>
                <a:gd name="T46" fmla="*/ 340 w 1021"/>
                <a:gd name="T47" fmla="*/ 340 h 1134"/>
                <a:gd name="T48" fmla="*/ 227 w 1021"/>
                <a:gd name="T49" fmla="*/ 340 h 1134"/>
                <a:gd name="T50" fmla="*/ 227 w 1021"/>
                <a:gd name="T51" fmla="*/ 453 h 1134"/>
                <a:gd name="T52" fmla="*/ 0 w 1021"/>
                <a:gd name="T53" fmla="*/ 453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1" h="1134">
                  <a:moveTo>
                    <a:pt x="0" y="453"/>
                  </a:moveTo>
                  <a:lnTo>
                    <a:pt x="0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1020"/>
                  </a:lnTo>
                  <a:lnTo>
                    <a:pt x="340" y="1020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020"/>
                  </a:lnTo>
                  <a:lnTo>
                    <a:pt x="794" y="1020"/>
                  </a:lnTo>
                  <a:lnTo>
                    <a:pt x="794" y="794"/>
                  </a:lnTo>
                  <a:lnTo>
                    <a:pt x="1021" y="794"/>
                  </a:lnTo>
                  <a:lnTo>
                    <a:pt x="1021" y="680"/>
                  </a:lnTo>
                  <a:lnTo>
                    <a:pt x="794" y="680"/>
                  </a:lnTo>
                  <a:lnTo>
                    <a:pt x="79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0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0" name="Freeform 143"/>
            <p:cNvSpPr>
              <a:spLocks/>
            </p:cNvSpPr>
            <p:nvPr/>
          </p:nvSpPr>
          <p:spPr bwMode="auto">
            <a:xfrm>
              <a:off x="4486" y="76"/>
              <a:ext cx="1360" cy="1701"/>
            </a:xfrm>
            <a:custGeom>
              <a:avLst/>
              <a:gdLst>
                <a:gd name="T0" fmla="*/ 1020 w 1360"/>
                <a:gd name="T1" fmla="*/ 340 h 1701"/>
                <a:gd name="T2" fmla="*/ 1020 w 1360"/>
                <a:gd name="T3" fmla="*/ 113 h 1701"/>
                <a:gd name="T4" fmla="*/ 793 w 1360"/>
                <a:gd name="T5" fmla="*/ 113 h 1701"/>
                <a:gd name="T6" fmla="*/ 793 w 1360"/>
                <a:gd name="T7" fmla="*/ 0 h 1701"/>
                <a:gd name="T8" fmla="*/ 680 w 1360"/>
                <a:gd name="T9" fmla="*/ 0 h 1701"/>
                <a:gd name="T10" fmla="*/ 680 w 1360"/>
                <a:gd name="T11" fmla="*/ 113 h 1701"/>
                <a:gd name="T12" fmla="*/ 340 w 1360"/>
                <a:gd name="T13" fmla="*/ 113 h 1701"/>
                <a:gd name="T14" fmla="*/ 340 w 1360"/>
                <a:gd name="T15" fmla="*/ 0 h 1701"/>
                <a:gd name="T16" fmla="*/ 226 w 1360"/>
                <a:gd name="T17" fmla="*/ 0 h 1701"/>
                <a:gd name="T18" fmla="*/ 226 w 1360"/>
                <a:gd name="T19" fmla="*/ 567 h 1701"/>
                <a:gd name="T20" fmla="*/ 113 w 1360"/>
                <a:gd name="T21" fmla="*/ 567 h 1701"/>
                <a:gd name="T22" fmla="*/ 113 w 1360"/>
                <a:gd name="T23" fmla="*/ 793 h 1701"/>
                <a:gd name="T24" fmla="*/ 340 w 1360"/>
                <a:gd name="T25" fmla="*/ 793 h 1701"/>
                <a:gd name="T26" fmla="*/ 340 w 1360"/>
                <a:gd name="T27" fmla="*/ 907 h 1701"/>
                <a:gd name="T28" fmla="*/ 226 w 1360"/>
                <a:gd name="T29" fmla="*/ 907 h 1701"/>
                <a:gd name="T30" fmla="*/ 226 w 1360"/>
                <a:gd name="T31" fmla="*/ 1020 h 1701"/>
                <a:gd name="T32" fmla="*/ 113 w 1360"/>
                <a:gd name="T33" fmla="*/ 1020 h 1701"/>
                <a:gd name="T34" fmla="*/ 113 w 1360"/>
                <a:gd name="T35" fmla="*/ 1134 h 1701"/>
                <a:gd name="T36" fmla="*/ 0 w 1360"/>
                <a:gd name="T37" fmla="*/ 1134 h 1701"/>
                <a:gd name="T38" fmla="*/ 0 w 1360"/>
                <a:gd name="T39" fmla="*/ 1474 h 1701"/>
                <a:gd name="T40" fmla="*/ 113 w 1360"/>
                <a:gd name="T41" fmla="*/ 1474 h 1701"/>
                <a:gd name="T42" fmla="*/ 113 w 1360"/>
                <a:gd name="T43" fmla="*/ 1587 h 1701"/>
                <a:gd name="T44" fmla="*/ 226 w 1360"/>
                <a:gd name="T45" fmla="*/ 1587 h 1701"/>
                <a:gd name="T46" fmla="*/ 226 w 1360"/>
                <a:gd name="T47" fmla="*/ 1701 h 1701"/>
                <a:gd name="T48" fmla="*/ 453 w 1360"/>
                <a:gd name="T49" fmla="*/ 1701 h 1701"/>
                <a:gd name="T50" fmla="*/ 453 w 1360"/>
                <a:gd name="T51" fmla="*/ 1587 h 1701"/>
                <a:gd name="T52" fmla="*/ 680 w 1360"/>
                <a:gd name="T53" fmla="*/ 1587 h 1701"/>
                <a:gd name="T54" fmla="*/ 680 w 1360"/>
                <a:gd name="T55" fmla="*/ 1701 h 1701"/>
                <a:gd name="T56" fmla="*/ 1360 w 1360"/>
                <a:gd name="T57" fmla="*/ 1701 h 1701"/>
                <a:gd name="T58" fmla="*/ 1360 w 1360"/>
                <a:gd name="T59" fmla="*/ 1587 h 1701"/>
                <a:gd name="T60" fmla="*/ 1247 w 1360"/>
                <a:gd name="T61" fmla="*/ 1587 h 1701"/>
                <a:gd name="T62" fmla="*/ 1247 w 1360"/>
                <a:gd name="T63" fmla="*/ 1134 h 1701"/>
                <a:gd name="T64" fmla="*/ 1360 w 1360"/>
                <a:gd name="T65" fmla="*/ 1134 h 1701"/>
                <a:gd name="T66" fmla="*/ 1360 w 1360"/>
                <a:gd name="T67" fmla="*/ 1020 h 1701"/>
                <a:gd name="T68" fmla="*/ 1247 w 1360"/>
                <a:gd name="T69" fmla="*/ 1020 h 1701"/>
                <a:gd name="T70" fmla="*/ 1247 w 1360"/>
                <a:gd name="T71" fmla="*/ 907 h 1701"/>
                <a:gd name="T72" fmla="*/ 1020 w 1360"/>
                <a:gd name="T73" fmla="*/ 907 h 1701"/>
                <a:gd name="T74" fmla="*/ 1020 w 1360"/>
                <a:gd name="T75" fmla="*/ 567 h 1701"/>
                <a:gd name="T76" fmla="*/ 907 w 1360"/>
                <a:gd name="T77" fmla="*/ 567 h 1701"/>
                <a:gd name="T78" fmla="*/ 907 w 1360"/>
                <a:gd name="T79" fmla="*/ 340 h 1701"/>
                <a:gd name="T80" fmla="*/ 1020 w 1360"/>
                <a:gd name="T81" fmla="*/ 34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0" h="1701">
                  <a:moveTo>
                    <a:pt x="1020" y="340"/>
                  </a:moveTo>
                  <a:lnTo>
                    <a:pt x="1020" y="113"/>
                  </a:lnTo>
                  <a:lnTo>
                    <a:pt x="793" y="113"/>
                  </a:lnTo>
                  <a:lnTo>
                    <a:pt x="793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6" y="0"/>
                  </a:lnTo>
                  <a:lnTo>
                    <a:pt x="226" y="567"/>
                  </a:lnTo>
                  <a:lnTo>
                    <a:pt x="113" y="567"/>
                  </a:lnTo>
                  <a:lnTo>
                    <a:pt x="113" y="793"/>
                  </a:lnTo>
                  <a:lnTo>
                    <a:pt x="340" y="793"/>
                  </a:lnTo>
                  <a:lnTo>
                    <a:pt x="340" y="907"/>
                  </a:lnTo>
                  <a:lnTo>
                    <a:pt x="226" y="907"/>
                  </a:lnTo>
                  <a:lnTo>
                    <a:pt x="226" y="1020"/>
                  </a:lnTo>
                  <a:lnTo>
                    <a:pt x="113" y="1020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1474"/>
                  </a:lnTo>
                  <a:lnTo>
                    <a:pt x="113" y="1474"/>
                  </a:lnTo>
                  <a:lnTo>
                    <a:pt x="113" y="1587"/>
                  </a:lnTo>
                  <a:lnTo>
                    <a:pt x="226" y="1587"/>
                  </a:lnTo>
                  <a:lnTo>
                    <a:pt x="226" y="1701"/>
                  </a:lnTo>
                  <a:lnTo>
                    <a:pt x="453" y="1701"/>
                  </a:lnTo>
                  <a:lnTo>
                    <a:pt x="453" y="1587"/>
                  </a:lnTo>
                  <a:lnTo>
                    <a:pt x="680" y="1587"/>
                  </a:lnTo>
                  <a:lnTo>
                    <a:pt x="680" y="1701"/>
                  </a:lnTo>
                  <a:lnTo>
                    <a:pt x="1360" y="1701"/>
                  </a:lnTo>
                  <a:lnTo>
                    <a:pt x="1360" y="1587"/>
                  </a:lnTo>
                  <a:lnTo>
                    <a:pt x="1247" y="1587"/>
                  </a:lnTo>
                  <a:lnTo>
                    <a:pt x="1247" y="1134"/>
                  </a:lnTo>
                  <a:lnTo>
                    <a:pt x="1360" y="1134"/>
                  </a:lnTo>
                  <a:lnTo>
                    <a:pt x="1360" y="1020"/>
                  </a:lnTo>
                  <a:lnTo>
                    <a:pt x="1247" y="1020"/>
                  </a:lnTo>
                  <a:lnTo>
                    <a:pt x="1247" y="907"/>
                  </a:lnTo>
                  <a:lnTo>
                    <a:pt x="1020" y="907"/>
                  </a:lnTo>
                  <a:lnTo>
                    <a:pt x="1020" y="567"/>
                  </a:lnTo>
                  <a:lnTo>
                    <a:pt x="907" y="567"/>
                  </a:lnTo>
                  <a:lnTo>
                    <a:pt x="907" y="340"/>
                  </a:lnTo>
                  <a:lnTo>
                    <a:pt x="102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1" name="Freeform 144"/>
            <p:cNvSpPr>
              <a:spLocks/>
            </p:cNvSpPr>
            <p:nvPr/>
          </p:nvSpPr>
          <p:spPr bwMode="auto">
            <a:xfrm>
              <a:off x="6980" y="416"/>
              <a:ext cx="341" cy="340"/>
            </a:xfrm>
            <a:custGeom>
              <a:avLst/>
              <a:gdLst>
                <a:gd name="T0" fmla="*/ 227 w 341"/>
                <a:gd name="T1" fmla="*/ 0 h 340"/>
                <a:gd name="T2" fmla="*/ 114 w 341"/>
                <a:gd name="T3" fmla="*/ 0 h 340"/>
                <a:gd name="T4" fmla="*/ 114 w 341"/>
                <a:gd name="T5" fmla="*/ 113 h 340"/>
                <a:gd name="T6" fmla="*/ 0 w 341"/>
                <a:gd name="T7" fmla="*/ 113 h 340"/>
                <a:gd name="T8" fmla="*/ 0 w 341"/>
                <a:gd name="T9" fmla="*/ 340 h 340"/>
                <a:gd name="T10" fmla="*/ 341 w 341"/>
                <a:gd name="T11" fmla="*/ 340 h 340"/>
                <a:gd name="T12" fmla="*/ 341 w 341"/>
                <a:gd name="T13" fmla="*/ 113 h 340"/>
                <a:gd name="T14" fmla="*/ 227 w 341"/>
                <a:gd name="T15" fmla="*/ 113 h 340"/>
                <a:gd name="T16" fmla="*/ 227 w 341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340">
                  <a:moveTo>
                    <a:pt x="227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341" y="34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2" name="Freeform 145"/>
            <p:cNvSpPr>
              <a:spLocks/>
            </p:cNvSpPr>
            <p:nvPr/>
          </p:nvSpPr>
          <p:spPr bwMode="auto">
            <a:xfrm>
              <a:off x="6300" y="756"/>
              <a:ext cx="1361" cy="567"/>
            </a:xfrm>
            <a:custGeom>
              <a:avLst/>
              <a:gdLst>
                <a:gd name="T0" fmla="*/ 1134 w 1361"/>
                <a:gd name="T1" fmla="*/ 0 h 567"/>
                <a:gd name="T2" fmla="*/ 680 w 1361"/>
                <a:gd name="T3" fmla="*/ 0 h 567"/>
                <a:gd name="T4" fmla="*/ 680 w 1361"/>
                <a:gd name="T5" fmla="*/ 227 h 567"/>
                <a:gd name="T6" fmla="*/ 0 w 1361"/>
                <a:gd name="T7" fmla="*/ 227 h 567"/>
                <a:gd name="T8" fmla="*/ 0 w 1361"/>
                <a:gd name="T9" fmla="*/ 340 h 567"/>
                <a:gd name="T10" fmla="*/ 227 w 1361"/>
                <a:gd name="T11" fmla="*/ 340 h 567"/>
                <a:gd name="T12" fmla="*/ 227 w 1361"/>
                <a:gd name="T13" fmla="*/ 454 h 567"/>
                <a:gd name="T14" fmla="*/ 567 w 1361"/>
                <a:gd name="T15" fmla="*/ 454 h 567"/>
                <a:gd name="T16" fmla="*/ 567 w 1361"/>
                <a:gd name="T17" fmla="*/ 567 h 567"/>
                <a:gd name="T18" fmla="*/ 680 w 1361"/>
                <a:gd name="T19" fmla="*/ 567 h 567"/>
                <a:gd name="T20" fmla="*/ 680 w 1361"/>
                <a:gd name="T21" fmla="*/ 454 h 567"/>
                <a:gd name="T22" fmla="*/ 907 w 1361"/>
                <a:gd name="T23" fmla="*/ 454 h 567"/>
                <a:gd name="T24" fmla="*/ 907 w 1361"/>
                <a:gd name="T25" fmla="*/ 567 h 567"/>
                <a:gd name="T26" fmla="*/ 1361 w 1361"/>
                <a:gd name="T27" fmla="*/ 567 h 567"/>
                <a:gd name="T28" fmla="*/ 1361 w 1361"/>
                <a:gd name="T29" fmla="*/ 454 h 567"/>
                <a:gd name="T30" fmla="*/ 1247 w 1361"/>
                <a:gd name="T31" fmla="*/ 454 h 567"/>
                <a:gd name="T32" fmla="*/ 1247 w 1361"/>
                <a:gd name="T33" fmla="*/ 113 h 567"/>
                <a:gd name="T34" fmla="*/ 1134 w 1361"/>
                <a:gd name="T35" fmla="*/ 113 h 567"/>
                <a:gd name="T36" fmla="*/ 1134 w 1361"/>
                <a:gd name="T3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61" h="567">
                  <a:moveTo>
                    <a:pt x="1134" y="0"/>
                  </a:moveTo>
                  <a:lnTo>
                    <a:pt x="680" y="0"/>
                  </a:lnTo>
                  <a:lnTo>
                    <a:pt x="680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907" y="454"/>
                  </a:lnTo>
                  <a:lnTo>
                    <a:pt x="907" y="567"/>
                  </a:lnTo>
                  <a:lnTo>
                    <a:pt x="1361" y="567"/>
                  </a:lnTo>
                  <a:lnTo>
                    <a:pt x="1361" y="454"/>
                  </a:lnTo>
                  <a:lnTo>
                    <a:pt x="1247" y="454"/>
                  </a:lnTo>
                  <a:lnTo>
                    <a:pt x="1247" y="113"/>
                  </a:lnTo>
                  <a:lnTo>
                    <a:pt x="1134" y="113"/>
                  </a:lnTo>
                  <a:lnTo>
                    <a:pt x="113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3" name="Freeform 146"/>
            <p:cNvSpPr>
              <a:spLocks/>
            </p:cNvSpPr>
            <p:nvPr/>
          </p:nvSpPr>
          <p:spPr bwMode="auto">
            <a:xfrm>
              <a:off x="6867" y="1210"/>
              <a:ext cx="794" cy="1247"/>
            </a:xfrm>
            <a:custGeom>
              <a:avLst/>
              <a:gdLst>
                <a:gd name="T0" fmla="*/ 680 w 794"/>
                <a:gd name="T1" fmla="*/ 113 h 1247"/>
                <a:gd name="T2" fmla="*/ 680 w 794"/>
                <a:gd name="T3" fmla="*/ 340 h 1247"/>
                <a:gd name="T4" fmla="*/ 794 w 794"/>
                <a:gd name="T5" fmla="*/ 340 h 1247"/>
                <a:gd name="T6" fmla="*/ 794 w 794"/>
                <a:gd name="T7" fmla="*/ 1247 h 1247"/>
                <a:gd name="T8" fmla="*/ 567 w 794"/>
                <a:gd name="T9" fmla="*/ 1247 h 1247"/>
                <a:gd name="T10" fmla="*/ 567 w 794"/>
                <a:gd name="T11" fmla="*/ 1134 h 1247"/>
                <a:gd name="T12" fmla="*/ 227 w 794"/>
                <a:gd name="T13" fmla="*/ 1134 h 1247"/>
                <a:gd name="T14" fmla="*/ 227 w 794"/>
                <a:gd name="T15" fmla="*/ 1020 h 1247"/>
                <a:gd name="T16" fmla="*/ 113 w 794"/>
                <a:gd name="T17" fmla="*/ 1020 h 1247"/>
                <a:gd name="T18" fmla="*/ 113 w 794"/>
                <a:gd name="T19" fmla="*/ 907 h 1247"/>
                <a:gd name="T20" fmla="*/ 0 w 794"/>
                <a:gd name="T21" fmla="*/ 907 h 1247"/>
                <a:gd name="T22" fmla="*/ 0 w 794"/>
                <a:gd name="T23" fmla="*/ 113 h 1247"/>
                <a:gd name="T24" fmla="*/ 113 w 794"/>
                <a:gd name="T25" fmla="*/ 113 h 1247"/>
                <a:gd name="T26" fmla="*/ 113 w 794"/>
                <a:gd name="T27" fmla="*/ 0 h 1247"/>
                <a:gd name="T28" fmla="*/ 340 w 794"/>
                <a:gd name="T29" fmla="*/ 0 h 1247"/>
                <a:gd name="T30" fmla="*/ 340 w 794"/>
                <a:gd name="T31" fmla="*/ 113 h 1247"/>
                <a:gd name="T32" fmla="*/ 567 w 794"/>
                <a:gd name="T33" fmla="*/ 113 h 1247"/>
                <a:gd name="T34" fmla="*/ 680 w 794"/>
                <a:gd name="T35" fmla="*/ 113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4" h="1247">
                  <a:moveTo>
                    <a:pt x="680" y="113"/>
                  </a:moveTo>
                  <a:lnTo>
                    <a:pt x="680" y="340"/>
                  </a:lnTo>
                  <a:lnTo>
                    <a:pt x="794" y="340"/>
                  </a:lnTo>
                  <a:lnTo>
                    <a:pt x="794" y="1247"/>
                  </a:lnTo>
                  <a:lnTo>
                    <a:pt x="567" y="1247"/>
                  </a:lnTo>
                  <a:lnTo>
                    <a:pt x="567" y="1134"/>
                  </a:lnTo>
                  <a:lnTo>
                    <a:pt x="227" y="1134"/>
                  </a:lnTo>
                  <a:lnTo>
                    <a:pt x="227" y="1020"/>
                  </a:lnTo>
                  <a:lnTo>
                    <a:pt x="113" y="1020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567" y="113"/>
                  </a:lnTo>
                  <a:lnTo>
                    <a:pt x="68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4" name="Freeform 147"/>
            <p:cNvSpPr>
              <a:spLocks/>
            </p:cNvSpPr>
            <p:nvPr/>
          </p:nvSpPr>
          <p:spPr bwMode="auto">
            <a:xfrm>
              <a:off x="6187" y="1210"/>
              <a:ext cx="680" cy="793"/>
            </a:xfrm>
            <a:custGeom>
              <a:avLst/>
              <a:gdLst>
                <a:gd name="T0" fmla="*/ 680 w 680"/>
                <a:gd name="T1" fmla="*/ 680 h 793"/>
                <a:gd name="T2" fmla="*/ 567 w 680"/>
                <a:gd name="T3" fmla="*/ 680 h 793"/>
                <a:gd name="T4" fmla="*/ 567 w 680"/>
                <a:gd name="T5" fmla="*/ 793 h 793"/>
                <a:gd name="T6" fmla="*/ 226 w 680"/>
                <a:gd name="T7" fmla="*/ 793 h 793"/>
                <a:gd name="T8" fmla="*/ 226 w 680"/>
                <a:gd name="T9" fmla="*/ 680 h 793"/>
                <a:gd name="T10" fmla="*/ 113 w 680"/>
                <a:gd name="T11" fmla="*/ 680 h 793"/>
                <a:gd name="T12" fmla="*/ 113 w 680"/>
                <a:gd name="T13" fmla="*/ 567 h 793"/>
                <a:gd name="T14" fmla="*/ 0 w 680"/>
                <a:gd name="T15" fmla="*/ 567 h 793"/>
                <a:gd name="T16" fmla="*/ 0 w 680"/>
                <a:gd name="T17" fmla="*/ 226 h 793"/>
                <a:gd name="T18" fmla="*/ 113 w 680"/>
                <a:gd name="T19" fmla="*/ 226 h 793"/>
                <a:gd name="T20" fmla="*/ 113 w 680"/>
                <a:gd name="T21" fmla="*/ 0 h 793"/>
                <a:gd name="T22" fmla="*/ 680 w 680"/>
                <a:gd name="T23" fmla="*/ 0 h 793"/>
                <a:gd name="T24" fmla="*/ 680 w 680"/>
                <a:gd name="T25" fmla="*/ 68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793">
                  <a:moveTo>
                    <a:pt x="680" y="680"/>
                  </a:moveTo>
                  <a:lnTo>
                    <a:pt x="567" y="680"/>
                  </a:lnTo>
                  <a:lnTo>
                    <a:pt x="567" y="793"/>
                  </a:lnTo>
                  <a:lnTo>
                    <a:pt x="226" y="793"/>
                  </a:lnTo>
                  <a:lnTo>
                    <a:pt x="226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0"/>
                  </a:lnTo>
                  <a:lnTo>
                    <a:pt x="680" y="0"/>
                  </a:lnTo>
                  <a:lnTo>
                    <a:pt x="680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5" name="Freeform 148"/>
            <p:cNvSpPr>
              <a:spLocks/>
            </p:cNvSpPr>
            <p:nvPr/>
          </p:nvSpPr>
          <p:spPr bwMode="auto">
            <a:xfrm>
              <a:off x="5733" y="1436"/>
              <a:ext cx="680" cy="794"/>
            </a:xfrm>
            <a:custGeom>
              <a:avLst/>
              <a:gdLst>
                <a:gd name="T0" fmla="*/ 680 w 680"/>
                <a:gd name="T1" fmla="*/ 454 h 794"/>
                <a:gd name="T2" fmla="*/ 680 w 680"/>
                <a:gd name="T3" fmla="*/ 794 h 794"/>
                <a:gd name="T4" fmla="*/ 567 w 680"/>
                <a:gd name="T5" fmla="*/ 794 h 794"/>
                <a:gd name="T6" fmla="*/ 567 w 680"/>
                <a:gd name="T7" fmla="*/ 567 h 794"/>
                <a:gd name="T8" fmla="*/ 454 w 680"/>
                <a:gd name="T9" fmla="*/ 567 h 794"/>
                <a:gd name="T10" fmla="*/ 454 w 680"/>
                <a:gd name="T11" fmla="*/ 681 h 794"/>
                <a:gd name="T12" fmla="*/ 340 w 680"/>
                <a:gd name="T13" fmla="*/ 681 h 794"/>
                <a:gd name="T14" fmla="*/ 340 w 680"/>
                <a:gd name="T15" fmla="*/ 454 h 794"/>
                <a:gd name="T16" fmla="*/ 113 w 680"/>
                <a:gd name="T17" fmla="*/ 454 h 794"/>
                <a:gd name="T18" fmla="*/ 113 w 680"/>
                <a:gd name="T19" fmla="*/ 227 h 794"/>
                <a:gd name="T20" fmla="*/ 0 w 680"/>
                <a:gd name="T21" fmla="*/ 227 h 794"/>
                <a:gd name="T22" fmla="*/ 0 w 680"/>
                <a:gd name="T23" fmla="*/ 0 h 794"/>
                <a:gd name="T24" fmla="*/ 113 w 680"/>
                <a:gd name="T25" fmla="*/ 0 h 794"/>
                <a:gd name="T26" fmla="*/ 113 w 680"/>
                <a:gd name="T27" fmla="*/ 114 h 794"/>
                <a:gd name="T28" fmla="*/ 227 w 680"/>
                <a:gd name="T29" fmla="*/ 114 h 794"/>
                <a:gd name="T30" fmla="*/ 227 w 680"/>
                <a:gd name="T31" fmla="*/ 0 h 794"/>
                <a:gd name="T32" fmla="*/ 454 w 680"/>
                <a:gd name="T33" fmla="*/ 0 h 794"/>
                <a:gd name="T34" fmla="*/ 454 w 680"/>
                <a:gd name="T35" fmla="*/ 341 h 794"/>
                <a:gd name="T36" fmla="*/ 567 w 680"/>
                <a:gd name="T37" fmla="*/ 341 h 794"/>
                <a:gd name="T38" fmla="*/ 567 w 680"/>
                <a:gd name="T39" fmla="*/ 454 h 794"/>
                <a:gd name="T40" fmla="*/ 680 w 680"/>
                <a:gd name="T41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0" h="794">
                  <a:moveTo>
                    <a:pt x="680" y="454"/>
                  </a:moveTo>
                  <a:lnTo>
                    <a:pt x="680" y="794"/>
                  </a:lnTo>
                  <a:lnTo>
                    <a:pt x="567" y="794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340" y="681"/>
                  </a:lnTo>
                  <a:lnTo>
                    <a:pt x="340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341"/>
                  </a:lnTo>
                  <a:lnTo>
                    <a:pt x="567" y="341"/>
                  </a:lnTo>
                  <a:lnTo>
                    <a:pt x="567" y="454"/>
                  </a:lnTo>
                  <a:lnTo>
                    <a:pt x="68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6" name="Freeform 149"/>
            <p:cNvSpPr>
              <a:spLocks/>
            </p:cNvSpPr>
            <p:nvPr/>
          </p:nvSpPr>
          <p:spPr bwMode="auto">
            <a:xfrm>
              <a:off x="4712" y="1663"/>
              <a:ext cx="1588" cy="794"/>
            </a:xfrm>
            <a:custGeom>
              <a:avLst/>
              <a:gdLst>
                <a:gd name="T0" fmla="*/ 0 w 1588"/>
                <a:gd name="T1" fmla="*/ 114 h 794"/>
                <a:gd name="T2" fmla="*/ 0 w 1588"/>
                <a:gd name="T3" fmla="*/ 227 h 794"/>
                <a:gd name="T4" fmla="*/ 227 w 1588"/>
                <a:gd name="T5" fmla="*/ 227 h 794"/>
                <a:gd name="T6" fmla="*/ 227 w 1588"/>
                <a:gd name="T7" fmla="*/ 454 h 794"/>
                <a:gd name="T8" fmla="*/ 454 w 1588"/>
                <a:gd name="T9" fmla="*/ 454 h 794"/>
                <a:gd name="T10" fmla="*/ 454 w 1588"/>
                <a:gd name="T11" fmla="*/ 567 h 794"/>
                <a:gd name="T12" fmla="*/ 794 w 1588"/>
                <a:gd name="T13" fmla="*/ 567 h 794"/>
                <a:gd name="T14" fmla="*/ 794 w 1588"/>
                <a:gd name="T15" fmla="*/ 681 h 794"/>
                <a:gd name="T16" fmla="*/ 908 w 1588"/>
                <a:gd name="T17" fmla="*/ 681 h 794"/>
                <a:gd name="T18" fmla="*/ 908 w 1588"/>
                <a:gd name="T19" fmla="*/ 794 h 794"/>
                <a:gd name="T20" fmla="*/ 1248 w 1588"/>
                <a:gd name="T21" fmla="*/ 794 h 794"/>
                <a:gd name="T22" fmla="*/ 1248 w 1588"/>
                <a:gd name="T23" fmla="*/ 681 h 794"/>
                <a:gd name="T24" fmla="*/ 1475 w 1588"/>
                <a:gd name="T25" fmla="*/ 681 h 794"/>
                <a:gd name="T26" fmla="*/ 1475 w 1588"/>
                <a:gd name="T27" fmla="*/ 567 h 794"/>
                <a:gd name="T28" fmla="*/ 1588 w 1588"/>
                <a:gd name="T29" fmla="*/ 567 h 794"/>
                <a:gd name="T30" fmla="*/ 1588 w 1588"/>
                <a:gd name="T31" fmla="*/ 340 h 794"/>
                <a:gd name="T32" fmla="*/ 1475 w 1588"/>
                <a:gd name="T33" fmla="*/ 340 h 794"/>
                <a:gd name="T34" fmla="*/ 1475 w 1588"/>
                <a:gd name="T35" fmla="*/ 454 h 794"/>
                <a:gd name="T36" fmla="*/ 1361 w 1588"/>
                <a:gd name="T37" fmla="*/ 454 h 794"/>
                <a:gd name="T38" fmla="*/ 1361 w 1588"/>
                <a:gd name="T39" fmla="*/ 227 h 794"/>
                <a:gd name="T40" fmla="*/ 1134 w 1588"/>
                <a:gd name="T41" fmla="*/ 227 h 794"/>
                <a:gd name="T42" fmla="*/ 1134 w 1588"/>
                <a:gd name="T43" fmla="*/ 114 h 794"/>
                <a:gd name="T44" fmla="*/ 454 w 1588"/>
                <a:gd name="T45" fmla="*/ 114 h 794"/>
                <a:gd name="T46" fmla="*/ 454 w 1588"/>
                <a:gd name="T47" fmla="*/ 0 h 794"/>
                <a:gd name="T48" fmla="*/ 227 w 1588"/>
                <a:gd name="T49" fmla="*/ 0 h 794"/>
                <a:gd name="T50" fmla="*/ 227 w 1588"/>
                <a:gd name="T51" fmla="*/ 114 h 794"/>
                <a:gd name="T52" fmla="*/ 0 w 1588"/>
                <a:gd name="T53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88" h="794">
                  <a:moveTo>
                    <a:pt x="0" y="114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794" y="567"/>
                  </a:lnTo>
                  <a:lnTo>
                    <a:pt x="794" y="681"/>
                  </a:lnTo>
                  <a:lnTo>
                    <a:pt x="908" y="681"/>
                  </a:lnTo>
                  <a:lnTo>
                    <a:pt x="908" y="794"/>
                  </a:lnTo>
                  <a:lnTo>
                    <a:pt x="1248" y="794"/>
                  </a:lnTo>
                  <a:lnTo>
                    <a:pt x="1248" y="681"/>
                  </a:lnTo>
                  <a:lnTo>
                    <a:pt x="1475" y="681"/>
                  </a:lnTo>
                  <a:lnTo>
                    <a:pt x="1475" y="567"/>
                  </a:lnTo>
                  <a:lnTo>
                    <a:pt x="1588" y="567"/>
                  </a:lnTo>
                  <a:lnTo>
                    <a:pt x="1588" y="340"/>
                  </a:lnTo>
                  <a:lnTo>
                    <a:pt x="1475" y="340"/>
                  </a:lnTo>
                  <a:lnTo>
                    <a:pt x="1475" y="454"/>
                  </a:lnTo>
                  <a:lnTo>
                    <a:pt x="1361" y="454"/>
                  </a:lnTo>
                  <a:lnTo>
                    <a:pt x="1361" y="227"/>
                  </a:lnTo>
                  <a:lnTo>
                    <a:pt x="1134" y="227"/>
                  </a:lnTo>
                  <a:lnTo>
                    <a:pt x="1134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7" name="Freeform 150"/>
            <p:cNvSpPr>
              <a:spLocks/>
            </p:cNvSpPr>
            <p:nvPr/>
          </p:nvSpPr>
          <p:spPr bwMode="auto">
            <a:xfrm>
              <a:off x="4712" y="1890"/>
              <a:ext cx="567" cy="454"/>
            </a:xfrm>
            <a:custGeom>
              <a:avLst/>
              <a:gdLst>
                <a:gd name="T0" fmla="*/ 454 w 567"/>
                <a:gd name="T1" fmla="*/ 454 h 454"/>
                <a:gd name="T2" fmla="*/ 114 w 567"/>
                <a:gd name="T3" fmla="*/ 454 h 454"/>
                <a:gd name="T4" fmla="*/ 114 w 567"/>
                <a:gd name="T5" fmla="*/ 340 h 454"/>
                <a:gd name="T6" fmla="*/ 0 w 567"/>
                <a:gd name="T7" fmla="*/ 340 h 454"/>
                <a:gd name="T8" fmla="*/ 0 w 567"/>
                <a:gd name="T9" fmla="*/ 0 h 454"/>
                <a:gd name="T10" fmla="*/ 227 w 567"/>
                <a:gd name="T11" fmla="*/ 0 h 454"/>
                <a:gd name="T12" fmla="*/ 227 w 567"/>
                <a:gd name="T13" fmla="*/ 227 h 454"/>
                <a:gd name="T14" fmla="*/ 341 w 567"/>
                <a:gd name="T15" fmla="*/ 227 h 454"/>
                <a:gd name="T16" fmla="*/ 454 w 567"/>
                <a:gd name="T17" fmla="*/ 227 h 454"/>
                <a:gd name="T18" fmla="*/ 454 w 567"/>
                <a:gd name="T19" fmla="*/ 340 h 454"/>
                <a:gd name="T20" fmla="*/ 567 w 567"/>
                <a:gd name="T21" fmla="*/ 340 h 454"/>
                <a:gd name="T22" fmla="*/ 567 w 567"/>
                <a:gd name="T23" fmla="*/ 454 h 454"/>
                <a:gd name="T24" fmla="*/ 454 w 567"/>
                <a:gd name="T2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4">
                  <a:moveTo>
                    <a:pt x="454" y="454"/>
                  </a:moveTo>
                  <a:lnTo>
                    <a:pt x="114" y="454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454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8" name="Freeform 151"/>
            <p:cNvSpPr>
              <a:spLocks/>
            </p:cNvSpPr>
            <p:nvPr/>
          </p:nvSpPr>
          <p:spPr bwMode="auto">
            <a:xfrm>
              <a:off x="4826" y="2230"/>
              <a:ext cx="794" cy="340"/>
            </a:xfrm>
            <a:custGeom>
              <a:avLst/>
              <a:gdLst>
                <a:gd name="T0" fmla="*/ 794 w 794"/>
                <a:gd name="T1" fmla="*/ 114 h 340"/>
                <a:gd name="T2" fmla="*/ 794 w 794"/>
                <a:gd name="T3" fmla="*/ 340 h 340"/>
                <a:gd name="T4" fmla="*/ 0 w 794"/>
                <a:gd name="T5" fmla="*/ 340 h 340"/>
                <a:gd name="T6" fmla="*/ 0 w 794"/>
                <a:gd name="T7" fmla="*/ 114 h 340"/>
                <a:gd name="T8" fmla="*/ 453 w 794"/>
                <a:gd name="T9" fmla="*/ 114 h 340"/>
                <a:gd name="T10" fmla="*/ 453 w 794"/>
                <a:gd name="T11" fmla="*/ 0 h 340"/>
                <a:gd name="T12" fmla="*/ 680 w 794"/>
                <a:gd name="T13" fmla="*/ 0 h 340"/>
                <a:gd name="T14" fmla="*/ 680 w 794"/>
                <a:gd name="T15" fmla="*/ 114 h 340"/>
                <a:gd name="T16" fmla="*/ 794 w 794"/>
                <a:gd name="T17" fmla="*/ 11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4" h="340">
                  <a:moveTo>
                    <a:pt x="794" y="114"/>
                  </a:moveTo>
                  <a:lnTo>
                    <a:pt x="794" y="340"/>
                  </a:lnTo>
                  <a:lnTo>
                    <a:pt x="0" y="340"/>
                  </a:lnTo>
                  <a:lnTo>
                    <a:pt x="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794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9" name="Freeform 153"/>
            <p:cNvSpPr>
              <a:spLocks/>
            </p:cNvSpPr>
            <p:nvPr/>
          </p:nvSpPr>
          <p:spPr bwMode="auto">
            <a:xfrm>
              <a:off x="5279" y="2457"/>
              <a:ext cx="567" cy="567"/>
            </a:xfrm>
            <a:custGeom>
              <a:avLst/>
              <a:gdLst>
                <a:gd name="T0" fmla="*/ 567 w 567"/>
                <a:gd name="T1" fmla="*/ 0 h 567"/>
                <a:gd name="T2" fmla="*/ 567 w 567"/>
                <a:gd name="T3" fmla="*/ 113 h 567"/>
                <a:gd name="T4" fmla="*/ 454 w 567"/>
                <a:gd name="T5" fmla="*/ 113 h 567"/>
                <a:gd name="T6" fmla="*/ 454 w 567"/>
                <a:gd name="T7" fmla="*/ 340 h 567"/>
                <a:gd name="T8" fmla="*/ 341 w 567"/>
                <a:gd name="T9" fmla="*/ 340 h 567"/>
                <a:gd name="T10" fmla="*/ 341 w 567"/>
                <a:gd name="T11" fmla="*/ 567 h 567"/>
                <a:gd name="T12" fmla="*/ 0 w 567"/>
                <a:gd name="T13" fmla="*/ 567 h 567"/>
                <a:gd name="T14" fmla="*/ 0 w 567"/>
                <a:gd name="T15" fmla="*/ 340 h 567"/>
                <a:gd name="T16" fmla="*/ 227 w 567"/>
                <a:gd name="T17" fmla="*/ 340 h 567"/>
                <a:gd name="T18" fmla="*/ 227 w 567"/>
                <a:gd name="T19" fmla="*/ 113 h 567"/>
                <a:gd name="T20" fmla="*/ 341 w 567"/>
                <a:gd name="T21" fmla="*/ 113 h 567"/>
                <a:gd name="T22" fmla="*/ 341 w 567"/>
                <a:gd name="T23" fmla="*/ 0 h 567"/>
                <a:gd name="T24" fmla="*/ 567 w 567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567">
                  <a:moveTo>
                    <a:pt x="567" y="0"/>
                  </a:moveTo>
                  <a:lnTo>
                    <a:pt x="567" y="113"/>
                  </a:lnTo>
                  <a:lnTo>
                    <a:pt x="454" y="113"/>
                  </a:lnTo>
                  <a:lnTo>
                    <a:pt x="454" y="340"/>
                  </a:lnTo>
                  <a:lnTo>
                    <a:pt x="341" y="340"/>
                  </a:lnTo>
                  <a:lnTo>
                    <a:pt x="341" y="567"/>
                  </a:lnTo>
                  <a:lnTo>
                    <a:pt x="0" y="56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0" name="Freeform 154"/>
            <p:cNvSpPr>
              <a:spLocks/>
            </p:cNvSpPr>
            <p:nvPr/>
          </p:nvSpPr>
          <p:spPr bwMode="auto">
            <a:xfrm>
              <a:off x="5733" y="3137"/>
              <a:ext cx="567" cy="794"/>
            </a:xfrm>
            <a:custGeom>
              <a:avLst/>
              <a:gdLst>
                <a:gd name="T0" fmla="*/ 227 w 567"/>
                <a:gd name="T1" fmla="*/ 794 h 794"/>
                <a:gd name="T2" fmla="*/ 227 w 567"/>
                <a:gd name="T3" fmla="*/ 567 h 794"/>
                <a:gd name="T4" fmla="*/ 113 w 567"/>
                <a:gd name="T5" fmla="*/ 567 h 794"/>
                <a:gd name="T6" fmla="*/ 113 w 567"/>
                <a:gd name="T7" fmla="*/ 227 h 794"/>
                <a:gd name="T8" fmla="*/ 0 w 567"/>
                <a:gd name="T9" fmla="*/ 227 h 794"/>
                <a:gd name="T10" fmla="*/ 0 w 567"/>
                <a:gd name="T11" fmla="*/ 0 h 794"/>
                <a:gd name="T12" fmla="*/ 227 w 567"/>
                <a:gd name="T13" fmla="*/ 0 h 794"/>
                <a:gd name="T14" fmla="*/ 227 w 567"/>
                <a:gd name="T15" fmla="*/ 114 h 794"/>
                <a:gd name="T16" fmla="*/ 454 w 567"/>
                <a:gd name="T17" fmla="*/ 114 h 794"/>
                <a:gd name="T18" fmla="*/ 454 w 567"/>
                <a:gd name="T19" fmla="*/ 227 h 794"/>
                <a:gd name="T20" fmla="*/ 340 w 567"/>
                <a:gd name="T21" fmla="*/ 227 h 794"/>
                <a:gd name="T22" fmla="*/ 340 w 567"/>
                <a:gd name="T23" fmla="*/ 454 h 794"/>
                <a:gd name="T24" fmla="*/ 454 w 567"/>
                <a:gd name="T25" fmla="*/ 454 h 794"/>
                <a:gd name="T26" fmla="*/ 454 w 567"/>
                <a:gd name="T27" fmla="*/ 341 h 794"/>
                <a:gd name="T28" fmla="*/ 567 w 567"/>
                <a:gd name="T29" fmla="*/ 341 h 794"/>
                <a:gd name="T30" fmla="*/ 567 w 567"/>
                <a:gd name="T31" fmla="*/ 681 h 794"/>
                <a:gd name="T32" fmla="*/ 340 w 567"/>
                <a:gd name="T33" fmla="*/ 681 h 794"/>
                <a:gd name="T34" fmla="*/ 340 w 567"/>
                <a:gd name="T35" fmla="*/ 794 h 794"/>
                <a:gd name="T36" fmla="*/ 227 w 567"/>
                <a:gd name="T3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794">
                  <a:moveTo>
                    <a:pt x="227" y="794"/>
                  </a:moveTo>
                  <a:lnTo>
                    <a:pt x="227" y="567"/>
                  </a:lnTo>
                  <a:lnTo>
                    <a:pt x="113" y="567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341"/>
                  </a:lnTo>
                  <a:lnTo>
                    <a:pt x="567" y="341"/>
                  </a:lnTo>
                  <a:lnTo>
                    <a:pt x="567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227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1" name="Freeform 155"/>
            <p:cNvSpPr>
              <a:spLocks/>
            </p:cNvSpPr>
            <p:nvPr/>
          </p:nvSpPr>
          <p:spPr bwMode="auto">
            <a:xfrm>
              <a:off x="5620" y="2230"/>
              <a:ext cx="1360" cy="1361"/>
            </a:xfrm>
            <a:custGeom>
              <a:avLst/>
              <a:gdLst>
                <a:gd name="T0" fmla="*/ 793 w 1360"/>
                <a:gd name="T1" fmla="*/ 1134 h 1361"/>
                <a:gd name="T2" fmla="*/ 793 w 1360"/>
                <a:gd name="T3" fmla="*/ 681 h 1361"/>
                <a:gd name="T4" fmla="*/ 907 w 1360"/>
                <a:gd name="T5" fmla="*/ 681 h 1361"/>
                <a:gd name="T6" fmla="*/ 907 w 1360"/>
                <a:gd name="T7" fmla="*/ 794 h 1361"/>
                <a:gd name="T8" fmla="*/ 1360 w 1360"/>
                <a:gd name="T9" fmla="*/ 794 h 1361"/>
                <a:gd name="T10" fmla="*/ 1360 w 1360"/>
                <a:gd name="T11" fmla="*/ 454 h 1361"/>
                <a:gd name="T12" fmla="*/ 1247 w 1360"/>
                <a:gd name="T13" fmla="*/ 454 h 1361"/>
                <a:gd name="T14" fmla="*/ 1247 w 1360"/>
                <a:gd name="T15" fmla="*/ 340 h 1361"/>
                <a:gd name="T16" fmla="*/ 907 w 1360"/>
                <a:gd name="T17" fmla="*/ 340 h 1361"/>
                <a:gd name="T18" fmla="*/ 907 w 1360"/>
                <a:gd name="T19" fmla="*/ 227 h 1361"/>
                <a:gd name="T20" fmla="*/ 793 w 1360"/>
                <a:gd name="T21" fmla="*/ 227 h 1361"/>
                <a:gd name="T22" fmla="*/ 793 w 1360"/>
                <a:gd name="T23" fmla="*/ 114 h 1361"/>
                <a:gd name="T24" fmla="*/ 680 w 1360"/>
                <a:gd name="T25" fmla="*/ 114 h 1361"/>
                <a:gd name="T26" fmla="*/ 680 w 1360"/>
                <a:gd name="T27" fmla="*/ 0 h 1361"/>
                <a:gd name="T28" fmla="*/ 567 w 1360"/>
                <a:gd name="T29" fmla="*/ 0 h 1361"/>
                <a:gd name="T30" fmla="*/ 567 w 1360"/>
                <a:gd name="T31" fmla="*/ 114 h 1361"/>
                <a:gd name="T32" fmla="*/ 340 w 1360"/>
                <a:gd name="T33" fmla="*/ 114 h 1361"/>
                <a:gd name="T34" fmla="*/ 340 w 1360"/>
                <a:gd name="T35" fmla="*/ 227 h 1361"/>
                <a:gd name="T36" fmla="*/ 226 w 1360"/>
                <a:gd name="T37" fmla="*/ 227 h 1361"/>
                <a:gd name="T38" fmla="*/ 226 w 1360"/>
                <a:gd name="T39" fmla="*/ 340 h 1361"/>
                <a:gd name="T40" fmla="*/ 113 w 1360"/>
                <a:gd name="T41" fmla="*/ 340 h 1361"/>
                <a:gd name="T42" fmla="*/ 113 w 1360"/>
                <a:gd name="T43" fmla="*/ 567 h 1361"/>
                <a:gd name="T44" fmla="*/ 0 w 1360"/>
                <a:gd name="T45" fmla="*/ 567 h 1361"/>
                <a:gd name="T46" fmla="*/ 0 w 1360"/>
                <a:gd name="T47" fmla="*/ 794 h 1361"/>
                <a:gd name="T48" fmla="*/ 113 w 1360"/>
                <a:gd name="T49" fmla="*/ 794 h 1361"/>
                <a:gd name="T50" fmla="*/ 113 w 1360"/>
                <a:gd name="T51" fmla="*/ 907 h 1361"/>
                <a:gd name="T52" fmla="*/ 340 w 1360"/>
                <a:gd name="T53" fmla="*/ 907 h 1361"/>
                <a:gd name="T54" fmla="*/ 340 w 1360"/>
                <a:gd name="T55" fmla="*/ 1021 h 1361"/>
                <a:gd name="T56" fmla="*/ 567 w 1360"/>
                <a:gd name="T57" fmla="*/ 1021 h 1361"/>
                <a:gd name="T58" fmla="*/ 567 w 1360"/>
                <a:gd name="T59" fmla="*/ 1134 h 1361"/>
                <a:gd name="T60" fmla="*/ 453 w 1360"/>
                <a:gd name="T61" fmla="*/ 1134 h 1361"/>
                <a:gd name="T62" fmla="*/ 453 w 1360"/>
                <a:gd name="T63" fmla="*/ 1361 h 1361"/>
                <a:gd name="T64" fmla="*/ 567 w 1360"/>
                <a:gd name="T65" fmla="*/ 1361 h 1361"/>
                <a:gd name="T66" fmla="*/ 567 w 1360"/>
                <a:gd name="T67" fmla="*/ 1248 h 1361"/>
                <a:gd name="T68" fmla="*/ 680 w 1360"/>
                <a:gd name="T69" fmla="*/ 1248 h 1361"/>
                <a:gd name="T70" fmla="*/ 680 w 1360"/>
                <a:gd name="T71" fmla="*/ 1134 h 1361"/>
                <a:gd name="T72" fmla="*/ 793 w 1360"/>
                <a:gd name="T73" fmla="*/ 113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60" h="1361">
                  <a:moveTo>
                    <a:pt x="793" y="1134"/>
                  </a:moveTo>
                  <a:lnTo>
                    <a:pt x="793" y="681"/>
                  </a:lnTo>
                  <a:lnTo>
                    <a:pt x="907" y="681"/>
                  </a:lnTo>
                  <a:lnTo>
                    <a:pt x="907" y="794"/>
                  </a:lnTo>
                  <a:lnTo>
                    <a:pt x="1360" y="794"/>
                  </a:lnTo>
                  <a:lnTo>
                    <a:pt x="1360" y="454"/>
                  </a:lnTo>
                  <a:lnTo>
                    <a:pt x="1247" y="454"/>
                  </a:lnTo>
                  <a:lnTo>
                    <a:pt x="1247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793" y="227"/>
                  </a:lnTo>
                  <a:lnTo>
                    <a:pt x="793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340" y="907"/>
                  </a:lnTo>
                  <a:lnTo>
                    <a:pt x="340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453" y="1134"/>
                  </a:lnTo>
                  <a:lnTo>
                    <a:pt x="453" y="1361"/>
                  </a:lnTo>
                  <a:lnTo>
                    <a:pt x="567" y="1361"/>
                  </a:lnTo>
                  <a:lnTo>
                    <a:pt x="567" y="1248"/>
                  </a:lnTo>
                  <a:lnTo>
                    <a:pt x="680" y="1248"/>
                  </a:lnTo>
                  <a:lnTo>
                    <a:pt x="680" y="1134"/>
                  </a:lnTo>
                  <a:lnTo>
                    <a:pt x="793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2" name="Freeform 156"/>
            <p:cNvSpPr>
              <a:spLocks/>
            </p:cNvSpPr>
            <p:nvPr/>
          </p:nvSpPr>
          <p:spPr bwMode="auto">
            <a:xfrm>
              <a:off x="6413" y="2911"/>
              <a:ext cx="794" cy="793"/>
            </a:xfrm>
            <a:custGeom>
              <a:avLst/>
              <a:gdLst>
                <a:gd name="T0" fmla="*/ 794 w 794"/>
                <a:gd name="T1" fmla="*/ 113 h 793"/>
                <a:gd name="T2" fmla="*/ 794 w 794"/>
                <a:gd name="T3" fmla="*/ 567 h 793"/>
                <a:gd name="T4" fmla="*/ 681 w 794"/>
                <a:gd name="T5" fmla="*/ 567 h 793"/>
                <a:gd name="T6" fmla="*/ 681 w 794"/>
                <a:gd name="T7" fmla="*/ 793 h 793"/>
                <a:gd name="T8" fmla="*/ 341 w 794"/>
                <a:gd name="T9" fmla="*/ 793 h 793"/>
                <a:gd name="T10" fmla="*/ 341 w 794"/>
                <a:gd name="T11" fmla="*/ 567 h 793"/>
                <a:gd name="T12" fmla="*/ 114 w 794"/>
                <a:gd name="T13" fmla="*/ 567 h 793"/>
                <a:gd name="T14" fmla="*/ 114 w 794"/>
                <a:gd name="T15" fmla="*/ 453 h 793"/>
                <a:gd name="T16" fmla="*/ 0 w 794"/>
                <a:gd name="T17" fmla="*/ 453 h 793"/>
                <a:gd name="T18" fmla="*/ 0 w 794"/>
                <a:gd name="T19" fmla="*/ 0 h 793"/>
                <a:gd name="T20" fmla="*/ 114 w 794"/>
                <a:gd name="T21" fmla="*/ 0 h 793"/>
                <a:gd name="T22" fmla="*/ 114 w 794"/>
                <a:gd name="T23" fmla="*/ 113 h 793"/>
                <a:gd name="T24" fmla="*/ 794 w 794"/>
                <a:gd name="T25" fmla="*/ 11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793">
                  <a:moveTo>
                    <a:pt x="794" y="113"/>
                  </a:moveTo>
                  <a:lnTo>
                    <a:pt x="794" y="567"/>
                  </a:lnTo>
                  <a:lnTo>
                    <a:pt x="681" y="567"/>
                  </a:lnTo>
                  <a:lnTo>
                    <a:pt x="681" y="793"/>
                  </a:lnTo>
                  <a:lnTo>
                    <a:pt x="341" y="793"/>
                  </a:lnTo>
                  <a:lnTo>
                    <a:pt x="341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79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3" name="Freeform 158"/>
            <p:cNvSpPr>
              <a:spLocks/>
            </p:cNvSpPr>
            <p:nvPr/>
          </p:nvSpPr>
          <p:spPr bwMode="auto">
            <a:xfrm>
              <a:off x="6413" y="1890"/>
              <a:ext cx="1248" cy="907"/>
            </a:xfrm>
            <a:custGeom>
              <a:avLst/>
              <a:gdLst>
                <a:gd name="T0" fmla="*/ 1248 w 1248"/>
                <a:gd name="T1" fmla="*/ 680 h 907"/>
                <a:gd name="T2" fmla="*/ 1021 w 1248"/>
                <a:gd name="T3" fmla="*/ 680 h 907"/>
                <a:gd name="T4" fmla="*/ 1021 w 1248"/>
                <a:gd name="T5" fmla="*/ 794 h 907"/>
                <a:gd name="T6" fmla="*/ 794 w 1248"/>
                <a:gd name="T7" fmla="*/ 794 h 907"/>
                <a:gd name="T8" fmla="*/ 681 w 1248"/>
                <a:gd name="T9" fmla="*/ 794 h 907"/>
                <a:gd name="T10" fmla="*/ 681 w 1248"/>
                <a:gd name="T11" fmla="*/ 907 h 907"/>
                <a:gd name="T12" fmla="*/ 567 w 1248"/>
                <a:gd name="T13" fmla="*/ 907 h 907"/>
                <a:gd name="T14" fmla="*/ 567 w 1248"/>
                <a:gd name="T15" fmla="*/ 794 h 907"/>
                <a:gd name="T16" fmla="*/ 454 w 1248"/>
                <a:gd name="T17" fmla="*/ 794 h 907"/>
                <a:gd name="T18" fmla="*/ 454 w 1248"/>
                <a:gd name="T19" fmla="*/ 567 h 907"/>
                <a:gd name="T20" fmla="*/ 567 w 1248"/>
                <a:gd name="T21" fmla="*/ 567 h 907"/>
                <a:gd name="T22" fmla="*/ 567 w 1248"/>
                <a:gd name="T23" fmla="*/ 454 h 907"/>
                <a:gd name="T24" fmla="*/ 454 w 1248"/>
                <a:gd name="T25" fmla="*/ 454 h 907"/>
                <a:gd name="T26" fmla="*/ 454 w 1248"/>
                <a:gd name="T27" fmla="*/ 340 h 907"/>
                <a:gd name="T28" fmla="*/ 0 w 1248"/>
                <a:gd name="T29" fmla="*/ 340 h 907"/>
                <a:gd name="T30" fmla="*/ 0 w 1248"/>
                <a:gd name="T31" fmla="*/ 113 h 907"/>
                <a:gd name="T32" fmla="*/ 341 w 1248"/>
                <a:gd name="T33" fmla="*/ 113 h 907"/>
                <a:gd name="T34" fmla="*/ 341 w 1248"/>
                <a:gd name="T35" fmla="*/ 0 h 907"/>
                <a:gd name="T36" fmla="*/ 454 w 1248"/>
                <a:gd name="T37" fmla="*/ 0 h 907"/>
                <a:gd name="T38" fmla="*/ 454 w 1248"/>
                <a:gd name="T39" fmla="*/ 227 h 907"/>
                <a:gd name="T40" fmla="*/ 567 w 1248"/>
                <a:gd name="T41" fmla="*/ 227 h 907"/>
                <a:gd name="T42" fmla="*/ 567 w 1248"/>
                <a:gd name="T43" fmla="*/ 340 h 907"/>
                <a:gd name="T44" fmla="*/ 681 w 1248"/>
                <a:gd name="T45" fmla="*/ 340 h 907"/>
                <a:gd name="T46" fmla="*/ 681 w 1248"/>
                <a:gd name="T47" fmla="*/ 454 h 907"/>
                <a:gd name="T48" fmla="*/ 1021 w 1248"/>
                <a:gd name="T49" fmla="*/ 454 h 907"/>
                <a:gd name="T50" fmla="*/ 1021 w 1248"/>
                <a:gd name="T51" fmla="*/ 567 h 907"/>
                <a:gd name="T52" fmla="*/ 1248 w 1248"/>
                <a:gd name="T53" fmla="*/ 567 h 907"/>
                <a:gd name="T54" fmla="*/ 1248 w 1248"/>
                <a:gd name="T55" fmla="*/ 68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8" h="907">
                  <a:moveTo>
                    <a:pt x="1248" y="680"/>
                  </a:moveTo>
                  <a:lnTo>
                    <a:pt x="1021" y="680"/>
                  </a:lnTo>
                  <a:lnTo>
                    <a:pt x="1021" y="794"/>
                  </a:lnTo>
                  <a:lnTo>
                    <a:pt x="794" y="794"/>
                  </a:lnTo>
                  <a:lnTo>
                    <a:pt x="681" y="794"/>
                  </a:lnTo>
                  <a:lnTo>
                    <a:pt x="681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454"/>
                  </a:lnTo>
                  <a:lnTo>
                    <a:pt x="1021" y="454"/>
                  </a:lnTo>
                  <a:lnTo>
                    <a:pt x="1021" y="567"/>
                  </a:lnTo>
                  <a:lnTo>
                    <a:pt x="1248" y="567"/>
                  </a:lnTo>
                  <a:lnTo>
                    <a:pt x="1248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4" name="Freeform 159"/>
            <p:cNvSpPr>
              <a:spLocks/>
            </p:cNvSpPr>
            <p:nvPr/>
          </p:nvSpPr>
          <p:spPr bwMode="auto">
            <a:xfrm>
              <a:off x="7094" y="2570"/>
              <a:ext cx="567" cy="341"/>
            </a:xfrm>
            <a:custGeom>
              <a:avLst/>
              <a:gdLst>
                <a:gd name="T0" fmla="*/ 567 w 567"/>
                <a:gd name="T1" fmla="*/ 0 h 341"/>
                <a:gd name="T2" fmla="*/ 567 w 567"/>
                <a:gd name="T3" fmla="*/ 227 h 341"/>
                <a:gd name="T4" fmla="*/ 340 w 567"/>
                <a:gd name="T5" fmla="*/ 227 h 341"/>
                <a:gd name="T6" fmla="*/ 340 w 567"/>
                <a:gd name="T7" fmla="*/ 341 h 341"/>
                <a:gd name="T8" fmla="*/ 113 w 567"/>
                <a:gd name="T9" fmla="*/ 341 h 341"/>
                <a:gd name="T10" fmla="*/ 113 w 567"/>
                <a:gd name="T11" fmla="*/ 227 h 341"/>
                <a:gd name="T12" fmla="*/ 0 w 567"/>
                <a:gd name="T13" fmla="*/ 227 h 341"/>
                <a:gd name="T14" fmla="*/ 0 w 567"/>
                <a:gd name="T15" fmla="*/ 114 h 341"/>
                <a:gd name="T16" fmla="*/ 340 w 567"/>
                <a:gd name="T17" fmla="*/ 114 h 341"/>
                <a:gd name="T18" fmla="*/ 340 w 567"/>
                <a:gd name="T19" fmla="*/ 0 h 341"/>
                <a:gd name="T20" fmla="*/ 567 w 567"/>
                <a:gd name="T2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341">
                  <a:moveTo>
                    <a:pt x="567" y="0"/>
                  </a:moveTo>
                  <a:lnTo>
                    <a:pt x="567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113" y="341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5" name="Freeform 160"/>
            <p:cNvSpPr>
              <a:spLocks/>
            </p:cNvSpPr>
            <p:nvPr/>
          </p:nvSpPr>
          <p:spPr bwMode="auto">
            <a:xfrm>
              <a:off x="6300" y="2230"/>
              <a:ext cx="680" cy="340"/>
            </a:xfrm>
            <a:custGeom>
              <a:avLst/>
              <a:gdLst>
                <a:gd name="T0" fmla="*/ 567 w 680"/>
                <a:gd name="T1" fmla="*/ 0 h 340"/>
                <a:gd name="T2" fmla="*/ 0 w 680"/>
                <a:gd name="T3" fmla="*/ 0 h 340"/>
                <a:gd name="T4" fmla="*/ 0 w 680"/>
                <a:gd name="T5" fmla="*/ 114 h 340"/>
                <a:gd name="T6" fmla="*/ 113 w 680"/>
                <a:gd name="T7" fmla="*/ 114 h 340"/>
                <a:gd name="T8" fmla="*/ 113 w 680"/>
                <a:gd name="T9" fmla="*/ 227 h 340"/>
                <a:gd name="T10" fmla="*/ 227 w 680"/>
                <a:gd name="T11" fmla="*/ 227 h 340"/>
                <a:gd name="T12" fmla="*/ 227 w 680"/>
                <a:gd name="T13" fmla="*/ 340 h 340"/>
                <a:gd name="T14" fmla="*/ 567 w 680"/>
                <a:gd name="T15" fmla="*/ 340 h 340"/>
                <a:gd name="T16" fmla="*/ 567 w 680"/>
                <a:gd name="T17" fmla="*/ 227 h 340"/>
                <a:gd name="T18" fmla="*/ 680 w 680"/>
                <a:gd name="T19" fmla="*/ 227 h 340"/>
                <a:gd name="T20" fmla="*/ 680 w 680"/>
                <a:gd name="T21" fmla="*/ 114 h 340"/>
                <a:gd name="T22" fmla="*/ 567 w 680"/>
                <a:gd name="T23" fmla="*/ 114 h 340"/>
                <a:gd name="T24" fmla="*/ 567 w 680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340">
                  <a:moveTo>
                    <a:pt x="56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6" name="Freeform 161"/>
            <p:cNvSpPr>
              <a:spLocks/>
            </p:cNvSpPr>
            <p:nvPr/>
          </p:nvSpPr>
          <p:spPr bwMode="auto">
            <a:xfrm>
              <a:off x="7207" y="3024"/>
              <a:ext cx="454" cy="340"/>
            </a:xfrm>
            <a:custGeom>
              <a:avLst/>
              <a:gdLst>
                <a:gd name="T0" fmla="*/ 454 w 454"/>
                <a:gd name="T1" fmla="*/ 340 h 340"/>
                <a:gd name="T2" fmla="*/ 114 w 454"/>
                <a:gd name="T3" fmla="*/ 340 h 340"/>
                <a:gd name="T4" fmla="*/ 114 w 454"/>
                <a:gd name="T5" fmla="*/ 227 h 340"/>
                <a:gd name="T6" fmla="*/ 0 w 454"/>
                <a:gd name="T7" fmla="*/ 227 h 340"/>
                <a:gd name="T8" fmla="*/ 0 w 454"/>
                <a:gd name="T9" fmla="*/ 0 h 340"/>
                <a:gd name="T10" fmla="*/ 340 w 454"/>
                <a:gd name="T11" fmla="*/ 0 h 340"/>
                <a:gd name="T12" fmla="*/ 340 w 454"/>
                <a:gd name="T13" fmla="*/ 113 h 340"/>
                <a:gd name="T14" fmla="*/ 454 w 454"/>
                <a:gd name="T15" fmla="*/ 113 h 340"/>
                <a:gd name="T16" fmla="*/ 454 w 454"/>
                <a:gd name="T1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340">
                  <a:moveTo>
                    <a:pt x="454" y="340"/>
                  </a:moveTo>
                  <a:lnTo>
                    <a:pt x="114" y="34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7" name="Freeform 162"/>
            <p:cNvSpPr>
              <a:spLocks/>
            </p:cNvSpPr>
            <p:nvPr/>
          </p:nvSpPr>
          <p:spPr bwMode="auto">
            <a:xfrm>
              <a:off x="6980" y="2797"/>
              <a:ext cx="681" cy="340"/>
            </a:xfrm>
            <a:custGeom>
              <a:avLst/>
              <a:gdLst>
                <a:gd name="T0" fmla="*/ 681 w 681"/>
                <a:gd name="T1" fmla="*/ 340 h 340"/>
                <a:gd name="T2" fmla="*/ 681 w 681"/>
                <a:gd name="T3" fmla="*/ 0 h 340"/>
                <a:gd name="T4" fmla="*/ 454 w 681"/>
                <a:gd name="T5" fmla="*/ 0 h 340"/>
                <a:gd name="T6" fmla="*/ 454 w 681"/>
                <a:gd name="T7" fmla="*/ 114 h 340"/>
                <a:gd name="T8" fmla="*/ 227 w 681"/>
                <a:gd name="T9" fmla="*/ 114 h 340"/>
                <a:gd name="T10" fmla="*/ 227 w 681"/>
                <a:gd name="T11" fmla="*/ 0 h 340"/>
                <a:gd name="T12" fmla="*/ 0 w 681"/>
                <a:gd name="T13" fmla="*/ 0 h 340"/>
                <a:gd name="T14" fmla="*/ 0 w 681"/>
                <a:gd name="T15" fmla="*/ 227 h 340"/>
                <a:gd name="T16" fmla="*/ 567 w 681"/>
                <a:gd name="T17" fmla="*/ 227 h 340"/>
                <a:gd name="T18" fmla="*/ 567 w 681"/>
                <a:gd name="T19" fmla="*/ 340 h 340"/>
                <a:gd name="T20" fmla="*/ 681 w 681"/>
                <a:gd name="T2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1" h="340">
                  <a:moveTo>
                    <a:pt x="681" y="340"/>
                  </a:moveTo>
                  <a:lnTo>
                    <a:pt x="681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1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8" name="Freeform 163"/>
            <p:cNvSpPr>
              <a:spLocks/>
            </p:cNvSpPr>
            <p:nvPr/>
          </p:nvSpPr>
          <p:spPr bwMode="auto">
            <a:xfrm>
              <a:off x="7094" y="3251"/>
              <a:ext cx="567" cy="453"/>
            </a:xfrm>
            <a:custGeom>
              <a:avLst/>
              <a:gdLst>
                <a:gd name="T0" fmla="*/ 453 w 567"/>
                <a:gd name="T1" fmla="*/ 453 h 453"/>
                <a:gd name="T2" fmla="*/ 0 w 567"/>
                <a:gd name="T3" fmla="*/ 453 h 453"/>
                <a:gd name="T4" fmla="*/ 0 w 567"/>
                <a:gd name="T5" fmla="*/ 227 h 453"/>
                <a:gd name="T6" fmla="*/ 113 w 567"/>
                <a:gd name="T7" fmla="*/ 227 h 453"/>
                <a:gd name="T8" fmla="*/ 113 w 567"/>
                <a:gd name="T9" fmla="*/ 0 h 453"/>
                <a:gd name="T10" fmla="*/ 227 w 567"/>
                <a:gd name="T11" fmla="*/ 0 h 453"/>
                <a:gd name="T12" fmla="*/ 227 w 567"/>
                <a:gd name="T13" fmla="*/ 113 h 453"/>
                <a:gd name="T14" fmla="*/ 567 w 567"/>
                <a:gd name="T15" fmla="*/ 113 h 453"/>
                <a:gd name="T16" fmla="*/ 567 w 567"/>
                <a:gd name="T17" fmla="*/ 453 h 453"/>
                <a:gd name="T18" fmla="*/ 453 w 567"/>
                <a:gd name="T19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7" h="453">
                  <a:moveTo>
                    <a:pt x="453" y="453"/>
                  </a:moveTo>
                  <a:lnTo>
                    <a:pt x="0" y="45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567" y="113"/>
                  </a:lnTo>
                  <a:lnTo>
                    <a:pt x="567" y="453"/>
                  </a:lnTo>
                  <a:lnTo>
                    <a:pt x="453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9" name="Freeform 164"/>
            <p:cNvSpPr>
              <a:spLocks/>
            </p:cNvSpPr>
            <p:nvPr/>
          </p:nvSpPr>
          <p:spPr bwMode="auto">
            <a:xfrm>
              <a:off x="7094" y="3704"/>
              <a:ext cx="567" cy="341"/>
            </a:xfrm>
            <a:custGeom>
              <a:avLst/>
              <a:gdLst>
                <a:gd name="T0" fmla="*/ 567 w 567"/>
                <a:gd name="T1" fmla="*/ 0 h 341"/>
                <a:gd name="T2" fmla="*/ 0 w 567"/>
                <a:gd name="T3" fmla="*/ 0 h 341"/>
                <a:gd name="T4" fmla="*/ 0 w 567"/>
                <a:gd name="T5" fmla="*/ 114 h 341"/>
                <a:gd name="T6" fmla="*/ 113 w 567"/>
                <a:gd name="T7" fmla="*/ 114 h 341"/>
                <a:gd name="T8" fmla="*/ 113 w 567"/>
                <a:gd name="T9" fmla="*/ 227 h 341"/>
                <a:gd name="T10" fmla="*/ 227 w 567"/>
                <a:gd name="T11" fmla="*/ 227 h 341"/>
                <a:gd name="T12" fmla="*/ 227 w 567"/>
                <a:gd name="T13" fmla="*/ 341 h 341"/>
                <a:gd name="T14" fmla="*/ 453 w 567"/>
                <a:gd name="T15" fmla="*/ 341 h 341"/>
                <a:gd name="T16" fmla="*/ 453 w 567"/>
                <a:gd name="T17" fmla="*/ 114 h 341"/>
                <a:gd name="T18" fmla="*/ 567 w 567"/>
                <a:gd name="T19" fmla="*/ 114 h 341"/>
                <a:gd name="T20" fmla="*/ 567 w 567"/>
                <a:gd name="T2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341">
                  <a:moveTo>
                    <a:pt x="56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341"/>
                  </a:lnTo>
                  <a:lnTo>
                    <a:pt x="453" y="341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0" name="Freeform 165"/>
            <p:cNvSpPr>
              <a:spLocks/>
            </p:cNvSpPr>
            <p:nvPr/>
          </p:nvSpPr>
          <p:spPr bwMode="auto">
            <a:xfrm>
              <a:off x="4826" y="5292"/>
              <a:ext cx="907" cy="680"/>
            </a:xfrm>
            <a:custGeom>
              <a:avLst/>
              <a:gdLst>
                <a:gd name="T0" fmla="*/ 907 w 907"/>
                <a:gd name="T1" fmla="*/ 454 h 680"/>
                <a:gd name="T2" fmla="*/ 794 w 907"/>
                <a:gd name="T3" fmla="*/ 454 h 680"/>
                <a:gd name="T4" fmla="*/ 794 w 907"/>
                <a:gd name="T5" fmla="*/ 567 h 680"/>
                <a:gd name="T6" fmla="*/ 680 w 907"/>
                <a:gd name="T7" fmla="*/ 567 h 680"/>
                <a:gd name="T8" fmla="*/ 680 w 907"/>
                <a:gd name="T9" fmla="*/ 680 h 680"/>
                <a:gd name="T10" fmla="*/ 567 w 907"/>
                <a:gd name="T11" fmla="*/ 680 h 680"/>
                <a:gd name="T12" fmla="*/ 567 w 907"/>
                <a:gd name="T13" fmla="*/ 567 h 680"/>
                <a:gd name="T14" fmla="*/ 453 w 907"/>
                <a:gd name="T15" fmla="*/ 567 h 680"/>
                <a:gd name="T16" fmla="*/ 453 w 907"/>
                <a:gd name="T17" fmla="*/ 454 h 680"/>
                <a:gd name="T18" fmla="*/ 227 w 907"/>
                <a:gd name="T19" fmla="*/ 454 h 680"/>
                <a:gd name="T20" fmla="*/ 227 w 907"/>
                <a:gd name="T21" fmla="*/ 227 h 680"/>
                <a:gd name="T22" fmla="*/ 0 w 907"/>
                <a:gd name="T23" fmla="*/ 227 h 680"/>
                <a:gd name="T24" fmla="*/ 0 w 907"/>
                <a:gd name="T25" fmla="*/ 0 h 680"/>
                <a:gd name="T26" fmla="*/ 113 w 907"/>
                <a:gd name="T27" fmla="*/ 0 h 680"/>
                <a:gd name="T28" fmla="*/ 113 w 907"/>
                <a:gd name="T29" fmla="*/ 113 h 680"/>
                <a:gd name="T30" fmla="*/ 340 w 907"/>
                <a:gd name="T31" fmla="*/ 113 h 680"/>
                <a:gd name="T32" fmla="*/ 340 w 907"/>
                <a:gd name="T33" fmla="*/ 227 h 680"/>
                <a:gd name="T34" fmla="*/ 453 w 907"/>
                <a:gd name="T35" fmla="*/ 227 h 680"/>
                <a:gd name="T36" fmla="*/ 453 w 907"/>
                <a:gd name="T37" fmla="*/ 0 h 680"/>
                <a:gd name="T38" fmla="*/ 567 w 907"/>
                <a:gd name="T39" fmla="*/ 0 h 680"/>
                <a:gd name="T40" fmla="*/ 567 w 907"/>
                <a:gd name="T41" fmla="*/ 227 h 680"/>
                <a:gd name="T42" fmla="*/ 794 w 907"/>
                <a:gd name="T43" fmla="*/ 227 h 680"/>
                <a:gd name="T44" fmla="*/ 794 w 907"/>
                <a:gd name="T45" fmla="*/ 340 h 680"/>
                <a:gd name="T46" fmla="*/ 907 w 907"/>
                <a:gd name="T47" fmla="*/ 340 h 680"/>
                <a:gd name="T48" fmla="*/ 907 w 907"/>
                <a:gd name="T49" fmla="*/ 45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680">
                  <a:moveTo>
                    <a:pt x="907" y="454"/>
                  </a:moveTo>
                  <a:lnTo>
                    <a:pt x="794" y="454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227" y="45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1" name="Freeform 166"/>
            <p:cNvSpPr>
              <a:spLocks/>
            </p:cNvSpPr>
            <p:nvPr/>
          </p:nvSpPr>
          <p:spPr bwMode="auto">
            <a:xfrm>
              <a:off x="4712" y="4838"/>
              <a:ext cx="1248" cy="794"/>
            </a:xfrm>
            <a:custGeom>
              <a:avLst/>
              <a:gdLst>
                <a:gd name="T0" fmla="*/ 0 w 1248"/>
                <a:gd name="T1" fmla="*/ 454 h 794"/>
                <a:gd name="T2" fmla="*/ 227 w 1248"/>
                <a:gd name="T3" fmla="*/ 454 h 794"/>
                <a:gd name="T4" fmla="*/ 227 w 1248"/>
                <a:gd name="T5" fmla="*/ 567 h 794"/>
                <a:gd name="T6" fmla="*/ 454 w 1248"/>
                <a:gd name="T7" fmla="*/ 567 h 794"/>
                <a:gd name="T8" fmla="*/ 454 w 1248"/>
                <a:gd name="T9" fmla="*/ 681 h 794"/>
                <a:gd name="T10" fmla="*/ 567 w 1248"/>
                <a:gd name="T11" fmla="*/ 681 h 794"/>
                <a:gd name="T12" fmla="*/ 567 w 1248"/>
                <a:gd name="T13" fmla="*/ 454 h 794"/>
                <a:gd name="T14" fmla="*/ 681 w 1248"/>
                <a:gd name="T15" fmla="*/ 454 h 794"/>
                <a:gd name="T16" fmla="*/ 681 w 1248"/>
                <a:gd name="T17" fmla="*/ 681 h 794"/>
                <a:gd name="T18" fmla="*/ 908 w 1248"/>
                <a:gd name="T19" fmla="*/ 681 h 794"/>
                <a:gd name="T20" fmla="*/ 908 w 1248"/>
                <a:gd name="T21" fmla="*/ 794 h 794"/>
                <a:gd name="T22" fmla="*/ 1248 w 1248"/>
                <a:gd name="T23" fmla="*/ 794 h 794"/>
                <a:gd name="T24" fmla="*/ 1248 w 1248"/>
                <a:gd name="T25" fmla="*/ 567 h 794"/>
                <a:gd name="T26" fmla="*/ 1134 w 1248"/>
                <a:gd name="T27" fmla="*/ 567 h 794"/>
                <a:gd name="T28" fmla="*/ 1134 w 1248"/>
                <a:gd name="T29" fmla="*/ 341 h 794"/>
                <a:gd name="T30" fmla="*/ 794 w 1248"/>
                <a:gd name="T31" fmla="*/ 341 h 794"/>
                <a:gd name="T32" fmla="*/ 794 w 1248"/>
                <a:gd name="T33" fmla="*/ 227 h 794"/>
                <a:gd name="T34" fmla="*/ 681 w 1248"/>
                <a:gd name="T35" fmla="*/ 227 h 794"/>
                <a:gd name="T36" fmla="*/ 681 w 1248"/>
                <a:gd name="T37" fmla="*/ 114 h 794"/>
                <a:gd name="T38" fmla="*/ 794 w 1248"/>
                <a:gd name="T39" fmla="*/ 114 h 794"/>
                <a:gd name="T40" fmla="*/ 794 w 1248"/>
                <a:gd name="T41" fmla="*/ 0 h 794"/>
                <a:gd name="T42" fmla="*/ 454 w 1248"/>
                <a:gd name="T43" fmla="*/ 0 h 794"/>
                <a:gd name="T44" fmla="*/ 454 w 1248"/>
                <a:gd name="T45" fmla="*/ 227 h 794"/>
                <a:gd name="T46" fmla="*/ 341 w 1248"/>
                <a:gd name="T47" fmla="*/ 227 h 794"/>
                <a:gd name="T48" fmla="*/ 341 w 1248"/>
                <a:gd name="T49" fmla="*/ 341 h 794"/>
                <a:gd name="T50" fmla="*/ 0 w 1248"/>
                <a:gd name="T51" fmla="*/ 341 h 794"/>
                <a:gd name="T52" fmla="*/ 0 w 1248"/>
                <a:gd name="T53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8" h="794">
                  <a:moveTo>
                    <a:pt x="0" y="454"/>
                  </a:moveTo>
                  <a:lnTo>
                    <a:pt x="227" y="454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681" y="454"/>
                  </a:lnTo>
                  <a:lnTo>
                    <a:pt x="681" y="681"/>
                  </a:lnTo>
                  <a:lnTo>
                    <a:pt x="908" y="681"/>
                  </a:lnTo>
                  <a:lnTo>
                    <a:pt x="908" y="794"/>
                  </a:lnTo>
                  <a:lnTo>
                    <a:pt x="1248" y="794"/>
                  </a:lnTo>
                  <a:lnTo>
                    <a:pt x="1248" y="567"/>
                  </a:lnTo>
                  <a:lnTo>
                    <a:pt x="1134" y="567"/>
                  </a:lnTo>
                  <a:lnTo>
                    <a:pt x="1134" y="341"/>
                  </a:lnTo>
                  <a:lnTo>
                    <a:pt x="794" y="341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341" y="227"/>
                  </a:lnTo>
                  <a:lnTo>
                    <a:pt x="341" y="341"/>
                  </a:lnTo>
                  <a:lnTo>
                    <a:pt x="0" y="341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2" name="Freeform 167"/>
            <p:cNvSpPr>
              <a:spLocks/>
            </p:cNvSpPr>
            <p:nvPr/>
          </p:nvSpPr>
          <p:spPr bwMode="auto">
            <a:xfrm>
              <a:off x="5393" y="4498"/>
              <a:ext cx="453" cy="681"/>
            </a:xfrm>
            <a:custGeom>
              <a:avLst/>
              <a:gdLst>
                <a:gd name="T0" fmla="*/ 453 w 453"/>
                <a:gd name="T1" fmla="*/ 681 h 681"/>
                <a:gd name="T2" fmla="*/ 453 w 453"/>
                <a:gd name="T3" fmla="*/ 114 h 681"/>
                <a:gd name="T4" fmla="*/ 227 w 453"/>
                <a:gd name="T5" fmla="*/ 114 h 681"/>
                <a:gd name="T6" fmla="*/ 227 w 453"/>
                <a:gd name="T7" fmla="*/ 0 h 681"/>
                <a:gd name="T8" fmla="*/ 0 w 453"/>
                <a:gd name="T9" fmla="*/ 0 h 681"/>
                <a:gd name="T10" fmla="*/ 0 w 453"/>
                <a:gd name="T11" fmla="*/ 340 h 681"/>
                <a:gd name="T12" fmla="*/ 113 w 453"/>
                <a:gd name="T13" fmla="*/ 340 h 681"/>
                <a:gd name="T14" fmla="*/ 113 w 453"/>
                <a:gd name="T15" fmla="*/ 454 h 681"/>
                <a:gd name="T16" fmla="*/ 0 w 453"/>
                <a:gd name="T17" fmla="*/ 454 h 681"/>
                <a:gd name="T18" fmla="*/ 0 w 453"/>
                <a:gd name="T19" fmla="*/ 567 h 681"/>
                <a:gd name="T20" fmla="*/ 113 w 453"/>
                <a:gd name="T21" fmla="*/ 567 h 681"/>
                <a:gd name="T22" fmla="*/ 113 w 453"/>
                <a:gd name="T23" fmla="*/ 681 h 681"/>
                <a:gd name="T24" fmla="*/ 453 w 453"/>
                <a:gd name="T2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681">
                  <a:moveTo>
                    <a:pt x="453" y="681"/>
                  </a:moveTo>
                  <a:lnTo>
                    <a:pt x="453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453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3" name="Freeform 168"/>
            <p:cNvSpPr>
              <a:spLocks/>
            </p:cNvSpPr>
            <p:nvPr/>
          </p:nvSpPr>
          <p:spPr bwMode="auto">
            <a:xfrm>
              <a:off x="5053" y="4385"/>
              <a:ext cx="340" cy="453"/>
            </a:xfrm>
            <a:custGeom>
              <a:avLst/>
              <a:gdLst>
                <a:gd name="T0" fmla="*/ 340 w 340"/>
                <a:gd name="T1" fmla="*/ 113 h 453"/>
                <a:gd name="T2" fmla="*/ 340 w 340"/>
                <a:gd name="T3" fmla="*/ 0 h 453"/>
                <a:gd name="T4" fmla="*/ 113 w 340"/>
                <a:gd name="T5" fmla="*/ 0 h 453"/>
                <a:gd name="T6" fmla="*/ 113 w 340"/>
                <a:gd name="T7" fmla="*/ 113 h 453"/>
                <a:gd name="T8" fmla="*/ 0 w 340"/>
                <a:gd name="T9" fmla="*/ 113 h 453"/>
                <a:gd name="T10" fmla="*/ 0 w 340"/>
                <a:gd name="T11" fmla="*/ 227 h 453"/>
                <a:gd name="T12" fmla="*/ 113 w 340"/>
                <a:gd name="T13" fmla="*/ 227 h 453"/>
                <a:gd name="T14" fmla="*/ 113 w 340"/>
                <a:gd name="T15" fmla="*/ 340 h 453"/>
                <a:gd name="T16" fmla="*/ 226 w 340"/>
                <a:gd name="T17" fmla="*/ 340 h 453"/>
                <a:gd name="T18" fmla="*/ 226 w 340"/>
                <a:gd name="T19" fmla="*/ 453 h 453"/>
                <a:gd name="T20" fmla="*/ 340 w 340"/>
                <a:gd name="T21" fmla="*/ 453 h 453"/>
                <a:gd name="T22" fmla="*/ 340 w 340"/>
                <a:gd name="T23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453">
                  <a:moveTo>
                    <a:pt x="340" y="113"/>
                  </a:moveTo>
                  <a:lnTo>
                    <a:pt x="34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453"/>
                  </a:lnTo>
                  <a:lnTo>
                    <a:pt x="340" y="453"/>
                  </a:lnTo>
                  <a:lnTo>
                    <a:pt x="34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4" name="Freeform 169"/>
            <p:cNvSpPr>
              <a:spLocks/>
            </p:cNvSpPr>
            <p:nvPr/>
          </p:nvSpPr>
          <p:spPr bwMode="auto">
            <a:xfrm>
              <a:off x="4599" y="4612"/>
              <a:ext cx="680" cy="680"/>
            </a:xfrm>
            <a:custGeom>
              <a:avLst/>
              <a:gdLst>
                <a:gd name="T0" fmla="*/ 567 w 680"/>
                <a:gd name="T1" fmla="*/ 0 h 680"/>
                <a:gd name="T2" fmla="*/ 340 w 680"/>
                <a:gd name="T3" fmla="*/ 0 h 680"/>
                <a:gd name="T4" fmla="*/ 340 w 680"/>
                <a:gd name="T5" fmla="*/ 113 h 680"/>
                <a:gd name="T6" fmla="*/ 227 w 680"/>
                <a:gd name="T7" fmla="*/ 113 h 680"/>
                <a:gd name="T8" fmla="*/ 227 w 680"/>
                <a:gd name="T9" fmla="*/ 226 h 680"/>
                <a:gd name="T10" fmla="*/ 0 w 680"/>
                <a:gd name="T11" fmla="*/ 226 h 680"/>
                <a:gd name="T12" fmla="*/ 0 w 680"/>
                <a:gd name="T13" fmla="*/ 680 h 680"/>
                <a:gd name="T14" fmla="*/ 113 w 680"/>
                <a:gd name="T15" fmla="*/ 680 h 680"/>
                <a:gd name="T16" fmla="*/ 113 w 680"/>
                <a:gd name="T17" fmla="*/ 567 h 680"/>
                <a:gd name="T18" fmla="*/ 454 w 680"/>
                <a:gd name="T19" fmla="*/ 567 h 680"/>
                <a:gd name="T20" fmla="*/ 454 w 680"/>
                <a:gd name="T21" fmla="*/ 453 h 680"/>
                <a:gd name="T22" fmla="*/ 567 w 680"/>
                <a:gd name="T23" fmla="*/ 453 h 680"/>
                <a:gd name="T24" fmla="*/ 567 w 680"/>
                <a:gd name="T25" fmla="*/ 226 h 680"/>
                <a:gd name="T26" fmla="*/ 680 w 680"/>
                <a:gd name="T27" fmla="*/ 226 h 680"/>
                <a:gd name="T28" fmla="*/ 680 w 680"/>
                <a:gd name="T29" fmla="*/ 113 h 680"/>
                <a:gd name="T30" fmla="*/ 567 w 680"/>
                <a:gd name="T31" fmla="*/ 113 h 680"/>
                <a:gd name="T32" fmla="*/ 567 w 680"/>
                <a:gd name="T3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680">
                  <a:moveTo>
                    <a:pt x="567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0" y="226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226"/>
                  </a:lnTo>
                  <a:lnTo>
                    <a:pt x="680" y="226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5" name="Freeform 170"/>
            <p:cNvSpPr>
              <a:spLocks/>
            </p:cNvSpPr>
            <p:nvPr/>
          </p:nvSpPr>
          <p:spPr bwMode="auto">
            <a:xfrm>
              <a:off x="5506" y="4158"/>
              <a:ext cx="681" cy="794"/>
            </a:xfrm>
            <a:custGeom>
              <a:avLst/>
              <a:gdLst>
                <a:gd name="T0" fmla="*/ 681 w 681"/>
                <a:gd name="T1" fmla="*/ 0 h 794"/>
                <a:gd name="T2" fmla="*/ 227 w 681"/>
                <a:gd name="T3" fmla="*/ 0 h 794"/>
                <a:gd name="T4" fmla="*/ 227 w 681"/>
                <a:gd name="T5" fmla="*/ 113 h 794"/>
                <a:gd name="T6" fmla="*/ 114 w 681"/>
                <a:gd name="T7" fmla="*/ 113 h 794"/>
                <a:gd name="T8" fmla="*/ 114 w 681"/>
                <a:gd name="T9" fmla="*/ 227 h 794"/>
                <a:gd name="T10" fmla="*/ 0 w 681"/>
                <a:gd name="T11" fmla="*/ 227 h 794"/>
                <a:gd name="T12" fmla="*/ 0 w 681"/>
                <a:gd name="T13" fmla="*/ 340 h 794"/>
                <a:gd name="T14" fmla="*/ 114 w 681"/>
                <a:gd name="T15" fmla="*/ 340 h 794"/>
                <a:gd name="T16" fmla="*/ 114 w 681"/>
                <a:gd name="T17" fmla="*/ 454 h 794"/>
                <a:gd name="T18" fmla="*/ 340 w 681"/>
                <a:gd name="T19" fmla="*/ 454 h 794"/>
                <a:gd name="T20" fmla="*/ 340 w 681"/>
                <a:gd name="T21" fmla="*/ 794 h 794"/>
                <a:gd name="T22" fmla="*/ 454 w 681"/>
                <a:gd name="T23" fmla="*/ 794 h 794"/>
                <a:gd name="T24" fmla="*/ 454 w 681"/>
                <a:gd name="T25" fmla="*/ 680 h 794"/>
                <a:gd name="T26" fmla="*/ 567 w 681"/>
                <a:gd name="T27" fmla="*/ 680 h 794"/>
                <a:gd name="T28" fmla="*/ 567 w 681"/>
                <a:gd name="T29" fmla="*/ 454 h 794"/>
                <a:gd name="T30" fmla="*/ 681 w 681"/>
                <a:gd name="T31" fmla="*/ 454 h 794"/>
                <a:gd name="T32" fmla="*/ 681 w 681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1" h="794">
                  <a:moveTo>
                    <a:pt x="681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340" y="454"/>
                  </a:lnTo>
                  <a:lnTo>
                    <a:pt x="340" y="794"/>
                  </a:lnTo>
                  <a:lnTo>
                    <a:pt x="454" y="794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454"/>
                  </a:lnTo>
                  <a:lnTo>
                    <a:pt x="681" y="454"/>
                  </a:lnTo>
                  <a:lnTo>
                    <a:pt x="68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6" name="Freeform 171"/>
            <p:cNvSpPr>
              <a:spLocks/>
            </p:cNvSpPr>
            <p:nvPr/>
          </p:nvSpPr>
          <p:spPr bwMode="auto">
            <a:xfrm>
              <a:off x="5620" y="3591"/>
              <a:ext cx="340" cy="567"/>
            </a:xfrm>
            <a:custGeom>
              <a:avLst/>
              <a:gdLst>
                <a:gd name="T0" fmla="*/ 0 w 340"/>
                <a:gd name="T1" fmla="*/ 0 h 567"/>
                <a:gd name="T2" fmla="*/ 0 w 340"/>
                <a:gd name="T3" fmla="*/ 567 h 567"/>
                <a:gd name="T4" fmla="*/ 340 w 340"/>
                <a:gd name="T5" fmla="*/ 567 h 567"/>
                <a:gd name="T6" fmla="*/ 340 w 340"/>
                <a:gd name="T7" fmla="*/ 113 h 567"/>
                <a:gd name="T8" fmla="*/ 226 w 340"/>
                <a:gd name="T9" fmla="*/ 113 h 567"/>
                <a:gd name="T10" fmla="*/ 226 w 340"/>
                <a:gd name="T11" fmla="*/ 0 h 567"/>
                <a:gd name="T12" fmla="*/ 0 w 340"/>
                <a:gd name="T1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567">
                  <a:moveTo>
                    <a:pt x="0" y="0"/>
                  </a:moveTo>
                  <a:lnTo>
                    <a:pt x="0" y="567"/>
                  </a:lnTo>
                  <a:lnTo>
                    <a:pt x="340" y="567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7" name="Freeform 172"/>
            <p:cNvSpPr>
              <a:spLocks/>
            </p:cNvSpPr>
            <p:nvPr/>
          </p:nvSpPr>
          <p:spPr bwMode="auto">
            <a:xfrm>
              <a:off x="5053" y="3931"/>
              <a:ext cx="680" cy="567"/>
            </a:xfrm>
            <a:custGeom>
              <a:avLst/>
              <a:gdLst>
                <a:gd name="T0" fmla="*/ 0 w 680"/>
                <a:gd name="T1" fmla="*/ 454 h 567"/>
                <a:gd name="T2" fmla="*/ 0 w 680"/>
                <a:gd name="T3" fmla="*/ 340 h 567"/>
                <a:gd name="T4" fmla="*/ 113 w 680"/>
                <a:gd name="T5" fmla="*/ 340 h 567"/>
                <a:gd name="T6" fmla="*/ 113 w 680"/>
                <a:gd name="T7" fmla="*/ 114 h 567"/>
                <a:gd name="T8" fmla="*/ 226 w 680"/>
                <a:gd name="T9" fmla="*/ 114 h 567"/>
                <a:gd name="T10" fmla="*/ 226 w 680"/>
                <a:gd name="T11" fmla="*/ 0 h 567"/>
                <a:gd name="T12" fmla="*/ 567 w 680"/>
                <a:gd name="T13" fmla="*/ 0 h 567"/>
                <a:gd name="T14" fmla="*/ 567 w 680"/>
                <a:gd name="T15" fmla="*/ 227 h 567"/>
                <a:gd name="T16" fmla="*/ 680 w 680"/>
                <a:gd name="T17" fmla="*/ 227 h 567"/>
                <a:gd name="T18" fmla="*/ 680 w 680"/>
                <a:gd name="T19" fmla="*/ 340 h 567"/>
                <a:gd name="T20" fmla="*/ 567 w 680"/>
                <a:gd name="T21" fmla="*/ 340 h 567"/>
                <a:gd name="T22" fmla="*/ 567 w 680"/>
                <a:gd name="T23" fmla="*/ 454 h 567"/>
                <a:gd name="T24" fmla="*/ 453 w 680"/>
                <a:gd name="T25" fmla="*/ 454 h 567"/>
                <a:gd name="T26" fmla="*/ 453 w 680"/>
                <a:gd name="T27" fmla="*/ 567 h 567"/>
                <a:gd name="T28" fmla="*/ 340 w 680"/>
                <a:gd name="T29" fmla="*/ 567 h 567"/>
                <a:gd name="T30" fmla="*/ 340 w 680"/>
                <a:gd name="T31" fmla="*/ 454 h 567"/>
                <a:gd name="T32" fmla="*/ 0 w 680"/>
                <a:gd name="T33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567">
                  <a:moveTo>
                    <a:pt x="0" y="454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8" name="Freeform 173"/>
            <p:cNvSpPr>
              <a:spLocks/>
            </p:cNvSpPr>
            <p:nvPr/>
          </p:nvSpPr>
          <p:spPr bwMode="auto">
            <a:xfrm>
              <a:off x="4032" y="3704"/>
              <a:ext cx="1134" cy="1134"/>
            </a:xfrm>
            <a:custGeom>
              <a:avLst/>
              <a:gdLst>
                <a:gd name="T0" fmla="*/ 1134 w 1134"/>
                <a:gd name="T1" fmla="*/ 681 h 1134"/>
                <a:gd name="T2" fmla="*/ 907 w 1134"/>
                <a:gd name="T3" fmla="*/ 681 h 1134"/>
                <a:gd name="T4" fmla="*/ 907 w 1134"/>
                <a:gd name="T5" fmla="*/ 567 h 1134"/>
                <a:gd name="T6" fmla="*/ 680 w 1134"/>
                <a:gd name="T7" fmla="*/ 567 h 1134"/>
                <a:gd name="T8" fmla="*/ 680 w 1134"/>
                <a:gd name="T9" fmla="*/ 454 h 1134"/>
                <a:gd name="T10" fmla="*/ 567 w 1134"/>
                <a:gd name="T11" fmla="*/ 454 h 1134"/>
                <a:gd name="T12" fmla="*/ 567 w 1134"/>
                <a:gd name="T13" fmla="*/ 227 h 1134"/>
                <a:gd name="T14" fmla="*/ 680 w 1134"/>
                <a:gd name="T15" fmla="*/ 227 h 1134"/>
                <a:gd name="T16" fmla="*/ 680 w 1134"/>
                <a:gd name="T17" fmla="*/ 114 h 1134"/>
                <a:gd name="T18" fmla="*/ 340 w 1134"/>
                <a:gd name="T19" fmla="*/ 114 h 1134"/>
                <a:gd name="T20" fmla="*/ 340 w 1134"/>
                <a:gd name="T21" fmla="*/ 0 h 1134"/>
                <a:gd name="T22" fmla="*/ 0 w 1134"/>
                <a:gd name="T23" fmla="*/ 0 h 1134"/>
                <a:gd name="T24" fmla="*/ 0 w 1134"/>
                <a:gd name="T25" fmla="*/ 114 h 1134"/>
                <a:gd name="T26" fmla="*/ 113 w 1134"/>
                <a:gd name="T27" fmla="*/ 114 h 1134"/>
                <a:gd name="T28" fmla="*/ 113 w 1134"/>
                <a:gd name="T29" fmla="*/ 227 h 1134"/>
                <a:gd name="T30" fmla="*/ 227 w 1134"/>
                <a:gd name="T31" fmla="*/ 227 h 1134"/>
                <a:gd name="T32" fmla="*/ 227 w 1134"/>
                <a:gd name="T33" fmla="*/ 341 h 1134"/>
                <a:gd name="T34" fmla="*/ 340 w 1134"/>
                <a:gd name="T35" fmla="*/ 341 h 1134"/>
                <a:gd name="T36" fmla="*/ 340 w 1134"/>
                <a:gd name="T37" fmla="*/ 681 h 1134"/>
                <a:gd name="T38" fmla="*/ 227 w 1134"/>
                <a:gd name="T39" fmla="*/ 681 h 1134"/>
                <a:gd name="T40" fmla="*/ 227 w 1134"/>
                <a:gd name="T41" fmla="*/ 908 h 1134"/>
                <a:gd name="T42" fmla="*/ 340 w 1134"/>
                <a:gd name="T43" fmla="*/ 908 h 1134"/>
                <a:gd name="T44" fmla="*/ 340 w 1134"/>
                <a:gd name="T45" fmla="*/ 1134 h 1134"/>
                <a:gd name="T46" fmla="*/ 794 w 1134"/>
                <a:gd name="T47" fmla="*/ 1134 h 1134"/>
                <a:gd name="T48" fmla="*/ 794 w 1134"/>
                <a:gd name="T49" fmla="*/ 1021 h 1134"/>
                <a:gd name="T50" fmla="*/ 907 w 1134"/>
                <a:gd name="T51" fmla="*/ 1021 h 1134"/>
                <a:gd name="T52" fmla="*/ 907 w 1134"/>
                <a:gd name="T53" fmla="*/ 908 h 1134"/>
                <a:gd name="T54" fmla="*/ 1021 w 1134"/>
                <a:gd name="T55" fmla="*/ 908 h 1134"/>
                <a:gd name="T56" fmla="*/ 1021 w 1134"/>
                <a:gd name="T57" fmla="*/ 794 h 1134"/>
                <a:gd name="T58" fmla="*/ 1134 w 1134"/>
                <a:gd name="T59" fmla="*/ 794 h 1134"/>
                <a:gd name="T60" fmla="*/ 1134 w 1134"/>
                <a:gd name="T61" fmla="*/ 68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134">
                  <a:moveTo>
                    <a:pt x="1134" y="681"/>
                  </a:moveTo>
                  <a:lnTo>
                    <a:pt x="907" y="681"/>
                  </a:lnTo>
                  <a:lnTo>
                    <a:pt x="907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341"/>
                  </a:lnTo>
                  <a:lnTo>
                    <a:pt x="340" y="341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908"/>
                  </a:lnTo>
                  <a:lnTo>
                    <a:pt x="340" y="908"/>
                  </a:lnTo>
                  <a:lnTo>
                    <a:pt x="340" y="1134"/>
                  </a:lnTo>
                  <a:lnTo>
                    <a:pt x="794" y="1134"/>
                  </a:lnTo>
                  <a:lnTo>
                    <a:pt x="794" y="1021"/>
                  </a:lnTo>
                  <a:lnTo>
                    <a:pt x="907" y="1021"/>
                  </a:lnTo>
                  <a:lnTo>
                    <a:pt x="907" y="908"/>
                  </a:lnTo>
                  <a:lnTo>
                    <a:pt x="1021" y="908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9" name="Freeform 174"/>
            <p:cNvSpPr>
              <a:spLocks/>
            </p:cNvSpPr>
            <p:nvPr/>
          </p:nvSpPr>
          <p:spPr bwMode="auto">
            <a:xfrm>
              <a:off x="4599" y="3931"/>
              <a:ext cx="340" cy="340"/>
            </a:xfrm>
            <a:custGeom>
              <a:avLst/>
              <a:gdLst>
                <a:gd name="T0" fmla="*/ 0 w 340"/>
                <a:gd name="T1" fmla="*/ 0 h 340"/>
                <a:gd name="T2" fmla="*/ 227 w 340"/>
                <a:gd name="T3" fmla="*/ 0 h 340"/>
                <a:gd name="T4" fmla="*/ 227 w 340"/>
                <a:gd name="T5" fmla="*/ 227 h 340"/>
                <a:gd name="T6" fmla="*/ 340 w 340"/>
                <a:gd name="T7" fmla="*/ 227 h 340"/>
                <a:gd name="T8" fmla="*/ 340 w 340"/>
                <a:gd name="T9" fmla="*/ 340 h 340"/>
                <a:gd name="T10" fmla="*/ 113 w 340"/>
                <a:gd name="T11" fmla="*/ 340 h 340"/>
                <a:gd name="T12" fmla="*/ 113 w 340"/>
                <a:gd name="T13" fmla="*/ 227 h 340"/>
                <a:gd name="T14" fmla="*/ 0 w 340"/>
                <a:gd name="T15" fmla="*/ 227 h 340"/>
                <a:gd name="T16" fmla="*/ 0 w 340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0" name="Freeform 175"/>
            <p:cNvSpPr>
              <a:spLocks/>
            </p:cNvSpPr>
            <p:nvPr/>
          </p:nvSpPr>
          <p:spPr bwMode="auto">
            <a:xfrm>
              <a:off x="4939" y="4045"/>
              <a:ext cx="227" cy="340"/>
            </a:xfrm>
            <a:custGeom>
              <a:avLst/>
              <a:gdLst>
                <a:gd name="T0" fmla="*/ 227 w 227"/>
                <a:gd name="T1" fmla="*/ 0 h 340"/>
                <a:gd name="T2" fmla="*/ 114 w 227"/>
                <a:gd name="T3" fmla="*/ 0 h 340"/>
                <a:gd name="T4" fmla="*/ 114 w 227"/>
                <a:gd name="T5" fmla="*/ 113 h 340"/>
                <a:gd name="T6" fmla="*/ 0 w 227"/>
                <a:gd name="T7" fmla="*/ 113 h 340"/>
                <a:gd name="T8" fmla="*/ 0 w 227"/>
                <a:gd name="T9" fmla="*/ 340 h 340"/>
                <a:gd name="T10" fmla="*/ 114 w 227"/>
                <a:gd name="T11" fmla="*/ 340 h 340"/>
                <a:gd name="T12" fmla="*/ 114 w 227"/>
                <a:gd name="T13" fmla="*/ 226 h 340"/>
                <a:gd name="T14" fmla="*/ 227 w 227"/>
                <a:gd name="T15" fmla="*/ 226 h 340"/>
                <a:gd name="T16" fmla="*/ 227 w 22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40">
                  <a:moveTo>
                    <a:pt x="227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1" name="Freeform 176"/>
            <p:cNvSpPr>
              <a:spLocks/>
            </p:cNvSpPr>
            <p:nvPr/>
          </p:nvSpPr>
          <p:spPr bwMode="auto">
            <a:xfrm>
              <a:off x="5166" y="3704"/>
              <a:ext cx="454" cy="341"/>
            </a:xfrm>
            <a:custGeom>
              <a:avLst/>
              <a:gdLst>
                <a:gd name="T0" fmla="*/ 0 w 454"/>
                <a:gd name="T1" fmla="*/ 341 h 341"/>
                <a:gd name="T2" fmla="*/ 0 w 454"/>
                <a:gd name="T3" fmla="*/ 0 h 341"/>
                <a:gd name="T4" fmla="*/ 113 w 454"/>
                <a:gd name="T5" fmla="*/ 0 h 341"/>
                <a:gd name="T6" fmla="*/ 113 w 454"/>
                <a:gd name="T7" fmla="*/ 114 h 341"/>
                <a:gd name="T8" fmla="*/ 340 w 454"/>
                <a:gd name="T9" fmla="*/ 114 h 341"/>
                <a:gd name="T10" fmla="*/ 340 w 454"/>
                <a:gd name="T11" fmla="*/ 0 h 341"/>
                <a:gd name="T12" fmla="*/ 454 w 454"/>
                <a:gd name="T13" fmla="*/ 0 h 341"/>
                <a:gd name="T14" fmla="*/ 454 w 454"/>
                <a:gd name="T15" fmla="*/ 227 h 341"/>
                <a:gd name="T16" fmla="*/ 113 w 454"/>
                <a:gd name="T17" fmla="*/ 227 h 341"/>
                <a:gd name="T18" fmla="*/ 113 w 454"/>
                <a:gd name="T19" fmla="*/ 341 h 341"/>
                <a:gd name="T20" fmla="*/ 0 w 454"/>
                <a:gd name="T2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341">
                  <a:moveTo>
                    <a:pt x="0" y="341"/>
                  </a:moveTo>
                  <a:lnTo>
                    <a:pt x="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0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2" name="Freeform 177"/>
            <p:cNvSpPr>
              <a:spLocks/>
            </p:cNvSpPr>
            <p:nvPr/>
          </p:nvSpPr>
          <p:spPr bwMode="auto">
            <a:xfrm>
              <a:off x="4712" y="3818"/>
              <a:ext cx="454" cy="340"/>
            </a:xfrm>
            <a:custGeom>
              <a:avLst/>
              <a:gdLst>
                <a:gd name="T0" fmla="*/ 454 w 454"/>
                <a:gd name="T1" fmla="*/ 0 h 340"/>
                <a:gd name="T2" fmla="*/ 114 w 454"/>
                <a:gd name="T3" fmla="*/ 0 h 340"/>
                <a:gd name="T4" fmla="*/ 0 w 454"/>
                <a:gd name="T5" fmla="*/ 0 h 340"/>
                <a:gd name="T6" fmla="*/ 0 w 454"/>
                <a:gd name="T7" fmla="*/ 113 h 340"/>
                <a:gd name="T8" fmla="*/ 114 w 454"/>
                <a:gd name="T9" fmla="*/ 113 h 340"/>
                <a:gd name="T10" fmla="*/ 114 w 454"/>
                <a:gd name="T11" fmla="*/ 340 h 340"/>
                <a:gd name="T12" fmla="*/ 341 w 454"/>
                <a:gd name="T13" fmla="*/ 340 h 340"/>
                <a:gd name="T14" fmla="*/ 341 w 454"/>
                <a:gd name="T15" fmla="*/ 227 h 340"/>
                <a:gd name="T16" fmla="*/ 454 w 454"/>
                <a:gd name="T17" fmla="*/ 227 h 340"/>
                <a:gd name="T18" fmla="*/ 454 w 454"/>
                <a:gd name="T1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340">
                  <a:moveTo>
                    <a:pt x="454" y="0"/>
                  </a:moveTo>
                  <a:lnTo>
                    <a:pt x="114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3" name="Freeform 178"/>
            <p:cNvSpPr>
              <a:spLocks/>
            </p:cNvSpPr>
            <p:nvPr/>
          </p:nvSpPr>
          <p:spPr bwMode="auto">
            <a:xfrm>
              <a:off x="4826" y="3591"/>
              <a:ext cx="340" cy="227"/>
            </a:xfrm>
            <a:custGeom>
              <a:avLst/>
              <a:gdLst>
                <a:gd name="T0" fmla="*/ 340 w 340"/>
                <a:gd name="T1" fmla="*/ 0 h 227"/>
                <a:gd name="T2" fmla="*/ 113 w 340"/>
                <a:gd name="T3" fmla="*/ 0 h 227"/>
                <a:gd name="T4" fmla="*/ 113 w 340"/>
                <a:gd name="T5" fmla="*/ 113 h 227"/>
                <a:gd name="T6" fmla="*/ 0 w 340"/>
                <a:gd name="T7" fmla="*/ 113 h 227"/>
                <a:gd name="T8" fmla="*/ 0 w 340"/>
                <a:gd name="T9" fmla="*/ 227 h 227"/>
                <a:gd name="T10" fmla="*/ 340 w 340"/>
                <a:gd name="T11" fmla="*/ 227 h 227"/>
                <a:gd name="T12" fmla="*/ 340 w 340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27">
                  <a:moveTo>
                    <a:pt x="34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4" name="Freeform 179"/>
            <p:cNvSpPr>
              <a:spLocks/>
            </p:cNvSpPr>
            <p:nvPr/>
          </p:nvSpPr>
          <p:spPr bwMode="auto">
            <a:xfrm>
              <a:off x="4032" y="3137"/>
              <a:ext cx="1588" cy="681"/>
            </a:xfrm>
            <a:custGeom>
              <a:avLst/>
              <a:gdLst>
                <a:gd name="T0" fmla="*/ 0 w 1588"/>
                <a:gd name="T1" fmla="*/ 227 h 681"/>
                <a:gd name="T2" fmla="*/ 0 w 1588"/>
                <a:gd name="T3" fmla="*/ 114 h 681"/>
                <a:gd name="T4" fmla="*/ 227 w 1588"/>
                <a:gd name="T5" fmla="*/ 114 h 681"/>
                <a:gd name="T6" fmla="*/ 227 w 1588"/>
                <a:gd name="T7" fmla="*/ 0 h 681"/>
                <a:gd name="T8" fmla="*/ 454 w 1588"/>
                <a:gd name="T9" fmla="*/ 0 h 681"/>
                <a:gd name="T10" fmla="*/ 454 w 1588"/>
                <a:gd name="T11" fmla="*/ 114 h 681"/>
                <a:gd name="T12" fmla="*/ 1134 w 1588"/>
                <a:gd name="T13" fmla="*/ 114 h 681"/>
                <a:gd name="T14" fmla="*/ 1134 w 1588"/>
                <a:gd name="T15" fmla="*/ 227 h 681"/>
                <a:gd name="T16" fmla="*/ 1361 w 1588"/>
                <a:gd name="T17" fmla="*/ 227 h 681"/>
                <a:gd name="T18" fmla="*/ 1361 w 1588"/>
                <a:gd name="T19" fmla="*/ 341 h 681"/>
                <a:gd name="T20" fmla="*/ 1588 w 1588"/>
                <a:gd name="T21" fmla="*/ 341 h 681"/>
                <a:gd name="T22" fmla="*/ 1588 w 1588"/>
                <a:gd name="T23" fmla="*/ 567 h 681"/>
                <a:gd name="T24" fmla="*/ 1474 w 1588"/>
                <a:gd name="T25" fmla="*/ 567 h 681"/>
                <a:gd name="T26" fmla="*/ 1474 w 1588"/>
                <a:gd name="T27" fmla="*/ 681 h 681"/>
                <a:gd name="T28" fmla="*/ 1247 w 1588"/>
                <a:gd name="T29" fmla="*/ 681 h 681"/>
                <a:gd name="T30" fmla="*/ 1247 w 1588"/>
                <a:gd name="T31" fmla="*/ 567 h 681"/>
                <a:gd name="T32" fmla="*/ 1134 w 1588"/>
                <a:gd name="T33" fmla="*/ 567 h 681"/>
                <a:gd name="T34" fmla="*/ 1134 w 1588"/>
                <a:gd name="T35" fmla="*/ 454 h 681"/>
                <a:gd name="T36" fmla="*/ 907 w 1588"/>
                <a:gd name="T37" fmla="*/ 454 h 681"/>
                <a:gd name="T38" fmla="*/ 907 w 1588"/>
                <a:gd name="T39" fmla="*/ 567 h 681"/>
                <a:gd name="T40" fmla="*/ 567 w 1588"/>
                <a:gd name="T41" fmla="*/ 567 h 681"/>
                <a:gd name="T42" fmla="*/ 567 w 1588"/>
                <a:gd name="T43" fmla="*/ 454 h 681"/>
                <a:gd name="T44" fmla="*/ 227 w 1588"/>
                <a:gd name="T45" fmla="*/ 454 h 681"/>
                <a:gd name="T46" fmla="*/ 227 w 1588"/>
                <a:gd name="T47" fmla="*/ 341 h 681"/>
                <a:gd name="T48" fmla="*/ 0 w 1588"/>
                <a:gd name="T49" fmla="*/ 341 h 681"/>
                <a:gd name="T50" fmla="*/ 0 w 1588"/>
                <a:gd name="T51" fmla="*/ 22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88" h="681">
                  <a:moveTo>
                    <a:pt x="0" y="227"/>
                  </a:moveTo>
                  <a:lnTo>
                    <a:pt x="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1134" y="114"/>
                  </a:lnTo>
                  <a:lnTo>
                    <a:pt x="1134" y="227"/>
                  </a:lnTo>
                  <a:lnTo>
                    <a:pt x="1361" y="227"/>
                  </a:lnTo>
                  <a:lnTo>
                    <a:pt x="1361" y="341"/>
                  </a:lnTo>
                  <a:lnTo>
                    <a:pt x="1588" y="341"/>
                  </a:lnTo>
                  <a:lnTo>
                    <a:pt x="1588" y="567"/>
                  </a:lnTo>
                  <a:lnTo>
                    <a:pt x="1474" y="567"/>
                  </a:lnTo>
                  <a:lnTo>
                    <a:pt x="1474" y="681"/>
                  </a:lnTo>
                  <a:lnTo>
                    <a:pt x="1247" y="681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454"/>
                  </a:lnTo>
                  <a:lnTo>
                    <a:pt x="907" y="454"/>
                  </a:lnTo>
                  <a:lnTo>
                    <a:pt x="907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227" y="454"/>
                  </a:lnTo>
                  <a:lnTo>
                    <a:pt x="227" y="341"/>
                  </a:lnTo>
                  <a:lnTo>
                    <a:pt x="0" y="341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5" name="Freeform 180"/>
            <p:cNvSpPr>
              <a:spLocks/>
            </p:cNvSpPr>
            <p:nvPr/>
          </p:nvSpPr>
          <p:spPr bwMode="auto">
            <a:xfrm>
              <a:off x="3465" y="3251"/>
              <a:ext cx="1361" cy="680"/>
            </a:xfrm>
            <a:custGeom>
              <a:avLst/>
              <a:gdLst>
                <a:gd name="T0" fmla="*/ 1361 w 1361"/>
                <a:gd name="T1" fmla="*/ 453 h 680"/>
                <a:gd name="T2" fmla="*/ 1134 w 1361"/>
                <a:gd name="T3" fmla="*/ 453 h 680"/>
                <a:gd name="T4" fmla="*/ 1134 w 1361"/>
                <a:gd name="T5" fmla="*/ 340 h 680"/>
                <a:gd name="T6" fmla="*/ 794 w 1361"/>
                <a:gd name="T7" fmla="*/ 340 h 680"/>
                <a:gd name="T8" fmla="*/ 794 w 1361"/>
                <a:gd name="T9" fmla="*/ 227 h 680"/>
                <a:gd name="T10" fmla="*/ 567 w 1361"/>
                <a:gd name="T11" fmla="*/ 227 h 680"/>
                <a:gd name="T12" fmla="*/ 567 w 1361"/>
                <a:gd name="T13" fmla="*/ 113 h 680"/>
                <a:gd name="T14" fmla="*/ 340 w 1361"/>
                <a:gd name="T15" fmla="*/ 113 h 680"/>
                <a:gd name="T16" fmla="*/ 340 w 1361"/>
                <a:gd name="T17" fmla="*/ 0 h 680"/>
                <a:gd name="T18" fmla="*/ 227 w 1361"/>
                <a:gd name="T19" fmla="*/ 0 h 680"/>
                <a:gd name="T20" fmla="*/ 227 w 1361"/>
                <a:gd name="T21" fmla="*/ 113 h 680"/>
                <a:gd name="T22" fmla="*/ 113 w 1361"/>
                <a:gd name="T23" fmla="*/ 113 h 680"/>
                <a:gd name="T24" fmla="*/ 113 w 1361"/>
                <a:gd name="T25" fmla="*/ 227 h 680"/>
                <a:gd name="T26" fmla="*/ 0 w 1361"/>
                <a:gd name="T27" fmla="*/ 227 h 680"/>
                <a:gd name="T28" fmla="*/ 0 w 1361"/>
                <a:gd name="T29" fmla="*/ 680 h 680"/>
                <a:gd name="T30" fmla="*/ 454 w 1361"/>
                <a:gd name="T31" fmla="*/ 680 h 680"/>
                <a:gd name="T32" fmla="*/ 454 w 1361"/>
                <a:gd name="T33" fmla="*/ 453 h 680"/>
                <a:gd name="T34" fmla="*/ 907 w 1361"/>
                <a:gd name="T35" fmla="*/ 453 h 680"/>
                <a:gd name="T36" fmla="*/ 907 w 1361"/>
                <a:gd name="T37" fmla="*/ 567 h 680"/>
                <a:gd name="T38" fmla="*/ 1361 w 1361"/>
                <a:gd name="T39" fmla="*/ 567 h 680"/>
                <a:gd name="T40" fmla="*/ 1361 w 1361"/>
                <a:gd name="T41" fmla="*/ 45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1" h="680">
                  <a:moveTo>
                    <a:pt x="1361" y="453"/>
                  </a:moveTo>
                  <a:lnTo>
                    <a:pt x="1134" y="453"/>
                  </a:lnTo>
                  <a:lnTo>
                    <a:pt x="1134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680"/>
                  </a:lnTo>
                  <a:lnTo>
                    <a:pt x="454" y="680"/>
                  </a:lnTo>
                  <a:lnTo>
                    <a:pt x="454" y="453"/>
                  </a:lnTo>
                  <a:lnTo>
                    <a:pt x="907" y="453"/>
                  </a:lnTo>
                  <a:lnTo>
                    <a:pt x="907" y="567"/>
                  </a:lnTo>
                  <a:lnTo>
                    <a:pt x="1361" y="567"/>
                  </a:lnTo>
                  <a:lnTo>
                    <a:pt x="1361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6" name="Freeform 181"/>
            <p:cNvSpPr>
              <a:spLocks/>
            </p:cNvSpPr>
            <p:nvPr/>
          </p:nvSpPr>
          <p:spPr bwMode="auto">
            <a:xfrm>
              <a:off x="3465" y="3704"/>
              <a:ext cx="907" cy="794"/>
            </a:xfrm>
            <a:custGeom>
              <a:avLst/>
              <a:gdLst>
                <a:gd name="T0" fmla="*/ 0 w 907"/>
                <a:gd name="T1" fmla="*/ 227 h 794"/>
                <a:gd name="T2" fmla="*/ 0 w 907"/>
                <a:gd name="T3" fmla="*/ 454 h 794"/>
                <a:gd name="T4" fmla="*/ 113 w 907"/>
                <a:gd name="T5" fmla="*/ 454 h 794"/>
                <a:gd name="T6" fmla="*/ 113 w 907"/>
                <a:gd name="T7" fmla="*/ 567 h 794"/>
                <a:gd name="T8" fmla="*/ 454 w 907"/>
                <a:gd name="T9" fmla="*/ 567 h 794"/>
                <a:gd name="T10" fmla="*/ 454 w 907"/>
                <a:gd name="T11" fmla="*/ 681 h 794"/>
                <a:gd name="T12" fmla="*/ 680 w 907"/>
                <a:gd name="T13" fmla="*/ 681 h 794"/>
                <a:gd name="T14" fmla="*/ 680 w 907"/>
                <a:gd name="T15" fmla="*/ 794 h 794"/>
                <a:gd name="T16" fmla="*/ 794 w 907"/>
                <a:gd name="T17" fmla="*/ 794 h 794"/>
                <a:gd name="T18" fmla="*/ 794 w 907"/>
                <a:gd name="T19" fmla="*/ 681 h 794"/>
                <a:gd name="T20" fmla="*/ 907 w 907"/>
                <a:gd name="T21" fmla="*/ 681 h 794"/>
                <a:gd name="T22" fmla="*/ 907 w 907"/>
                <a:gd name="T23" fmla="*/ 341 h 794"/>
                <a:gd name="T24" fmla="*/ 794 w 907"/>
                <a:gd name="T25" fmla="*/ 341 h 794"/>
                <a:gd name="T26" fmla="*/ 794 w 907"/>
                <a:gd name="T27" fmla="*/ 227 h 794"/>
                <a:gd name="T28" fmla="*/ 680 w 907"/>
                <a:gd name="T29" fmla="*/ 227 h 794"/>
                <a:gd name="T30" fmla="*/ 680 w 907"/>
                <a:gd name="T31" fmla="*/ 114 h 794"/>
                <a:gd name="T32" fmla="*/ 567 w 907"/>
                <a:gd name="T33" fmla="*/ 114 h 794"/>
                <a:gd name="T34" fmla="*/ 567 w 907"/>
                <a:gd name="T35" fmla="*/ 0 h 794"/>
                <a:gd name="T36" fmla="*/ 454 w 907"/>
                <a:gd name="T37" fmla="*/ 0 h 794"/>
                <a:gd name="T38" fmla="*/ 454 w 907"/>
                <a:gd name="T39" fmla="*/ 227 h 794"/>
                <a:gd name="T40" fmla="*/ 0 w 907"/>
                <a:gd name="T41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794">
                  <a:moveTo>
                    <a:pt x="0" y="227"/>
                  </a:move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794" y="794"/>
                  </a:lnTo>
                  <a:lnTo>
                    <a:pt x="794" y="681"/>
                  </a:lnTo>
                  <a:lnTo>
                    <a:pt x="907" y="681"/>
                  </a:lnTo>
                  <a:lnTo>
                    <a:pt x="907" y="341"/>
                  </a:lnTo>
                  <a:lnTo>
                    <a:pt x="794" y="341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7" name="Freeform 183"/>
            <p:cNvSpPr>
              <a:spLocks/>
            </p:cNvSpPr>
            <p:nvPr/>
          </p:nvSpPr>
          <p:spPr bwMode="auto">
            <a:xfrm>
              <a:off x="2444" y="3137"/>
              <a:ext cx="1248" cy="1134"/>
            </a:xfrm>
            <a:custGeom>
              <a:avLst/>
              <a:gdLst>
                <a:gd name="T0" fmla="*/ 1248 w 1248"/>
                <a:gd name="T1" fmla="*/ 114 h 1134"/>
                <a:gd name="T2" fmla="*/ 1021 w 1248"/>
                <a:gd name="T3" fmla="*/ 114 h 1134"/>
                <a:gd name="T4" fmla="*/ 1021 w 1248"/>
                <a:gd name="T5" fmla="*/ 227 h 1134"/>
                <a:gd name="T6" fmla="*/ 794 w 1248"/>
                <a:gd name="T7" fmla="*/ 227 h 1134"/>
                <a:gd name="T8" fmla="*/ 794 w 1248"/>
                <a:gd name="T9" fmla="*/ 114 h 1134"/>
                <a:gd name="T10" fmla="*/ 681 w 1248"/>
                <a:gd name="T11" fmla="*/ 114 h 1134"/>
                <a:gd name="T12" fmla="*/ 681 w 1248"/>
                <a:gd name="T13" fmla="*/ 0 h 1134"/>
                <a:gd name="T14" fmla="*/ 567 w 1248"/>
                <a:gd name="T15" fmla="*/ 0 h 1134"/>
                <a:gd name="T16" fmla="*/ 567 w 1248"/>
                <a:gd name="T17" fmla="*/ 114 h 1134"/>
                <a:gd name="T18" fmla="*/ 454 w 1248"/>
                <a:gd name="T19" fmla="*/ 114 h 1134"/>
                <a:gd name="T20" fmla="*/ 454 w 1248"/>
                <a:gd name="T21" fmla="*/ 227 h 1134"/>
                <a:gd name="T22" fmla="*/ 341 w 1248"/>
                <a:gd name="T23" fmla="*/ 227 h 1134"/>
                <a:gd name="T24" fmla="*/ 341 w 1248"/>
                <a:gd name="T25" fmla="*/ 341 h 1134"/>
                <a:gd name="T26" fmla="*/ 114 w 1248"/>
                <a:gd name="T27" fmla="*/ 341 h 1134"/>
                <a:gd name="T28" fmla="*/ 114 w 1248"/>
                <a:gd name="T29" fmla="*/ 454 h 1134"/>
                <a:gd name="T30" fmla="*/ 0 w 1248"/>
                <a:gd name="T31" fmla="*/ 454 h 1134"/>
                <a:gd name="T32" fmla="*/ 0 w 1248"/>
                <a:gd name="T33" fmla="*/ 567 h 1134"/>
                <a:gd name="T34" fmla="*/ 227 w 1248"/>
                <a:gd name="T35" fmla="*/ 567 h 1134"/>
                <a:gd name="T36" fmla="*/ 227 w 1248"/>
                <a:gd name="T37" fmla="*/ 681 h 1134"/>
                <a:gd name="T38" fmla="*/ 567 w 1248"/>
                <a:gd name="T39" fmla="*/ 681 h 1134"/>
                <a:gd name="T40" fmla="*/ 567 w 1248"/>
                <a:gd name="T41" fmla="*/ 1021 h 1134"/>
                <a:gd name="T42" fmla="*/ 681 w 1248"/>
                <a:gd name="T43" fmla="*/ 1021 h 1134"/>
                <a:gd name="T44" fmla="*/ 681 w 1248"/>
                <a:gd name="T45" fmla="*/ 1134 h 1134"/>
                <a:gd name="T46" fmla="*/ 908 w 1248"/>
                <a:gd name="T47" fmla="*/ 1134 h 1134"/>
                <a:gd name="T48" fmla="*/ 908 w 1248"/>
                <a:gd name="T49" fmla="*/ 1021 h 1134"/>
                <a:gd name="T50" fmla="*/ 1021 w 1248"/>
                <a:gd name="T51" fmla="*/ 1021 h 1134"/>
                <a:gd name="T52" fmla="*/ 1021 w 1248"/>
                <a:gd name="T53" fmla="*/ 341 h 1134"/>
                <a:gd name="T54" fmla="*/ 1134 w 1248"/>
                <a:gd name="T55" fmla="*/ 341 h 1134"/>
                <a:gd name="T56" fmla="*/ 1134 w 1248"/>
                <a:gd name="T57" fmla="*/ 227 h 1134"/>
                <a:gd name="T58" fmla="*/ 1248 w 1248"/>
                <a:gd name="T59" fmla="*/ 227 h 1134"/>
                <a:gd name="T60" fmla="*/ 1248 w 1248"/>
                <a:gd name="T61" fmla="*/ 11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8" h="1134">
                  <a:moveTo>
                    <a:pt x="1248" y="114"/>
                  </a:moveTo>
                  <a:lnTo>
                    <a:pt x="1021" y="114"/>
                  </a:lnTo>
                  <a:lnTo>
                    <a:pt x="1021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681" y="114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341" y="227"/>
                  </a:lnTo>
                  <a:lnTo>
                    <a:pt x="341" y="341"/>
                  </a:lnTo>
                  <a:lnTo>
                    <a:pt x="114" y="341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567" y="681"/>
                  </a:lnTo>
                  <a:lnTo>
                    <a:pt x="567" y="1021"/>
                  </a:lnTo>
                  <a:lnTo>
                    <a:pt x="681" y="1021"/>
                  </a:lnTo>
                  <a:lnTo>
                    <a:pt x="681" y="1134"/>
                  </a:lnTo>
                  <a:lnTo>
                    <a:pt x="908" y="1134"/>
                  </a:lnTo>
                  <a:lnTo>
                    <a:pt x="908" y="1021"/>
                  </a:lnTo>
                  <a:lnTo>
                    <a:pt x="1021" y="1021"/>
                  </a:lnTo>
                  <a:lnTo>
                    <a:pt x="1021" y="341"/>
                  </a:lnTo>
                  <a:lnTo>
                    <a:pt x="1134" y="341"/>
                  </a:lnTo>
                  <a:lnTo>
                    <a:pt x="1134" y="227"/>
                  </a:lnTo>
                  <a:lnTo>
                    <a:pt x="1248" y="227"/>
                  </a:lnTo>
                  <a:lnTo>
                    <a:pt x="1248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8" name="Rectangle 184"/>
            <p:cNvSpPr>
              <a:spLocks noChangeArrowheads="1"/>
            </p:cNvSpPr>
            <p:nvPr/>
          </p:nvSpPr>
          <p:spPr bwMode="auto">
            <a:xfrm>
              <a:off x="3011" y="2003"/>
              <a:ext cx="227" cy="22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9" name="Freeform 185"/>
            <p:cNvSpPr>
              <a:spLocks/>
            </p:cNvSpPr>
            <p:nvPr/>
          </p:nvSpPr>
          <p:spPr bwMode="auto">
            <a:xfrm>
              <a:off x="3011" y="2003"/>
              <a:ext cx="1021" cy="1361"/>
            </a:xfrm>
            <a:custGeom>
              <a:avLst/>
              <a:gdLst>
                <a:gd name="T0" fmla="*/ 227 w 1021"/>
                <a:gd name="T1" fmla="*/ 0 h 1361"/>
                <a:gd name="T2" fmla="*/ 341 w 1021"/>
                <a:gd name="T3" fmla="*/ 0 h 1361"/>
                <a:gd name="T4" fmla="*/ 341 w 1021"/>
                <a:gd name="T5" fmla="*/ 114 h 1361"/>
                <a:gd name="T6" fmla="*/ 454 w 1021"/>
                <a:gd name="T7" fmla="*/ 114 h 1361"/>
                <a:gd name="T8" fmla="*/ 454 w 1021"/>
                <a:gd name="T9" fmla="*/ 227 h 1361"/>
                <a:gd name="T10" fmla="*/ 681 w 1021"/>
                <a:gd name="T11" fmla="*/ 227 h 1361"/>
                <a:gd name="T12" fmla="*/ 681 w 1021"/>
                <a:gd name="T13" fmla="*/ 454 h 1361"/>
                <a:gd name="T14" fmla="*/ 908 w 1021"/>
                <a:gd name="T15" fmla="*/ 454 h 1361"/>
                <a:gd name="T16" fmla="*/ 908 w 1021"/>
                <a:gd name="T17" fmla="*/ 567 h 1361"/>
                <a:gd name="T18" fmla="*/ 1021 w 1021"/>
                <a:gd name="T19" fmla="*/ 567 h 1361"/>
                <a:gd name="T20" fmla="*/ 1021 w 1021"/>
                <a:gd name="T21" fmla="*/ 681 h 1361"/>
                <a:gd name="T22" fmla="*/ 908 w 1021"/>
                <a:gd name="T23" fmla="*/ 681 h 1361"/>
                <a:gd name="T24" fmla="*/ 908 w 1021"/>
                <a:gd name="T25" fmla="*/ 794 h 1361"/>
                <a:gd name="T26" fmla="*/ 794 w 1021"/>
                <a:gd name="T27" fmla="*/ 794 h 1361"/>
                <a:gd name="T28" fmla="*/ 794 w 1021"/>
                <a:gd name="T29" fmla="*/ 1248 h 1361"/>
                <a:gd name="T30" fmla="*/ 454 w 1021"/>
                <a:gd name="T31" fmla="*/ 1248 h 1361"/>
                <a:gd name="T32" fmla="*/ 454 w 1021"/>
                <a:gd name="T33" fmla="*/ 1361 h 1361"/>
                <a:gd name="T34" fmla="*/ 227 w 1021"/>
                <a:gd name="T35" fmla="*/ 1361 h 1361"/>
                <a:gd name="T36" fmla="*/ 227 w 1021"/>
                <a:gd name="T37" fmla="*/ 1248 h 1361"/>
                <a:gd name="T38" fmla="*/ 114 w 1021"/>
                <a:gd name="T39" fmla="*/ 1248 h 1361"/>
                <a:gd name="T40" fmla="*/ 114 w 1021"/>
                <a:gd name="T41" fmla="*/ 1021 h 1361"/>
                <a:gd name="T42" fmla="*/ 341 w 1021"/>
                <a:gd name="T43" fmla="*/ 1021 h 1361"/>
                <a:gd name="T44" fmla="*/ 341 w 1021"/>
                <a:gd name="T45" fmla="*/ 908 h 1361"/>
                <a:gd name="T46" fmla="*/ 227 w 1021"/>
                <a:gd name="T47" fmla="*/ 908 h 1361"/>
                <a:gd name="T48" fmla="*/ 227 w 1021"/>
                <a:gd name="T49" fmla="*/ 681 h 1361"/>
                <a:gd name="T50" fmla="*/ 114 w 1021"/>
                <a:gd name="T51" fmla="*/ 681 h 1361"/>
                <a:gd name="T52" fmla="*/ 114 w 1021"/>
                <a:gd name="T53" fmla="*/ 567 h 1361"/>
                <a:gd name="T54" fmla="*/ 0 w 1021"/>
                <a:gd name="T55" fmla="*/ 567 h 1361"/>
                <a:gd name="T56" fmla="*/ 0 w 1021"/>
                <a:gd name="T57" fmla="*/ 341 h 1361"/>
                <a:gd name="T58" fmla="*/ 114 w 1021"/>
                <a:gd name="T59" fmla="*/ 341 h 1361"/>
                <a:gd name="T60" fmla="*/ 114 w 1021"/>
                <a:gd name="T61" fmla="*/ 227 h 1361"/>
                <a:gd name="T62" fmla="*/ 227 w 1021"/>
                <a:gd name="T63" fmla="*/ 227 h 1361"/>
                <a:gd name="T64" fmla="*/ 227 w 1021"/>
                <a:gd name="T65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21" h="1361">
                  <a:moveTo>
                    <a:pt x="227" y="0"/>
                  </a:moveTo>
                  <a:lnTo>
                    <a:pt x="341" y="0"/>
                  </a:lnTo>
                  <a:lnTo>
                    <a:pt x="341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681" y="227"/>
                  </a:lnTo>
                  <a:lnTo>
                    <a:pt x="681" y="454"/>
                  </a:lnTo>
                  <a:lnTo>
                    <a:pt x="908" y="454"/>
                  </a:lnTo>
                  <a:lnTo>
                    <a:pt x="908" y="567"/>
                  </a:lnTo>
                  <a:lnTo>
                    <a:pt x="1021" y="567"/>
                  </a:lnTo>
                  <a:lnTo>
                    <a:pt x="1021" y="681"/>
                  </a:lnTo>
                  <a:lnTo>
                    <a:pt x="908" y="681"/>
                  </a:lnTo>
                  <a:lnTo>
                    <a:pt x="908" y="794"/>
                  </a:lnTo>
                  <a:lnTo>
                    <a:pt x="794" y="794"/>
                  </a:lnTo>
                  <a:lnTo>
                    <a:pt x="794" y="1248"/>
                  </a:lnTo>
                  <a:lnTo>
                    <a:pt x="454" y="1248"/>
                  </a:lnTo>
                  <a:lnTo>
                    <a:pt x="454" y="1361"/>
                  </a:lnTo>
                  <a:lnTo>
                    <a:pt x="227" y="1361"/>
                  </a:lnTo>
                  <a:lnTo>
                    <a:pt x="227" y="1248"/>
                  </a:lnTo>
                  <a:lnTo>
                    <a:pt x="114" y="1248"/>
                  </a:lnTo>
                  <a:lnTo>
                    <a:pt x="114" y="1021"/>
                  </a:lnTo>
                  <a:lnTo>
                    <a:pt x="341" y="1021"/>
                  </a:lnTo>
                  <a:lnTo>
                    <a:pt x="341" y="908"/>
                  </a:lnTo>
                  <a:lnTo>
                    <a:pt x="227" y="908"/>
                  </a:lnTo>
                  <a:lnTo>
                    <a:pt x="227" y="681"/>
                  </a:lnTo>
                  <a:lnTo>
                    <a:pt x="114" y="681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341"/>
                  </a:lnTo>
                  <a:lnTo>
                    <a:pt x="114" y="341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0" name="Freeform 186"/>
            <p:cNvSpPr>
              <a:spLocks/>
            </p:cNvSpPr>
            <p:nvPr/>
          </p:nvSpPr>
          <p:spPr bwMode="auto">
            <a:xfrm>
              <a:off x="3352" y="1890"/>
              <a:ext cx="567" cy="454"/>
            </a:xfrm>
            <a:custGeom>
              <a:avLst/>
              <a:gdLst>
                <a:gd name="T0" fmla="*/ 567 w 567"/>
                <a:gd name="T1" fmla="*/ 0 h 454"/>
                <a:gd name="T2" fmla="*/ 113 w 567"/>
                <a:gd name="T3" fmla="*/ 0 h 454"/>
                <a:gd name="T4" fmla="*/ 113 w 567"/>
                <a:gd name="T5" fmla="*/ 113 h 454"/>
                <a:gd name="T6" fmla="*/ 0 w 567"/>
                <a:gd name="T7" fmla="*/ 113 h 454"/>
                <a:gd name="T8" fmla="*/ 0 w 567"/>
                <a:gd name="T9" fmla="*/ 227 h 454"/>
                <a:gd name="T10" fmla="*/ 113 w 567"/>
                <a:gd name="T11" fmla="*/ 227 h 454"/>
                <a:gd name="T12" fmla="*/ 113 w 567"/>
                <a:gd name="T13" fmla="*/ 340 h 454"/>
                <a:gd name="T14" fmla="*/ 340 w 567"/>
                <a:gd name="T15" fmla="*/ 340 h 454"/>
                <a:gd name="T16" fmla="*/ 340 w 567"/>
                <a:gd name="T17" fmla="*/ 454 h 454"/>
                <a:gd name="T18" fmla="*/ 453 w 567"/>
                <a:gd name="T19" fmla="*/ 454 h 454"/>
                <a:gd name="T20" fmla="*/ 453 w 567"/>
                <a:gd name="T21" fmla="*/ 113 h 454"/>
                <a:gd name="T22" fmla="*/ 567 w 567"/>
                <a:gd name="T23" fmla="*/ 113 h 454"/>
                <a:gd name="T24" fmla="*/ 567 w 567"/>
                <a:gd name="T2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4">
                  <a:moveTo>
                    <a:pt x="567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1" name="Freeform 187"/>
            <p:cNvSpPr>
              <a:spLocks/>
            </p:cNvSpPr>
            <p:nvPr/>
          </p:nvSpPr>
          <p:spPr bwMode="auto">
            <a:xfrm>
              <a:off x="3692" y="1210"/>
              <a:ext cx="1020" cy="1474"/>
            </a:xfrm>
            <a:custGeom>
              <a:avLst/>
              <a:gdLst>
                <a:gd name="T0" fmla="*/ 794 w 1020"/>
                <a:gd name="T1" fmla="*/ 0 h 1474"/>
                <a:gd name="T2" fmla="*/ 567 w 1020"/>
                <a:gd name="T3" fmla="*/ 0 h 1474"/>
                <a:gd name="T4" fmla="*/ 567 w 1020"/>
                <a:gd name="T5" fmla="*/ 340 h 1474"/>
                <a:gd name="T6" fmla="*/ 453 w 1020"/>
                <a:gd name="T7" fmla="*/ 340 h 1474"/>
                <a:gd name="T8" fmla="*/ 453 w 1020"/>
                <a:gd name="T9" fmla="*/ 453 h 1474"/>
                <a:gd name="T10" fmla="*/ 340 w 1020"/>
                <a:gd name="T11" fmla="*/ 453 h 1474"/>
                <a:gd name="T12" fmla="*/ 340 w 1020"/>
                <a:gd name="T13" fmla="*/ 567 h 1474"/>
                <a:gd name="T14" fmla="*/ 227 w 1020"/>
                <a:gd name="T15" fmla="*/ 567 h 1474"/>
                <a:gd name="T16" fmla="*/ 227 w 1020"/>
                <a:gd name="T17" fmla="*/ 793 h 1474"/>
                <a:gd name="T18" fmla="*/ 113 w 1020"/>
                <a:gd name="T19" fmla="*/ 793 h 1474"/>
                <a:gd name="T20" fmla="*/ 113 w 1020"/>
                <a:gd name="T21" fmla="*/ 1134 h 1474"/>
                <a:gd name="T22" fmla="*/ 0 w 1020"/>
                <a:gd name="T23" fmla="*/ 1134 h 1474"/>
                <a:gd name="T24" fmla="*/ 0 w 1020"/>
                <a:gd name="T25" fmla="*/ 1247 h 1474"/>
                <a:gd name="T26" fmla="*/ 227 w 1020"/>
                <a:gd name="T27" fmla="*/ 1247 h 1474"/>
                <a:gd name="T28" fmla="*/ 227 w 1020"/>
                <a:gd name="T29" fmla="*/ 1360 h 1474"/>
                <a:gd name="T30" fmla="*/ 340 w 1020"/>
                <a:gd name="T31" fmla="*/ 1360 h 1474"/>
                <a:gd name="T32" fmla="*/ 340 w 1020"/>
                <a:gd name="T33" fmla="*/ 1474 h 1474"/>
                <a:gd name="T34" fmla="*/ 680 w 1020"/>
                <a:gd name="T35" fmla="*/ 1474 h 1474"/>
                <a:gd name="T36" fmla="*/ 680 w 1020"/>
                <a:gd name="T37" fmla="*/ 1247 h 1474"/>
                <a:gd name="T38" fmla="*/ 567 w 1020"/>
                <a:gd name="T39" fmla="*/ 1247 h 1474"/>
                <a:gd name="T40" fmla="*/ 567 w 1020"/>
                <a:gd name="T41" fmla="*/ 1020 h 1474"/>
                <a:gd name="T42" fmla="*/ 680 w 1020"/>
                <a:gd name="T43" fmla="*/ 1020 h 1474"/>
                <a:gd name="T44" fmla="*/ 680 w 1020"/>
                <a:gd name="T45" fmla="*/ 907 h 1474"/>
                <a:gd name="T46" fmla="*/ 907 w 1020"/>
                <a:gd name="T47" fmla="*/ 907 h 1474"/>
                <a:gd name="T48" fmla="*/ 907 w 1020"/>
                <a:gd name="T49" fmla="*/ 680 h 1474"/>
                <a:gd name="T50" fmla="*/ 1020 w 1020"/>
                <a:gd name="T51" fmla="*/ 680 h 1474"/>
                <a:gd name="T52" fmla="*/ 1020 w 1020"/>
                <a:gd name="T53" fmla="*/ 453 h 1474"/>
                <a:gd name="T54" fmla="*/ 907 w 1020"/>
                <a:gd name="T55" fmla="*/ 453 h 1474"/>
                <a:gd name="T56" fmla="*/ 907 w 1020"/>
                <a:gd name="T57" fmla="*/ 340 h 1474"/>
                <a:gd name="T58" fmla="*/ 794 w 1020"/>
                <a:gd name="T59" fmla="*/ 340 h 1474"/>
                <a:gd name="T60" fmla="*/ 794 w 1020"/>
                <a:gd name="T61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20" h="1474">
                  <a:moveTo>
                    <a:pt x="794" y="0"/>
                  </a:moveTo>
                  <a:lnTo>
                    <a:pt x="567" y="0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793"/>
                  </a:lnTo>
                  <a:lnTo>
                    <a:pt x="113" y="793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1247"/>
                  </a:lnTo>
                  <a:lnTo>
                    <a:pt x="227" y="1247"/>
                  </a:lnTo>
                  <a:lnTo>
                    <a:pt x="227" y="1360"/>
                  </a:lnTo>
                  <a:lnTo>
                    <a:pt x="340" y="1360"/>
                  </a:lnTo>
                  <a:lnTo>
                    <a:pt x="340" y="1474"/>
                  </a:lnTo>
                  <a:lnTo>
                    <a:pt x="680" y="1474"/>
                  </a:lnTo>
                  <a:lnTo>
                    <a:pt x="680" y="1247"/>
                  </a:lnTo>
                  <a:lnTo>
                    <a:pt x="567" y="1247"/>
                  </a:lnTo>
                  <a:lnTo>
                    <a:pt x="567" y="1020"/>
                  </a:lnTo>
                  <a:lnTo>
                    <a:pt x="680" y="1020"/>
                  </a:lnTo>
                  <a:lnTo>
                    <a:pt x="680" y="907"/>
                  </a:lnTo>
                  <a:lnTo>
                    <a:pt x="907" y="907"/>
                  </a:lnTo>
                  <a:lnTo>
                    <a:pt x="907" y="680"/>
                  </a:lnTo>
                  <a:lnTo>
                    <a:pt x="1020" y="680"/>
                  </a:lnTo>
                  <a:lnTo>
                    <a:pt x="1020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2" name="Freeform 189"/>
            <p:cNvSpPr>
              <a:spLocks/>
            </p:cNvSpPr>
            <p:nvPr/>
          </p:nvSpPr>
          <p:spPr bwMode="auto">
            <a:xfrm>
              <a:off x="3238" y="1096"/>
              <a:ext cx="1021" cy="794"/>
            </a:xfrm>
            <a:custGeom>
              <a:avLst/>
              <a:gdLst>
                <a:gd name="T0" fmla="*/ 1021 w 1021"/>
                <a:gd name="T1" fmla="*/ 114 h 794"/>
                <a:gd name="T2" fmla="*/ 1021 w 1021"/>
                <a:gd name="T3" fmla="*/ 454 h 794"/>
                <a:gd name="T4" fmla="*/ 907 w 1021"/>
                <a:gd name="T5" fmla="*/ 454 h 794"/>
                <a:gd name="T6" fmla="*/ 907 w 1021"/>
                <a:gd name="T7" fmla="*/ 567 h 794"/>
                <a:gd name="T8" fmla="*/ 794 w 1021"/>
                <a:gd name="T9" fmla="*/ 567 h 794"/>
                <a:gd name="T10" fmla="*/ 794 w 1021"/>
                <a:gd name="T11" fmla="*/ 681 h 794"/>
                <a:gd name="T12" fmla="*/ 681 w 1021"/>
                <a:gd name="T13" fmla="*/ 681 h 794"/>
                <a:gd name="T14" fmla="*/ 681 w 1021"/>
                <a:gd name="T15" fmla="*/ 794 h 794"/>
                <a:gd name="T16" fmla="*/ 340 w 1021"/>
                <a:gd name="T17" fmla="*/ 794 h 794"/>
                <a:gd name="T18" fmla="*/ 340 w 1021"/>
                <a:gd name="T19" fmla="*/ 681 h 794"/>
                <a:gd name="T20" fmla="*/ 0 w 1021"/>
                <a:gd name="T21" fmla="*/ 681 h 794"/>
                <a:gd name="T22" fmla="*/ 0 w 1021"/>
                <a:gd name="T23" fmla="*/ 567 h 794"/>
                <a:gd name="T24" fmla="*/ 114 w 1021"/>
                <a:gd name="T25" fmla="*/ 567 h 794"/>
                <a:gd name="T26" fmla="*/ 114 w 1021"/>
                <a:gd name="T27" fmla="*/ 454 h 794"/>
                <a:gd name="T28" fmla="*/ 227 w 1021"/>
                <a:gd name="T29" fmla="*/ 454 h 794"/>
                <a:gd name="T30" fmla="*/ 227 w 1021"/>
                <a:gd name="T31" fmla="*/ 340 h 794"/>
                <a:gd name="T32" fmla="*/ 340 w 1021"/>
                <a:gd name="T33" fmla="*/ 340 h 794"/>
                <a:gd name="T34" fmla="*/ 340 w 1021"/>
                <a:gd name="T35" fmla="*/ 114 h 794"/>
                <a:gd name="T36" fmla="*/ 454 w 1021"/>
                <a:gd name="T37" fmla="*/ 114 h 794"/>
                <a:gd name="T38" fmla="*/ 454 w 1021"/>
                <a:gd name="T39" fmla="*/ 0 h 794"/>
                <a:gd name="T40" fmla="*/ 681 w 1021"/>
                <a:gd name="T41" fmla="*/ 0 h 794"/>
                <a:gd name="T42" fmla="*/ 681 w 1021"/>
                <a:gd name="T43" fmla="*/ 114 h 794"/>
                <a:gd name="T44" fmla="*/ 794 w 1021"/>
                <a:gd name="T45" fmla="*/ 114 h 794"/>
                <a:gd name="T46" fmla="*/ 794 w 1021"/>
                <a:gd name="T47" fmla="*/ 227 h 794"/>
                <a:gd name="T48" fmla="*/ 907 w 1021"/>
                <a:gd name="T49" fmla="*/ 227 h 794"/>
                <a:gd name="T50" fmla="*/ 907 w 1021"/>
                <a:gd name="T51" fmla="*/ 114 h 794"/>
                <a:gd name="T52" fmla="*/ 1021 w 1021"/>
                <a:gd name="T53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1" h="794">
                  <a:moveTo>
                    <a:pt x="1021" y="114"/>
                  </a:moveTo>
                  <a:lnTo>
                    <a:pt x="1021" y="454"/>
                  </a:lnTo>
                  <a:lnTo>
                    <a:pt x="907" y="454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681"/>
                  </a:lnTo>
                  <a:lnTo>
                    <a:pt x="681" y="681"/>
                  </a:lnTo>
                  <a:lnTo>
                    <a:pt x="681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681" y="0"/>
                  </a:lnTo>
                  <a:lnTo>
                    <a:pt x="681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907" y="227"/>
                  </a:lnTo>
                  <a:lnTo>
                    <a:pt x="907" y="114"/>
                  </a:lnTo>
                  <a:lnTo>
                    <a:pt x="1021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3" name="Freeform 191"/>
            <p:cNvSpPr>
              <a:spLocks/>
            </p:cNvSpPr>
            <p:nvPr/>
          </p:nvSpPr>
          <p:spPr bwMode="auto">
            <a:xfrm>
              <a:off x="2558" y="1777"/>
              <a:ext cx="567" cy="567"/>
            </a:xfrm>
            <a:custGeom>
              <a:avLst/>
              <a:gdLst>
                <a:gd name="T0" fmla="*/ 227 w 567"/>
                <a:gd name="T1" fmla="*/ 0 h 567"/>
                <a:gd name="T2" fmla="*/ 227 w 567"/>
                <a:gd name="T3" fmla="*/ 226 h 567"/>
                <a:gd name="T4" fmla="*/ 0 w 567"/>
                <a:gd name="T5" fmla="*/ 226 h 567"/>
                <a:gd name="T6" fmla="*/ 0 w 567"/>
                <a:gd name="T7" fmla="*/ 340 h 567"/>
                <a:gd name="T8" fmla="*/ 113 w 567"/>
                <a:gd name="T9" fmla="*/ 340 h 567"/>
                <a:gd name="T10" fmla="*/ 113 w 567"/>
                <a:gd name="T11" fmla="*/ 567 h 567"/>
                <a:gd name="T12" fmla="*/ 567 w 567"/>
                <a:gd name="T13" fmla="*/ 567 h 567"/>
                <a:gd name="T14" fmla="*/ 567 w 567"/>
                <a:gd name="T15" fmla="*/ 453 h 567"/>
                <a:gd name="T16" fmla="*/ 453 w 567"/>
                <a:gd name="T17" fmla="*/ 453 h 567"/>
                <a:gd name="T18" fmla="*/ 453 w 567"/>
                <a:gd name="T19" fmla="*/ 113 h 567"/>
                <a:gd name="T20" fmla="*/ 340 w 567"/>
                <a:gd name="T21" fmla="*/ 113 h 567"/>
                <a:gd name="T22" fmla="*/ 340 w 567"/>
                <a:gd name="T23" fmla="*/ 0 h 567"/>
                <a:gd name="T24" fmla="*/ 227 w 567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567">
                  <a:moveTo>
                    <a:pt x="227" y="0"/>
                  </a:moveTo>
                  <a:lnTo>
                    <a:pt x="227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4" name="Freeform 192"/>
            <p:cNvSpPr>
              <a:spLocks/>
            </p:cNvSpPr>
            <p:nvPr/>
          </p:nvSpPr>
          <p:spPr bwMode="auto">
            <a:xfrm>
              <a:off x="2331" y="869"/>
              <a:ext cx="1247" cy="1134"/>
            </a:xfrm>
            <a:custGeom>
              <a:avLst/>
              <a:gdLst>
                <a:gd name="T0" fmla="*/ 1021 w 1247"/>
                <a:gd name="T1" fmla="*/ 1134 h 1134"/>
                <a:gd name="T2" fmla="*/ 680 w 1247"/>
                <a:gd name="T3" fmla="*/ 1134 h 1134"/>
                <a:gd name="T4" fmla="*/ 680 w 1247"/>
                <a:gd name="T5" fmla="*/ 1021 h 1134"/>
                <a:gd name="T6" fmla="*/ 567 w 1247"/>
                <a:gd name="T7" fmla="*/ 1021 h 1134"/>
                <a:gd name="T8" fmla="*/ 567 w 1247"/>
                <a:gd name="T9" fmla="*/ 908 h 1134"/>
                <a:gd name="T10" fmla="*/ 454 w 1247"/>
                <a:gd name="T11" fmla="*/ 908 h 1134"/>
                <a:gd name="T12" fmla="*/ 454 w 1247"/>
                <a:gd name="T13" fmla="*/ 1134 h 1134"/>
                <a:gd name="T14" fmla="*/ 113 w 1247"/>
                <a:gd name="T15" fmla="*/ 1134 h 1134"/>
                <a:gd name="T16" fmla="*/ 113 w 1247"/>
                <a:gd name="T17" fmla="*/ 1021 h 1134"/>
                <a:gd name="T18" fmla="*/ 0 w 1247"/>
                <a:gd name="T19" fmla="*/ 1021 h 1134"/>
                <a:gd name="T20" fmla="*/ 0 w 1247"/>
                <a:gd name="T21" fmla="*/ 908 h 1134"/>
                <a:gd name="T22" fmla="*/ 113 w 1247"/>
                <a:gd name="T23" fmla="*/ 908 h 1134"/>
                <a:gd name="T24" fmla="*/ 113 w 1247"/>
                <a:gd name="T25" fmla="*/ 567 h 1134"/>
                <a:gd name="T26" fmla="*/ 227 w 1247"/>
                <a:gd name="T27" fmla="*/ 567 h 1134"/>
                <a:gd name="T28" fmla="*/ 227 w 1247"/>
                <a:gd name="T29" fmla="*/ 0 h 1134"/>
                <a:gd name="T30" fmla="*/ 454 w 1247"/>
                <a:gd name="T31" fmla="*/ 0 h 1134"/>
                <a:gd name="T32" fmla="*/ 454 w 1247"/>
                <a:gd name="T33" fmla="*/ 114 h 1134"/>
                <a:gd name="T34" fmla="*/ 567 w 1247"/>
                <a:gd name="T35" fmla="*/ 114 h 1134"/>
                <a:gd name="T36" fmla="*/ 567 w 1247"/>
                <a:gd name="T37" fmla="*/ 0 h 1134"/>
                <a:gd name="T38" fmla="*/ 794 w 1247"/>
                <a:gd name="T39" fmla="*/ 0 h 1134"/>
                <a:gd name="T40" fmla="*/ 794 w 1247"/>
                <a:gd name="T41" fmla="*/ 114 h 1134"/>
                <a:gd name="T42" fmla="*/ 1021 w 1247"/>
                <a:gd name="T43" fmla="*/ 114 h 1134"/>
                <a:gd name="T44" fmla="*/ 1021 w 1247"/>
                <a:gd name="T45" fmla="*/ 0 h 1134"/>
                <a:gd name="T46" fmla="*/ 1134 w 1247"/>
                <a:gd name="T47" fmla="*/ 0 h 1134"/>
                <a:gd name="T48" fmla="*/ 1134 w 1247"/>
                <a:gd name="T49" fmla="*/ 227 h 1134"/>
                <a:gd name="T50" fmla="*/ 1247 w 1247"/>
                <a:gd name="T51" fmla="*/ 227 h 1134"/>
                <a:gd name="T52" fmla="*/ 1247 w 1247"/>
                <a:gd name="T53" fmla="*/ 567 h 1134"/>
                <a:gd name="T54" fmla="*/ 1134 w 1247"/>
                <a:gd name="T55" fmla="*/ 567 h 1134"/>
                <a:gd name="T56" fmla="*/ 1134 w 1247"/>
                <a:gd name="T57" fmla="*/ 681 h 1134"/>
                <a:gd name="T58" fmla="*/ 1021 w 1247"/>
                <a:gd name="T59" fmla="*/ 681 h 1134"/>
                <a:gd name="T60" fmla="*/ 1021 w 1247"/>
                <a:gd name="T61" fmla="*/ 794 h 1134"/>
                <a:gd name="T62" fmla="*/ 907 w 1247"/>
                <a:gd name="T63" fmla="*/ 794 h 1134"/>
                <a:gd name="T64" fmla="*/ 907 w 1247"/>
                <a:gd name="T65" fmla="*/ 908 h 1134"/>
                <a:gd name="T66" fmla="*/ 1247 w 1247"/>
                <a:gd name="T67" fmla="*/ 908 h 1134"/>
                <a:gd name="T68" fmla="*/ 1247 w 1247"/>
                <a:gd name="T69" fmla="*/ 1021 h 1134"/>
                <a:gd name="T70" fmla="*/ 1134 w 1247"/>
                <a:gd name="T71" fmla="*/ 1021 h 1134"/>
                <a:gd name="T72" fmla="*/ 1134 w 1247"/>
                <a:gd name="T73" fmla="*/ 1134 h 1134"/>
                <a:gd name="T74" fmla="*/ 1021 w 1247"/>
                <a:gd name="T7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47" h="1134">
                  <a:moveTo>
                    <a:pt x="1021" y="1134"/>
                  </a:moveTo>
                  <a:lnTo>
                    <a:pt x="680" y="1134"/>
                  </a:lnTo>
                  <a:lnTo>
                    <a:pt x="680" y="1021"/>
                  </a:lnTo>
                  <a:lnTo>
                    <a:pt x="567" y="1021"/>
                  </a:lnTo>
                  <a:lnTo>
                    <a:pt x="567" y="908"/>
                  </a:lnTo>
                  <a:lnTo>
                    <a:pt x="454" y="908"/>
                  </a:lnTo>
                  <a:lnTo>
                    <a:pt x="454" y="1134"/>
                  </a:lnTo>
                  <a:lnTo>
                    <a:pt x="113" y="1134"/>
                  </a:lnTo>
                  <a:lnTo>
                    <a:pt x="113" y="1021"/>
                  </a:lnTo>
                  <a:lnTo>
                    <a:pt x="0" y="1021"/>
                  </a:lnTo>
                  <a:lnTo>
                    <a:pt x="0" y="908"/>
                  </a:lnTo>
                  <a:lnTo>
                    <a:pt x="113" y="908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1021" y="114"/>
                  </a:lnTo>
                  <a:lnTo>
                    <a:pt x="1021" y="0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247" y="227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681"/>
                  </a:lnTo>
                  <a:lnTo>
                    <a:pt x="1021" y="681"/>
                  </a:lnTo>
                  <a:lnTo>
                    <a:pt x="1021" y="794"/>
                  </a:lnTo>
                  <a:lnTo>
                    <a:pt x="907" y="794"/>
                  </a:lnTo>
                  <a:lnTo>
                    <a:pt x="907" y="908"/>
                  </a:lnTo>
                  <a:lnTo>
                    <a:pt x="1247" y="908"/>
                  </a:lnTo>
                  <a:lnTo>
                    <a:pt x="1247" y="1021"/>
                  </a:lnTo>
                  <a:lnTo>
                    <a:pt x="1134" y="1021"/>
                  </a:lnTo>
                  <a:lnTo>
                    <a:pt x="1134" y="1134"/>
                  </a:lnTo>
                  <a:lnTo>
                    <a:pt x="1021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5" name="Freeform 193"/>
            <p:cNvSpPr>
              <a:spLocks/>
            </p:cNvSpPr>
            <p:nvPr/>
          </p:nvSpPr>
          <p:spPr bwMode="auto">
            <a:xfrm>
              <a:off x="2558" y="2344"/>
              <a:ext cx="794" cy="1134"/>
            </a:xfrm>
            <a:custGeom>
              <a:avLst/>
              <a:gdLst>
                <a:gd name="T0" fmla="*/ 113 w 794"/>
                <a:gd name="T1" fmla="*/ 0 h 1134"/>
                <a:gd name="T2" fmla="*/ 113 w 794"/>
                <a:gd name="T3" fmla="*/ 226 h 1134"/>
                <a:gd name="T4" fmla="*/ 113 w 794"/>
                <a:gd name="T5" fmla="*/ 340 h 1134"/>
                <a:gd name="T6" fmla="*/ 0 w 794"/>
                <a:gd name="T7" fmla="*/ 340 h 1134"/>
                <a:gd name="T8" fmla="*/ 0 w 794"/>
                <a:gd name="T9" fmla="*/ 453 h 1134"/>
                <a:gd name="T10" fmla="*/ 113 w 794"/>
                <a:gd name="T11" fmla="*/ 453 h 1134"/>
                <a:gd name="T12" fmla="*/ 113 w 794"/>
                <a:gd name="T13" fmla="*/ 793 h 1134"/>
                <a:gd name="T14" fmla="*/ 0 w 794"/>
                <a:gd name="T15" fmla="*/ 793 h 1134"/>
                <a:gd name="T16" fmla="*/ 0 w 794"/>
                <a:gd name="T17" fmla="*/ 1134 h 1134"/>
                <a:gd name="T18" fmla="*/ 227 w 794"/>
                <a:gd name="T19" fmla="*/ 1134 h 1134"/>
                <a:gd name="T20" fmla="*/ 227 w 794"/>
                <a:gd name="T21" fmla="*/ 1020 h 1134"/>
                <a:gd name="T22" fmla="*/ 340 w 794"/>
                <a:gd name="T23" fmla="*/ 1020 h 1134"/>
                <a:gd name="T24" fmla="*/ 340 w 794"/>
                <a:gd name="T25" fmla="*/ 907 h 1134"/>
                <a:gd name="T26" fmla="*/ 453 w 794"/>
                <a:gd name="T27" fmla="*/ 907 h 1134"/>
                <a:gd name="T28" fmla="*/ 453 w 794"/>
                <a:gd name="T29" fmla="*/ 793 h 1134"/>
                <a:gd name="T30" fmla="*/ 567 w 794"/>
                <a:gd name="T31" fmla="*/ 793 h 1134"/>
                <a:gd name="T32" fmla="*/ 567 w 794"/>
                <a:gd name="T33" fmla="*/ 680 h 1134"/>
                <a:gd name="T34" fmla="*/ 794 w 794"/>
                <a:gd name="T35" fmla="*/ 680 h 1134"/>
                <a:gd name="T36" fmla="*/ 794 w 794"/>
                <a:gd name="T37" fmla="*/ 567 h 1134"/>
                <a:gd name="T38" fmla="*/ 680 w 794"/>
                <a:gd name="T39" fmla="*/ 567 h 1134"/>
                <a:gd name="T40" fmla="*/ 680 w 794"/>
                <a:gd name="T41" fmla="*/ 340 h 1134"/>
                <a:gd name="T42" fmla="*/ 567 w 794"/>
                <a:gd name="T43" fmla="*/ 340 h 1134"/>
                <a:gd name="T44" fmla="*/ 567 w 794"/>
                <a:gd name="T45" fmla="*/ 226 h 1134"/>
                <a:gd name="T46" fmla="*/ 453 w 794"/>
                <a:gd name="T47" fmla="*/ 226 h 1134"/>
                <a:gd name="T48" fmla="*/ 453 w 794"/>
                <a:gd name="T49" fmla="*/ 0 h 1134"/>
                <a:gd name="T50" fmla="*/ 113 w 794"/>
                <a:gd name="T5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94" h="1134">
                  <a:moveTo>
                    <a:pt x="113" y="0"/>
                  </a:moveTo>
                  <a:lnTo>
                    <a:pt x="113" y="226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793"/>
                  </a:lnTo>
                  <a:lnTo>
                    <a:pt x="0" y="793"/>
                  </a:lnTo>
                  <a:lnTo>
                    <a:pt x="0" y="1134"/>
                  </a:lnTo>
                  <a:lnTo>
                    <a:pt x="227" y="1134"/>
                  </a:lnTo>
                  <a:lnTo>
                    <a:pt x="227" y="1020"/>
                  </a:lnTo>
                  <a:lnTo>
                    <a:pt x="340" y="1020"/>
                  </a:lnTo>
                  <a:lnTo>
                    <a:pt x="340" y="907"/>
                  </a:lnTo>
                  <a:lnTo>
                    <a:pt x="453" y="907"/>
                  </a:lnTo>
                  <a:lnTo>
                    <a:pt x="453" y="793"/>
                  </a:lnTo>
                  <a:lnTo>
                    <a:pt x="567" y="793"/>
                  </a:lnTo>
                  <a:lnTo>
                    <a:pt x="567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226"/>
                  </a:lnTo>
                  <a:lnTo>
                    <a:pt x="453" y="226"/>
                  </a:lnTo>
                  <a:lnTo>
                    <a:pt x="453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6" name="Freeform 194"/>
            <p:cNvSpPr>
              <a:spLocks/>
            </p:cNvSpPr>
            <p:nvPr/>
          </p:nvSpPr>
          <p:spPr bwMode="auto">
            <a:xfrm>
              <a:off x="1991" y="2117"/>
              <a:ext cx="680" cy="1134"/>
            </a:xfrm>
            <a:custGeom>
              <a:avLst/>
              <a:gdLst>
                <a:gd name="T0" fmla="*/ 567 w 680"/>
                <a:gd name="T1" fmla="*/ 0 h 1134"/>
                <a:gd name="T2" fmla="*/ 453 w 680"/>
                <a:gd name="T3" fmla="*/ 0 h 1134"/>
                <a:gd name="T4" fmla="*/ 453 w 680"/>
                <a:gd name="T5" fmla="*/ 113 h 1134"/>
                <a:gd name="T6" fmla="*/ 340 w 680"/>
                <a:gd name="T7" fmla="*/ 113 h 1134"/>
                <a:gd name="T8" fmla="*/ 340 w 680"/>
                <a:gd name="T9" fmla="*/ 227 h 1134"/>
                <a:gd name="T10" fmla="*/ 0 w 680"/>
                <a:gd name="T11" fmla="*/ 227 h 1134"/>
                <a:gd name="T12" fmla="*/ 0 w 680"/>
                <a:gd name="T13" fmla="*/ 340 h 1134"/>
                <a:gd name="T14" fmla="*/ 453 w 680"/>
                <a:gd name="T15" fmla="*/ 340 h 1134"/>
                <a:gd name="T16" fmla="*/ 453 w 680"/>
                <a:gd name="T17" fmla="*/ 453 h 1134"/>
                <a:gd name="T18" fmla="*/ 340 w 680"/>
                <a:gd name="T19" fmla="*/ 453 h 1134"/>
                <a:gd name="T20" fmla="*/ 340 w 680"/>
                <a:gd name="T21" fmla="*/ 680 h 1134"/>
                <a:gd name="T22" fmla="*/ 340 w 680"/>
                <a:gd name="T23" fmla="*/ 907 h 1134"/>
                <a:gd name="T24" fmla="*/ 227 w 680"/>
                <a:gd name="T25" fmla="*/ 907 h 1134"/>
                <a:gd name="T26" fmla="*/ 227 w 680"/>
                <a:gd name="T27" fmla="*/ 1134 h 1134"/>
                <a:gd name="T28" fmla="*/ 453 w 680"/>
                <a:gd name="T29" fmla="*/ 1134 h 1134"/>
                <a:gd name="T30" fmla="*/ 453 w 680"/>
                <a:gd name="T31" fmla="*/ 1020 h 1134"/>
                <a:gd name="T32" fmla="*/ 680 w 680"/>
                <a:gd name="T33" fmla="*/ 1020 h 1134"/>
                <a:gd name="T34" fmla="*/ 680 w 680"/>
                <a:gd name="T35" fmla="*/ 680 h 1134"/>
                <a:gd name="T36" fmla="*/ 567 w 680"/>
                <a:gd name="T37" fmla="*/ 680 h 1134"/>
                <a:gd name="T38" fmla="*/ 567 w 680"/>
                <a:gd name="T39" fmla="*/ 567 h 1134"/>
                <a:gd name="T40" fmla="*/ 680 w 680"/>
                <a:gd name="T41" fmla="*/ 567 h 1134"/>
                <a:gd name="T42" fmla="*/ 680 w 680"/>
                <a:gd name="T43" fmla="*/ 0 h 1134"/>
                <a:gd name="T44" fmla="*/ 567 w 680"/>
                <a:gd name="T4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0" h="1134">
                  <a:moveTo>
                    <a:pt x="567" y="0"/>
                  </a:moveTo>
                  <a:lnTo>
                    <a:pt x="453" y="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453" y="340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1134"/>
                  </a:lnTo>
                  <a:lnTo>
                    <a:pt x="453" y="1134"/>
                  </a:lnTo>
                  <a:lnTo>
                    <a:pt x="453" y="1020"/>
                  </a:lnTo>
                  <a:lnTo>
                    <a:pt x="680" y="1020"/>
                  </a:lnTo>
                  <a:lnTo>
                    <a:pt x="68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7" name="Freeform 195"/>
            <p:cNvSpPr>
              <a:spLocks/>
            </p:cNvSpPr>
            <p:nvPr/>
          </p:nvSpPr>
          <p:spPr bwMode="auto">
            <a:xfrm>
              <a:off x="1877" y="869"/>
              <a:ext cx="681" cy="1475"/>
            </a:xfrm>
            <a:custGeom>
              <a:avLst/>
              <a:gdLst>
                <a:gd name="T0" fmla="*/ 0 w 681"/>
                <a:gd name="T1" fmla="*/ 1475 h 1475"/>
                <a:gd name="T2" fmla="*/ 454 w 681"/>
                <a:gd name="T3" fmla="*/ 1475 h 1475"/>
                <a:gd name="T4" fmla="*/ 454 w 681"/>
                <a:gd name="T5" fmla="*/ 1361 h 1475"/>
                <a:gd name="T6" fmla="*/ 567 w 681"/>
                <a:gd name="T7" fmla="*/ 1361 h 1475"/>
                <a:gd name="T8" fmla="*/ 567 w 681"/>
                <a:gd name="T9" fmla="*/ 1248 h 1475"/>
                <a:gd name="T10" fmla="*/ 681 w 681"/>
                <a:gd name="T11" fmla="*/ 1248 h 1475"/>
                <a:gd name="T12" fmla="*/ 681 w 681"/>
                <a:gd name="T13" fmla="*/ 1134 h 1475"/>
                <a:gd name="T14" fmla="*/ 567 w 681"/>
                <a:gd name="T15" fmla="*/ 1134 h 1475"/>
                <a:gd name="T16" fmla="*/ 567 w 681"/>
                <a:gd name="T17" fmla="*/ 1021 h 1475"/>
                <a:gd name="T18" fmla="*/ 454 w 681"/>
                <a:gd name="T19" fmla="*/ 1021 h 1475"/>
                <a:gd name="T20" fmla="*/ 454 w 681"/>
                <a:gd name="T21" fmla="*/ 908 h 1475"/>
                <a:gd name="T22" fmla="*/ 567 w 681"/>
                <a:gd name="T23" fmla="*/ 908 h 1475"/>
                <a:gd name="T24" fmla="*/ 567 w 681"/>
                <a:gd name="T25" fmla="*/ 567 h 1475"/>
                <a:gd name="T26" fmla="*/ 681 w 681"/>
                <a:gd name="T27" fmla="*/ 567 h 1475"/>
                <a:gd name="T28" fmla="*/ 681 w 681"/>
                <a:gd name="T29" fmla="*/ 0 h 1475"/>
                <a:gd name="T30" fmla="*/ 567 w 681"/>
                <a:gd name="T31" fmla="*/ 0 h 1475"/>
                <a:gd name="T32" fmla="*/ 567 w 681"/>
                <a:gd name="T33" fmla="*/ 227 h 1475"/>
                <a:gd name="T34" fmla="*/ 454 w 681"/>
                <a:gd name="T35" fmla="*/ 227 h 1475"/>
                <a:gd name="T36" fmla="*/ 454 w 681"/>
                <a:gd name="T37" fmla="*/ 341 h 1475"/>
                <a:gd name="T38" fmla="*/ 341 w 681"/>
                <a:gd name="T39" fmla="*/ 341 h 1475"/>
                <a:gd name="T40" fmla="*/ 341 w 681"/>
                <a:gd name="T41" fmla="*/ 567 h 1475"/>
                <a:gd name="T42" fmla="*/ 227 w 681"/>
                <a:gd name="T43" fmla="*/ 567 h 1475"/>
                <a:gd name="T44" fmla="*/ 227 w 681"/>
                <a:gd name="T45" fmla="*/ 681 h 1475"/>
                <a:gd name="T46" fmla="*/ 114 w 681"/>
                <a:gd name="T47" fmla="*/ 681 h 1475"/>
                <a:gd name="T48" fmla="*/ 114 w 681"/>
                <a:gd name="T49" fmla="*/ 794 h 1475"/>
                <a:gd name="T50" fmla="*/ 0 w 681"/>
                <a:gd name="T51" fmla="*/ 794 h 1475"/>
                <a:gd name="T52" fmla="*/ 0 w 681"/>
                <a:gd name="T53" fmla="*/ 1475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1" h="1475">
                  <a:moveTo>
                    <a:pt x="0" y="1475"/>
                  </a:moveTo>
                  <a:lnTo>
                    <a:pt x="454" y="1475"/>
                  </a:lnTo>
                  <a:lnTo>
                    <a:pt x="454" y="1361"/>
                  </a:lnTo>
                  <a:lnTo>
                    <a:pt x="567" y="1361"/>
                  </a:lnTo>
                  <a:lnTo>
                    <a:pt x="567" y="1248"/>
                  </a:lnTo>
                  <a:lnTo>
                    <a:pt x="681" y="1248"/>
                  </a:lnTo>
                  <a:lnTo>
                    <a:pt x="681" y="1134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454" y="1021"/>
                  </a:lnTo>
                  <a:lnTo>
                    <a:pt x="454" y="908"/>
                  </a:lnTo>
                  <a:lnTo>
                    <a:pt x="567" y="908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341"/>
                  </a:lnTo>
                  <a:lnTo>
                    <a:pt x="341" y="341"/>
                  </a:lnTo>
                  <a:lnTo>
                    <a:pt x="341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114" y="681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147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8" name="Freeform 196"/>
            <p:cNvSpPr>
              <a:spLocks/>
            </p:cNvSpPr>
            <p:nvPr/>
          </p:nvSpPr>
          <p:spPr bwMode="auto">
            <a:xfrm>
              <a:off x="1991" y="2457"/>
              <a:ext cx="453" cy="680"/>
            </a:xfrm>
            <a:custGeom>
              <a:avLst/>
              <a:gdLst>
                <a:gd name="T0" fmla="*/ 0 w 453"/>
                <a:gd name="T1" fmla="*/ 0 h 680"/>
                <a:gd name="T2" fmla="*/ 0 w 453"/>
                <a:gd name="T3" fmla="*/ 227 h 680"/>
                <a:gd name="T4" fmla="*/ 113 w 453"/>
                <a:gd name="T5" fmla="*/ 227 h 680"/>
                <a:gd name="T6" fmla="*/ 113 w 453"/>
                <a:gd name="T7" fmla="*/ 340 h 680"/>
                <a:gd name="T8" fmla="*/ 0 w 453"/>
                <a:gd name="T9" fmla="*/ 340 h 680"/>
                <a:gd name="T10" fmla="*/ 0 w 453"/>
                <a:gd name="T11" fmla="*/ 567 h 680"/>
                <a:gd name="T12" fmla="*/ 113 w 453"/>
                <a:gd name="T13" fmla="*/ 567 h 680"/>
                <a:gd name="T14" fmla="*/ 113 w 453"/>
                <a:gd name="T15" fmla="*/ 680 h 680"/>
                <a:gd name="T16" fmla="*/ 227 w 453"/>
                <a:gd name="T17" fmla="*/ 680 h 680"/>
                <a:gd name="T18" fmla="*/ 227 w 453"/>
                <a:gd name="T19" fmla="*/ 567 h 680"/>
                <a:gd name="T20" fmla="*/ 340 w 453"/>
                <a:gd name="T21" fmla="*/ 567 h 680"/>
                <a:gd name="T22" fmla="*/ 340 w 453"/>
                <a:gd name="T23" fmla="*/ 113 h 680"/>
                <a:gd name="T24" fmla="*/ 453 w 453"/>
                <a:gd name="T25" fmla="*/ 113 h 680"/>
                <a:gd name="T26" fmla="*/ 453 w 453"/>
                <a:gd name="T27" fmla="*/ 0 h 680"/>
                <a:gd name="T28" fmla="*/ 0 w 453"/>
                <a:gd name="T2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680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9" name="Freeform 197"/>
            <p:cNvSpPr>
              <a:spLocks/>
            </p:cNvSpPr>
            <p:nvPr/>
          </p:nvSpPr>
          <p:spPr bwMode="auto">
            <a:xfrm>
              <a:off x="1764" y="3024"/>
              <a:ext cx="794" cy="907"/>
            </a:xfrm>
            <a:custGeom>
              <a:avLst/>
              <a:gdLst>
                <a:gd name="T0" fmla="*/ 0 w 794"/>
                <a:gd name="T1" fmla="*/ 0 h 907"/>
                <a:gd name="T2" fmla="*/ 340 w 794"/>
                <a:gd name="T3" fmla="*/ 0 h 907"/>
                <a:gd name="T4" fmla="*/ 340 w 794"/>
                <a:gd name="T5" fmla="*/ 113 h 907"/>
                <a:gd name="T6" fmla="*/ 454 w 794"/>
                <a:gd name="T7" fmla="*/ 113 h 907"/>
                <a:gd name="T8" fmla="*/ 454 w 794"/>
                <a:gd name="T9" fmla="*/ 227 h 907"/>
                <a:gd name="T10" fmla="*/ 680 w 794"/>
                <a:gd name="T11" fmla="*/ 227 h 907"/>
                <a:gd name="T12" fmla="*/ 680 w 794"/>
                <a:gd name="T13" fmla="*/ 113 h 907"/>
                <a:gd name="T14" fmla="*/ 794 w 794"/>
                <a:gd name="T15" fmla="*/ 113 h 907"/>
                <a:gd name="T16" fmla="*/ 794 w 794"/>
                <a:gd name="T17" fmla="*/ 567 h 907"/>
                <a:gd name="T18" fmla="*/ 680 w 794"/>
                <a:gd name="T19" fmla="*/ 567 h 907"/>
                <a:gd name="T20" fmla="*/ 680 w 794"/>
                <a:gd name="T21" fmla="*/ 680 h 907"/>
                <a:gd name="T22" fmla="*/ 567 w 794"/>
                <a:gd name="T23" fmla="*/ 680 h 907"/>
                <a:gd name="T24" fmla="*/ 567 w 794"/>
                <a:gd name="T25" fmla="*/ 794 h 907"/>
                <a:gd name="T26" fmla="*/ 340 w 794"/>
                <a:gd name="T27" fmla="*/ 794 h 907"/>
                <a:gd name="T28" fmla="*/ 340 w 794"/>
                <a:gd name="T29" fmla="*/ 907 h 907"/>
                <a:gd name="T30" fmla="*/ 227 w 794"/>
                <a:gd name="T31" fmla="*/ 907 h 907"/>
                <a:gd name="T32" fmla="*/ 227 w 794"/>
                <a:gd name="T33" fmla="*/ 340 h 907"/>
                <a:gd name="T34" fmla="*/ 113 w 794"/>
                <a:gd name="T35" fmla="*/ 340 h 907"/>
                <a:gd name="T36" fmla="*/ 113 w 794"/>
                <a:gd name="T37" fmla="*/ 113 h 907"/>
                <a:gd name="T38" fmla="*/ 0 w 794"/>
                <a:gd name="T39" fmla="*/ 113 h 907"/>
                <a:gd name="T40" fmla="*/ 0 w 794"/>
                <a:gd name="T4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4" h="907">
                  <a:moveTo>
                    <a:pt x="0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794" y="113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340" y="794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0" name="Freeform 198"/>
            <p:cNvSpPr>
              <a:spLocks/>
            </p:cNvSpPr>
            <p:nvPr/>
          </p:nvSpPr>
          <p:spPr bwMode="auto">
            <a:xfrm>
              <a:off x="1197" y="2344"/>
              <a:ext cx="907" cy="907"/>
            </a:xfrm>
            <a:custGeom>
              <a:avLst/>
              <a:gdLst>
                <a:gd name="T0" fmla="*/ 680 w 907"/>
                <a:gd name="T1" fmla="*/ 0 h 907"/>
                <a:gd name="T2" fmla="*/ 680 w 907"/>
                <a:gd name="T3" fmla="*/ 113 h 907"/>
                <a:gd name="T4" fmla="*/ 567 w 907"/>
                <a:gd name="T5" fmla="*/ 113 h 907"/>
                <a:gd name="T6" fmla="*/ 567 w 907"/>
                <a:gd name="T7" fmla="*/ 0 h 907"/>
                <a:gd name="T8" fmla="*/ 454 w 907"/>
                <a:gd name="T9" fmla="*/ 0 h 907"/>
                <a:gd name="T10" fmla="*/ 454 w 907"/>
                <a:gd name="T11" fmla="*/ 113 h 907"/>
                <a:gd name="T12" fmla="*/ 340 w 907"/>
                <a:gd name="T13" fmla="*/ 113 h 907"/>
                <a:gd name="T14" fmla="*/ 340 w 907"/>
                <a:gd name="T15" fmla="*/ 0 h 907"/>
                <a:gd name="T16" fmla="*/ 113 w 907"/>
                <a:gd name="T17" fmla="*/ 0 h 907"/>
                <a:gd name="T18" fmla="*/ 113 w 907"/>
                <a:gd name="T19" fmla="*/ 453 h 907"/>
                <a:gd name="T20" fmla="*/ 0 w 907"/>
                <a:gd name="T21" fmla="*/ 453 h 907"/>
                <a:gd name="T22" fmla="*/ 0 w 907"/>
                <a:gd name="T23" fmla="*/ 793 h 907"/>
                <a:gd name="T24" fmla="*/ 113 w 907"/>
                <a:gd name="T25" fmla="*/ 793 h 907"/>
                <a:gd name="T26" fmla="*/ 113 w 907"/>
                <a:gd name="T27" fmla="*/ 907 h 907"/>
                <a:gd name="T28" fmla="*/ 340 w 907"/>
                <a:gd name="T29" fmla="*/ 907 h 907"/>
                <a:gd name="T30" fmla="*/ 454 w 907"/>
                <a:gd name="T31" fmla="*/ 907 h 907"/>
                <a:gd name="T32" fmla="*/ 454 w 907"/>
                <a:gd name="T33" fmla="*/ 680 h 907"/>
                <a:gd name="T34" fmla="*/ 794 w 907"/>
                <a:gd name="T35" fmla="*/ 680 h 907"/>
                <a:gd name="T36" fmla="*/ 794 w 907"/>
                <a:gd name="T37" fmla="*/ 453 h 907"/>
                <a:gd name="T38" fmla="*/ 907 w 907"/>
                <a:gd name="T39" fmla="*/ 453 h 907"/>
                <a:gd name="T40" fmla="*/ 907 w 907"/>
                <a:gd name="T41" fmla="*/ 340 h 907"/>
                <a:gd name="T42" fmla="*/ 794 w 907"/>
                <a:gd name="T43" fmla="*/ 340 h 907"/>
                <a:gd name="T44" fmla="*/ 794 w 907"/>
                <a:gd name="T45" fmla="*/ 0 h 907"/>
                <a:gd name="T46" fmla="*/ 680 w 907"/>
                <a:gd name="T4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07" h="907">
                  <a:moveTo>
                    <a:pt x="680" y="0"/>
                  </a:move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793"/>
                  </a:lnTo>
                  <a:lnTo>
                    <a:pt x="113" y="793"/>
                  </a:lnTo>
                  <a:lnTo>
                    <a:pt x="113" y="907"/>
                  </a:lnTo>
                  <a:lnTo>
                    <a:pt x="340" y="907"/>
                  </a:lnTo>
                  <a:lnTo>
                    <a:pt x="454" y="907"/>
                  </a:lnTo>
                  <a:lnTo>
                    <a:pt x="454" y="680"/>
                  </a:lnTo>
                  <a:lnTo>
                    <a:pt x="794" y="680"/>
                  </a:lnTo>
                  <a:lnTo>
                    <a:pt x="794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0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1" name="Freeform 199"/>
            <p:cNvSpPr>
              <a:spLocks/>
            </p:cNvSpPr>
            <p:nvPr/>
          </p:nvSpPr>
          <p:spPr bwMode="auto">
            <a:xfrm>
              <a:off x="290" y="2570"/>
              <a:ext cx="1701" cy="1815"/>
            </a:xfrm>
            <a:custGeom>
              <a:avLst/>
              <a:gdLst>
                <a:gd name="T0" fmla="*/ 907 w 1701"/>
                <a:gd name="T1" fmla="*/ 1815 h 1815"/>
                <a:gd name="T2" fmla="*/ 794 w 1701"/>
                <a:gd name="T3" fmla="*/ 1815 h 1815"/>
                <a:gd name="T4" fmla="*/ 794 w 1701"/>
                <a:gd name="T5" fmla="*/ 1701 h 1815"/>
                <a:gd name="T6" fmla="*/ 680 w 1701"/>
                <a:gd name="T7" fmla="*/ 1701 h 1815"/>
                <a:gd name="T8" fmla="*/ 680 w 1701"/>
                <a:gd name="T9" fmla="*/ 1588 h 1815"/>
                <a:gd name="T10" fmla="*/ 794 w 1701"/>
                <a:gd name="T11" fmla="*/ 1588 h 1815"/>
                <a:gd name="T12" fmla="*/ 794 w 1701"/>
                <a:gd name="T13" fmla="*/ 1475 h 1815"/>
                <a:gd name="T14" fmla="*/ 567 w 1701"/>
                <a:gd name="T15" fmla="*/ 1475 h 1815"/>
                <a:gd name="T16" fmla="*/ 567 w 1701"/>
                <a:gd name="T17" fmla="*/ 1588 h 1815"/>
                <a:gd name="T18" fmla="*/ 453 w 1701"/>
                <a:gd name="T19" fmla="*/ 1588 h 1815"/>
                <a:gd name="T20" fmla="*/ 453 w 1701"/>
                <a:gd name="T21" fmla="*/ 1361 h 1815"/>
                <a:gd name="T22" fmla="*/ 113 w 1701"/>
                <a:gd name="T23" fmla="*/ 1361 h 1815"/>
                <a:gd name="T24" fmla="*/ 113 w 1701"/>
                <a:gd name="T25" fmla="*/ 1248 h 1815"/>
                <a:gd name="T26" fmla="*/ 0 w 1701"/>
                <a:gd name="T27" fmla="*/ 1248 h 1815"/>
                <a:gd name="T28" fmla="*/ 0 w 1701"/>
                <a:gd name="T29" fmla="*/ 1134 h 1815"/>
                <a:gd name="T30" fmla="*/ 113 w 1701"/>
                <a:gd name="T31" fmla="*/ 1134 h 1815"/>
                <a:gd name="T32" fmla="*/ 113 w 1701"/>
                <a:gd name="T33" fmla="*/ 1021 h 1815"/>
                <a:gd name="T34" fmla="*/ 227 w 1701"/>
                <a:gd name="T35" fmla="*/ 1021 h 1815"/>
                <a:gd name="T36" fmla="*/ 227 w 1701"/>
                <a:gd name="T37" fmla="*/ 681 h 1815"/>
                <a:gd name="T38" fmla="*/ 340 w 1701"/>
                <a:gd name="T39" fmla="*/ 681 h 1815"/>
                <a:gd name="T40" fmla="*/ 340 w 1701"/>
                <a:gd name="T41" fmla="*/ 454 h 1815"/>
                <a:gd name="T42" fmla="*/ 227 w 1701"/>
                <a:gd name="T43" fmla="*/ 454 h 1815"/>
                <a:gd name="T44" fmla="*/ 227 w 1701"/>
                <a:gd name="T45" fmla="*/ 114 h 1815"/>
                <a:gd name="T46" fmla="*/ 680 w 1701"/>
                <a:gd name="T47" fmla="*/ 114 h 1815"/>
                <a:gd name="T48" fmla="*/ 680 w 1701"/>
                <a:gd name="T49" fmla="*/ 0 h 1815"/>
                <a:gd name="T50" fmla="*/ 1020 w 1701"/>
                <a:gd name="T51" fmla="*/ 0 h 1815"/>
                <a:gd name="T52" fmla="*/ 1020 w 1701"/>
                <a:gd name="T53" fmla="*/ 227 h 1815"/>
                <a:gd name="T54" fmla="*/ 907 w 1701"/>
                <a:gd name="T55" fmla="*/ 227 h 1815"/>
                <a:gd name="T56" fmla="*/ 907 w 1701"/>
                <a:gd name="T57" fmla="*/ 567 h 1815"/>
                <a:gd name="T58" fmla="*/ 1020 w 1701"/>
                <a:gd name="T59" fmla="*/ 567 h 1815"/>
                <a:gd name="T60" fmla="*/ 1020 w 1701"/>
                <a:gd name="T61" fmla="*/ 681 h 1815"/>
                <a:gd name="T62" fmla="*/ 1361 w 1701"/>
                <a:gd name="T63" fmla="*/ 681 h 1815"/>
                <a:gd name="T64" fmla="*/ 1361 w 1701"/>
                <a:gd name="T65" fmla="*/ 454 h 1815"/>
                <a:gd name="T66" fmla="*/ 1474 w 1701"/>
                <a:gd name="T67" fmla="*/ 454 h 1815"/>
                <a:gd name="T68" fmla="*/ 1474 w 1701"/>
                <a:gd name="T69" fmla="*/ 567 h 1815"/>
                <a:gd name="T70" fmla="*/ 1587 w 1701"/>
                <a:gd name="T71" fmla="*/ 567 h 1815"/>
                <a:gd name="T72" fmla="*/ 1587 w 1701"/>
                <a:gd name="T73" fmla="*/ 794 h 1815"/>
                <a:gd name="T74" fmla="*/ 1701 w 1701"/>
                <a:gd name="T75" fmla="*/ 794 h 1815"/>
                <a:gd name="T76" fmla="*/ 1701 w 1701"/>
                <a:gd name="T77" fmla="*/ 908 h 1815"/>
                <a:gd name="T78" fmla="*/ 1247 w 1701"/>
                <a:gd name="T79" fmla="*/ 908 h 1815"/>
                <a:gd name="T80" fmla="*/ 1247 w 1701"/>
                <a:gd name="T81" fmla="*/ 1021 h 1815"/>
                <a:gd name="T82" fmla="*/ 1361 w 1701"/>
                <a:gd name="T83" fmla="*/ 1021 h 1815"/>
                <a:gd name="T84" fmla="*/ 1361 w 1701"/>
                <a:gd name="T85" fmla="*/ 1361 h 1815"/>
                <a:gd name="T86" fmla="*/ 1247 w 1701"/>
                <a:gd name="T87" fmla="*/ 1361 h 1815"/>
                <a:gd name="T88" fmla="*/ 1247 w 1701"/>
                <a:gd name="T89" fmla="*/ 1588 h 1815"/>
                <a:gd name="T90" fmla="*/ 1134 w 1701"/>
                <a:gd name="T91" fmla="*/ 1588 h 1815"/>
                <a:gd name="T92" fmla="*/ 1134 w 1701"/>
                <a:gd name="T93" fmla="*/ 1701 h 1815"/>
                <a:gd name="T94" fmla="*/ 907 w 1701"/>
                <a:gd name="T95" fmla="*/ 1701 h 1815"/>
                <a:gd name="T96" fmla="*/ 907 w 1701"/>
                <a:gd name="T97" fmla="*/ 1815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01" h="1815">
                  <a:moveTo>
                    <a:pt x="907" y="1815"/>
                  </a:moveTo>
                  <a:lnTo>
                    <a:pt x="794" y="1815"/>
                  </a:lnTo>
                  <a:lnTo>
                    <a:pt x="794" y="1701"/>
                  </a:lnTo>
                  <a:lnTo>
                    <a:pt x="680" y="1701"/>
                  </a:lnTo>
                  <a:lnTo>
                    <a:pt x="680" y="1588"/>
                  </a:lnTo>
                  <a:lnTo>
                    <a:pt x="794" y="1588"/>
                  </a:lnTo>
                  <a:lnTo>
                    <a:pt x="794" y="1475"/>
                  </a:lnTo>
                  <a:lnTo>
                    <a:pt x="567" y="1475"/>
                  </a:lnTo>
                  <a:lnTo>
                    <a:pt x="567" y="1588"/>
                  </a:lnTo>
                  <a:lnTo>
                    <a:pt x="453" y="1588"/>
                  </a:lnTo>
                  <a:lnTo>
                    <a:pt x="453" y="1361"/>
                  </a:lnTo>
                  <a:lnTo>
                    <a:pt x="113" y="1361"/>
                  </a:lnTo>
                  <a:lnTo>
                    <a:pt x="113" y="1248"/>
                  </a:lnTo>
                  <a:lnTo>
                    <a:pt x="0" y="1248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1021"/>
                  </a:lnTo>
                  <a:lnTo>
                    <a:pt x="227" y="1021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1020" y="0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567"/>
                  </a:lnTo>
                  <a:lnTo>
                    <a:pt x="1020" y="567"/>
                  </a:lnTo>
                  <a:lnTo>
                    <a:pt x="1020" y="681"/>
                  </a:lnTo>
                  <a:lnTo>
                    <a:pt x="1361" y="681"/>
                  </a:lnTo>
                  <a:lnTo>
                    <a:pt x="1361" y="454"/>
                  </a:lnTo>
                  <a:lnTo>
                    <a:pt x="1474" y="454"/>
                  </a:lnTo>
                  <a:lnTo>
                    <a:pt x="1474" y="567"/>
                  </a:lnTo>
                  <a:lnTo>
                    <a:pt x="1587" y="567"/>
                  </a:lnTo>
                  <a:lnTo>
                    <a:pt x="1587" y="794"/>
                  </a:lnTo>
                  <a:lnTo>
                    <a:pt x="1701" y="794"/>
                  </a:lnTo>
                  <a:lnTo>
                    <a:pt x="1701" y="908"/>
                  </a:lnTo>
                  <a:lnTo>
                    <a:pt x="1247" y="908"/>
                  </a:lnTo>
                  <a:lnTo>
                    <a:pt x="1247" y="1021"/>
                  </a:lnTo>
                  <a:lnTo>
                    <a:pt x="1361" y="1021"/>
                  </a:lnTo>
                  <a:lnTo>
                    <a:pt x="1361" y="1361"/>
                  </a:lnTo>
                  <a:lnTo>
                    <a:pt x="1247" y="1361"/>
                  </a:lnTo>
                  <a:lnTo>
                    <a:pt x="1247" y="1588"/>
                  </a:lnTo>
                  <a:lnTo>
                    <a:pt x="1134" y="1588"/>
                  </a:lnTo>
                  <a:lnTo>
                    <a:pt x="1134" y="1701"/>
                  </a:lnTo>
                  <a:lnTo>
                    <a:pt x="907" y="1701"/>
                  </a:lnTo>
                  <a:lnTo>
                    <a:pt x="907" y="181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2" name="Freeform 200"/>
            <p:cNvSpPr>
              <a:spLocks/>
            </p:cNvSpPr>
            <p:nvPr/>
          </p:nvSpPr>
          <p:spPr bwMode="auto">
            <a:xfrm>
              <a:off x="630" y="3931"/>
              <a:ext cx="907" cy="1474"/>
            </a:xfrm>
            <a:custGeom>
              <a:avLst/>
              <a:gdLst>
                <a:gd name="T0" fmla="*/ 907 w 907"/>
                <a:gd name="T1" fmla="*/ 1134 h 1474"/>
                <a:gd name="T2" fmla="*/ 794 w 907"/>
                <a:gd name="T3" fmla="*/ 1134 h 1474"/>
                <a:gd name="T4" fmla="*/ 794 w 907"/>
                <a:gd name="T5" fmla="*/ 907 h 1474"/>
                <a:gd name="T6" fmla="*/ 680 w 907"/>
                <a:gd name="T7" fmla="*/ 907 h 1474"/>
                <a:gd name="T8" fmla="*/ 680 w 907"/>
                <a:gd name="T9" fmla="*/ 681 h 1474"/>
                <a:gd name="T10" fmla="*/ 567 w 907"/>
                <a:gd name="T11" fmla="*/ 681 h 1474"/>
                <a:gd name="T12" fmla="*/ 567 w 907"/>
                <a:gd name="T13" fmla="*/ 454 h 1474"/>
                <a:gd name="T14" fmla="*/ 454 w 907"/>
                <a:gd name="T15" fmla="*/ 454 h 1474"/>
                <a:gd name="T16" fmla="*/ 454 w 907"/>
                <a:gd name="T17" fmla="*/ 340 h 1474"/>
                <a:gd name="T18" fmla="*/ 340 w 907"/>
                <a:gd name="T19" fmla="*/ 340 h 1474"/>
                <a:gd name="T20" fmla="*/ 340 w 907"/>
                <a:gd name="T21" fmla="*/ 227 h 1474"/>
                <a:gd name="T22" fmla="*/ 454 w 907"/>
                <a:gd name="T23" fmla="*/ 227 h 1474"/>
                <a:gd name="T24" fmla="*/ 454 w 907"/>
                <a:gd name="T25" fmla="*/ 114 h 1474"/>
                <a:gd name="T26" fmla="*/ 227 w 907"/>
                <a:gd name="T27" fmla="*/ 114 h 1474"/>
                <a:gd name="T28" fmla="*/ 227 w 907"/>
                <a:gd name="T29" fmla="*/ 227 h 1474"/>
                <a:gd name="T30" fmla="*/ 113 w 907"/>
                <a:gd name="T31" fmla="*/ 227 h 1474"/>
                <a:gd name="T32" fmla="*/ 113 w 907"/>
                <a:gd name="T33" fmla="*/ 0 h 1474"/>
                <a:gd name="T34" fmla="*/ 0 w 907"/>
                <a:gd name="T35" fmla="*/ 0 h 1474"/>
                <a:gd name="T36" fmla="*/ 0 w 907"/>
                <a:gd name="T37" fmla="*/ 681 h 1474"/>
                <a:gd name="T38" fmla="*/ 113 w 907"/>
                <a:gd name="T39" fmla="*/ 681 h 1474"/>
                <a:gd name="T40" fmla="*/ 113 w 907"/>
                <a:gd name="T41" fmla="*/ 794 h 1474"/>
                <a:gd name="T42" fmla="*/ 0 w 907"/>
                <a:gd name="T43" fmla="*/ 794 h 1474"/>
                <a:gd name="T44" fmla="*/ 0 w 907"/>
                <a:gd name="T45" fmla="*/ 1361 h 1474"/>
                <a:gd name="T46" fmla="*/ 454 w 907"/>
                <a:gd name="T47" fmla="*/ 1361 h 1474"/>
                <a:gd name="T48" fmla="*/ 454 w 907"/>
                <a:gd name="T49" fmla="*/ 1474 h 1474"/>
                <a:gd name="T50" fmla="*/ 567 w 907"/>
                <a:gd name="T51" fmla="*/ 1474 h 1474"/>
                <a:gd name="T52" fmla="*/ 567 w 907"/>
                <a:gd name="T53" fmla="*/ 1361 h 1474"/>
                <a:gd name="T54" fmla="*/ 794 w 907"/>
                <a:gd name="T55" fmla="*/ 1361 h 1474"/>
                <a:gd name="T56" fmla="*/ 794 w 907"/>
                <a:gd name="T57" fmla="*/ 1248 h 1474"/>
                <a:gd name="T58" fmla="*/ 907 w 907"/>
                <a:gd name="T59" fmla="*/ 1248 h 1474"/>
                <a:gd name="T60" fmla="*/ 907 w 907"/>
                <a:gd name="T61" fmla="*/ 113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07" h="1474">
                  <a:moveTo>
                    <a:pt x="907" y="1134"/>
                  </a:moveTo>
                  <a:lnTo>
                    <a:pt x="794" y="1134"/>
                  </a:lnTo>
                  <a:lnTo>
                    <a:pt x="794" y="907"/>
                  </a:lnTo>
                  <a:lnTo>
                    <a:pt x="680" y="907"/>
                  </a:lnTo>
                  <a:lnTo>
                    <a:pt x="680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1361"/>
                  </a:lnTo>
                  <a:lnTo>
                    <a:pt x="454" y="1361"/>
                  </a:lnTo>
                  <a:lnTo>
                    <a:pt x="454" y="1474"/>
                  </a:lnTo>
                  <a:lnTo>
                    <a:pt x="567" y="1474"/>
                  </a:lnTo>
                  <a:lnTo>
                    <a:pt x="567" y="1361"/>
                  </a:lnTo>
                  <a:lnTo>
                    <a:pt x="794" y="1361"/>
                  </a:lnTo>
                  <a:lnTo>
                    <a:pt x="794" y="1248"/>
                  </a:lnTo>
                  <a:lnTo>
                    <a:pt x="907" y="1248"/>
                  </a:lnTo>
                  <a:lnTo>
                    <a:pt x="907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81" name="グループ化 80"/>
          <p:cNvGrpSpPr/>
          <p:nvPr/>
        </p:nvGrpSpPr>
        <p:grpSpPr>
          <a:xfrm>
            <a:off x="614489" y="512194"/>
            <a:ext cx="5622201" cy="4272995"/>
            <a:chOff x="1019110" y="579438"/>
            <a:chExt cx="11404289" cy="8667507"/>
          </a:xfrm>
        </p:grpSpPr>
        <p:sp>
          <p:nvSpPr>
            <p:cNvPr id="82" name="正方形/長方形 81"/>
            <p:cNvSpPr/>
            <p:nvPr/>
          </p:nvSpPr>
          <p:spPr>
            <a:xfrm>
              <a:off x="1019110" y="7581305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檜枝岐村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2688259" y="6552408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南会津町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2839972" y="2477393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西会津町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3743506" y="3097412"/>
              <a:ext cx="1480125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会津坂下町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3306921" y="4443412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柳津町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2031366" y="4214813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金山町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3933548" y="4448374"/>
              <a:ext cx="1480125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会津美里町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7370703" y="6154836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矢吹町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8185596" y="8089900"/>
              <a:ext cx="81679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塙町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8120440" y="6495454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石川町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8717120" y="6058197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平田村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3091022" y="5308600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2891789" y="4230587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三島町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7467979" y="6573859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中島村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6" name="正方形/長方形 95"/>
            <p:cNvSpPr/>
            <p:nvPr/>
          </p:nvSpPr>
          <p:spPr>
            <a:xfrm>
              <a:off x="7890610" y="7098606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浅川町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11152346" y="545226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楢葉町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6120428" y="2805907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猪苗代町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1131252" y="5346899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只見町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8170360" y="924619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桑折町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7879713" y="368160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本宮市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9050851" y="1433711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伊達市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10917363" y="2640806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南相馬市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9136536" y="2728913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川俣町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5528408" y="5587206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天栄村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5197854" y="3140869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磐梯町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6952041" y="6448524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泉崎村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7954904" y="8809930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矢祭町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7434422" y="5711825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鏡石町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9291797" y="4303811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田村市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8292243" y="3047305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二本松市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4340603" y="566578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下郷町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5724684" y="636051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西郷村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8367673" y="7727255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鮫川村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11285174" y="493553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富岡町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6" name="正方形/長方形 115"/>
            <p:cNvSpPr/>
            <p:nvPr/>
          </p:nvSpPr>
          <p:spPr>
            <a:xfrm>
              <a:off x="8820089" y="689619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古殿町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7" name="正方形/長方形 116"/>
            <p:cNvSpPr/>
            <p:nvPr/>
          </p:nvSpPr>
          <p:spPr>
            <a:xfrm>
              <a:off x="8075040" y="5954909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玉川村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10862054" y="80029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新地町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9" name="正方形/長方形 118"/>
            <p:cNvSpPr/>
            <p:nvPr/>
          </p:nvSpPr>
          <p:spPr>
            <a:xfrm>
              <a:off x="9888478" y="2400400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飯舘村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10923747" y="3833911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浪江町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10092117" y="3673573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葛尾村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2" name="正方形/長方形 121"/>
            <p:cNvSpPr/>
            <p:nvPr/>
          </p:nvSpPr>
          <p:spPr>
            <a:xfrm>
              <a:off x="11092022" y="4556593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大熊町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3" name="正方形/長方形 122"/>
            <p:cNvSpPr/>
            <p:nvPr/>
          </p:nvSpPr>
          <p:spPr>
            <a:xfrm>
              <a:off x="11385490" y="4150615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双葉町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10213916" y="5088930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川内村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9066591" y="5396707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小野町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8233947" y="4240313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三春町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7367745" y="7705744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棚倉町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8" name="正方形/長方形 127"/>
            <p:cNvSpPr/>
            <p:nvPr/>
          </p:nvSpPr>
          <p:spPr>
            <a:xfrm>
              <a:off x="4486434" y="3372192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湯川村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9" name="正方形/長方形 128"/>
            <p:cNvSpPr/>
            <p:nvPr/>
          </p:nvSpPr>
          <p:spPr>
            <a:xfrm>
              <a:off x="5441323" y="2169614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北塩原村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0" name="正方形/長方形 129"/>
            <p:cNvSpPr/>
            <p:nvPr/>
          </p:nvSpPr>
          <p:spPr>
            <a:xfrm>
              <a:off x="8639114" y="57943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国見町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7625160" y="1672432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福島市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4866541" y="4186932"/>
              <a:ext cx="1480125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会津若松市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6996490" y="441870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郡山市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7013551" y="5301501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須賀川市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4083778" y="2198886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喜多方市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6772652" y="6983512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白河市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7" name="正方形/長方形 136"/>
            <p:cNvSpPr/>
            <p:nvPr/>
          </p:nvSpPr>
          <p:spPr>
            <a:xfrm>
              <a:off x="10002667" y="7164487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いわき市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10934941" y="1571920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相馬市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9" name="正方形/長方形 138"/>
            <p:cNvSpPr/>
            <p:nvPr/>
          </p:nvSpPr>
          <p:spPr>
            <a:xfrm>
              <a:off x="7332603" y="3294756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大玉村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11143116" y="5932686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広野町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202" name="グループ化 201"/>
          <p:cNvGrpSpPr/>
          <p:nvPr/>
        </p:nvGrpSpPr>
        <p:grpSpPr>
          <a:xfrm>
            <a:off x="6673209" y="423758"/>
            <a:ext cx="5622201" cy="4272995"/>
            <a:chOff x="1019110" y="579438"/>
            <a:chExt cx="11404289" cy="8667507"/>
          </a:xfrm>
        </p:grpSpPr>
        <p:sp>
          <p:nvSpPr>
            <p:cNvPr id="203" name="正方形/長方形 202"/>
            <p:cNvSpPr/>
            <p:nvPr/>
          </p:nvSpPr>
          <p:spPr>
            <a:xfrm>
              <a:off x="1019110" y="7581305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檜枝岐村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04" name="正方形/長方形 203"/>
            <p:cNvSpPr/>
            <p:nvPr/>
          </p:nvSpPr>
          <p:spPr>
            <a:xfrm>
              <a:off x="2688259" y="6552408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南会津町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05" name="正方形/長方形 204"/>
            <p:cNvSpPr/>
            <p:nvPr/>
          </p:nvSpPr>
          <p:spPr>
            <a:xfrm>
              <a:off x="2839972" y="2477393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西会津町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06" name="正方形/長方形 205"/>
            <p:cNvSpPr/>
            <p:nvPr/>
          </p:nvSpPr>
          <p:spPr>
            <a:xfrm>
              <a:off x="3743506" y="3097412"/>
              <a:ext cx="1480125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会津坂下町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07" name="正方形/長方形 206"/>
            <p:cNvSpPr/>
            <p:nvPr/>
          </p:nvSpPr>
          <p:spPr>
            <a:xfrm>
              <a:off x="3306921" y="4443412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柳津町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08" name="正方形/長方形 207"/>
            <p:cNvSpPr/>
            <p:nvPr/>
          </p:nvSpPr>
          <p:spPr>
            <a:xfrm>
              <a:off x="2031366" y="4214813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金山町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09" name="正方形/長方形 208"/>
            <p:cNvSpPr/>
            <p:nvPr/>
          </p:nvSpPr>
          <p:spPr>
            <a:xfrm>
              <a:off x="3933548" y="4448374"/>
              <a:ext cx="1480125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会津美里町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0" name="正方形/長方形 209"/>
            <p:cNvSpPr/>
            <p:nvPr/>
          </p:nvSpPr>
          <p:spPr>
            <a:xfrm>
              <a:off x="7370703" y="6154836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矢吹町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1" name="正方形/長方形 210"/>
            <p:cNvSpPr/>
            <p:nvPr/>
          </p:nvSpPr>
          <p:spPr>
            <a:xfrm>
              <a:off x="8185598" y="8089900"/>
              <a:ext cx="81679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塙町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2" name="正方形/長方形 211"/>
            <p:cNvSpPr/>
            <p:nvPr/>
          </p:nvSpPr>
          <p:spPr>
            <a:xfrm>
              <a:off x="8120440" y="6495454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石川町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3" name="正方形/長方形 212"/>
            <p:cNvSpPr/>
            <p:nvPr/>
          </p:nvSpPr>
          <p:spPr>
            <a:xfrm>
              <a:off x="8717120" y="6058197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平田村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4" name="正方形/長方形 213"/>
            <p:cNvSpPr/>
            <p:nvPr/>
          </p:nvSpPr>
          <p:spPr>
            <a:xfrm>
              <a:off x="3091022" y="5308600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5" name="正方形/長方形 214"/>
            <p:cNvSpPr/>
            <p:nvPr/>
          </p:nvSpPr>
          <p:spPr>
            <a:xfrm>
              <a:off x="2891789" y="4230587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三島町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6" name="正方形/長方形 215"/>
            <p:cNvSpPr/>
            <p:nvPr/>
          </p:nvSpPr>
          <p:spPr>
            <a:xfrm>
              <a:off x="7467979" y="6573859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中島村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7" name="正方形/長方形 216"/>
            <p:cNvSpPr/>
            <p:nvPr/>
          </p:nvSpPr>
          <p:spPr>
            <a:xfrm>
              <a:off x="7890610" y="7098606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浅川町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11152346" y="545226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楢葉町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9" name="正方形/長方形 218"/>
            <p:cNvSpPr/>
            <p:nvPr/>
          </p:nvSpPr>
          <p:spPr>
            <a:xfrm>
              <a:off x="6120428" y="2805907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猪苗代町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0" name="正方形/長方形 219"/>
            <p:cNvSpPr/>
            <p:nvPr/>
          </p:nvSpPr>
          <p:spPr>
            <a:xfrm>
              <a:off x="1131252" y="5346899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只見町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1" name="正方形/長方形 220"/>
            <p:cNvSpPr/>
            <p:nvPr/>
          </p:nvSpPr>
          <p:spPr>
            <a:xfrm>
              <a:off x="8170360" y="924619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桑折町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2" name="正方形/長方形 221"/>
            <p:cNvSpPr/>
            <p:nvPr/>
          </p:nvSpPr>
          <p:spPr>
            <a:xfrm>
              <a:off x="7879715" y="368160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本宮市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3" name="正方形/長方形 222"/>
            <p:cNvSpPr/>
            <p:nvPr/>
          </p:nvSpPr>
          <p:spPr>
            <a:xfrm>
              <a:off x="9050851" y="1433711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伊達市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10917363" y="2640806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南相馬市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9136536" y="2728913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川俣町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5528408" y="5587206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天栄村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5197854" y="3140869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磐梯町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8" name="正方形/長方形 227"/>
            <p:cNvSpPr/>
            <p:nvPr/>
          </p:nvSpPr>
          <p:spPr>
            <a:xfrm>
              <a:off x="6952041" y="6448524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泉崎村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7954904" y="8809930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矢祭町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7434422" y="5711825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鏡石町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9291797" y="4303811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田村市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8292243" y="3047305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二本松市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3" name="正方形/長方形 232"/>
            <p:cNvSpPr/>
            <p:nvPr/>
          </p:nvSpPr>
          <p:spPr>
            <a:xfrm>
              <a:off x="4340603" y="566578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下郷町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4" name="正方形/長方形 233"/>
            <p:cNvSpPr/>
            <p:nvPr/>
          </p:nvSpPr>
          <p:spPr>
            <a:xfrm>
              <a:off x="5724684" y="636051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西郷村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5" name="正方形/長方形 234"/>
            <p:cNvSpPr/>
            <p:nvPr/>
          </p:nvSpPr>
          <p:spPr>
            <a:xfrm>
              <a:off x="8367673" y="7727255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鮫川村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6" name="正方形/長方形 235"/>
            <p:cNvSpPr/>
            <p:nvPr/>
          </p:nvSpPr>
          <p:spPr>
            <a:xfrm>
              <a:off x="11285174" y="493553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富岡町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7" name="正方形/長方形 236"/>
            <p:cNvSpPr/>
            <p:nvPr/>
          </p:nvSpPr>
          <p:spPr>
            <a:xfrm>
              <a:off x="8820089" y="689619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古殿町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8" name="正方形/長方形 237"/>
            <p:cNvSpPr/>
            <p:nvPr/>
          </p:nvSpPr>
          <p:spPr>
            <a:xfrm>
              <a:off x="8075040" y="5954909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玉川村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9" name="正方形/長方形 238"/>
            <p:cNvSpPr/>
            <p:nvPr/>
          </p:nvSpPr>
          <p:spPr>
            <a:xfrm>
              <a:off x="10862054" y="80029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新地町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0" name="正方形/長方形 239"/>
            <p:cNvSpPr/>
            <p:nvPr/>
          </p:nvSpPr>
          <p:spPr>
            <a:xfrm>
              <a:off x="9888478" y="2400400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飯舘村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1" name="正方形/長方形 240"/>
            <p:cNvSpPr/>
            <p:nvPr/>
          </p:nvSpPr>
          <p:spPr>
            <a:xfrm>
              <a:off x="10923747" y="3833911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浪江町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2" name="正方形/長方形 241"/>
            <p:cNvSpPr/>
            <p:nvPr/>
          </p:nvSpPr>
          <p:spPr>
            <a:xfrm>
              <a:off x="10092117" y="3673573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葛尾村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3" name="正方形/長方形 242"/>
            <p:cNvSpPr/>
            <p:nvPr/>
          </p:nvSpPr>
          <p:spPr>
            <a:xfrm>
              <a:off x="11092022" y="4556593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大熊町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4" name="正方形/長方形 243"/>
            <p:cNvSpPr/>
            <p:nvPr/>
          </p:nvSpPr>
          <p:spPr>
            <a:xfrm>
              <a:off x="11385490" y="4150615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双葉町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10213916" y="5088930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川内村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6" name="正方形/長方形 245"/>
            <p:cNvSpPr/>
            <p:nvPr/>
          </p:nvSpPr>
          <p:spPr>
            <a:xfrm>
              <a:off x="9066591" y="5396707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小野町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7" name="正方形/長方形 246"/>
            <p:cNvSpPr/>
            <p:nvPr/>
          </p:nvSpPr>
          <p:spPr>
            <a:xfrm>
              <a:off x="8233947" y="4240313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三春町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8" name="正方形/長方形 247"/>
            <p:cNvSpPr/>
            <p:nvPr/>
          </p:nvSpPr>
          <p:spPr>
            <a:xfrm>
              <a:off x="7367747" y="7705744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棚倉町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9" name="正方形/長方形 248"/>
            <p:cNvSpPr/>
            <p:nvPr/>
          </p:nvSpPr>
          <p:spPr>
            <a:xfrm>
              <a:off x="4486434" y="3372192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湯川村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0" name="正方形/長方形 249"/>
            <p:cNvSpPr/>
            <p:nvPr/>
          </p:nvSpPr>
          <p:spPr>
            <a:xfrm>
              <a:off x="5441323" y="2169614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北塩原村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1" name="正方形/長方形 250"/>
            <p:cNvSpPr/>
            <p:nvPr/>
          </p:nvSpPr>
          <p:spPr>
            <a:xfrm>
              <a:off x="8639114" y="57943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国見町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2" name="正方形/長方形 251"/>
            <p:cNvSpPr/>
            <p:nvPr/>
          </p:nvSpPr>
          <p:spPr>
            <a:xfrm>
              <a:off x="7625160" y="1672432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福島市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3" name="正方形/長方形 252"/>
            <p:cNvSpPr/>
            <p:nvPr/>
          </p:nvSpPr>
          <p:spPr>
            <a:xfrm>
              <a:off x="4866541" y="4186932"/>
              <a:ext cx="1480125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会津若松市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4" name="正方形/長方形 253"/>
            <p:cNvSpPr/>
            <p:nvPr/>
          </p:nvSpPr>
          <p:spPr>
            <a:xfrm>
              <a:off x="6996490" y="441870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郡山市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5" name="正方形/長方形 254"/>
            <p:cNvSpPr/>
            <p:nvPr/>
          </p:nvSpPr>
          <p:spPr>
            <a:xfrm>
              <a:off x="7013551" y="5301501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須賀川市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6" name="正方形/長方形 255"/>
            <p:cNvSpPr/>
            <p:nvPr/>
          </p:nvSpPr>
          <p:spPr>
            <a:xfrm>
              <a:off x="4083778" y="2198886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喜多方市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7" name="正方形/長方形 256"/>
            <p:cNvSpPr/>
            <p:nvPr/>
          </p:nvSpPr>
          <p:spPr>
            <a:xfrm>
              <a:off x="6772652" y="6983512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白河市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8" name="正方形/長方形 257"/>
            <p:cNvSpPr/>
            <p:nvPr/>
          </p:nvSpPr>
          <p:spPr>
            <a:xfrm>
              <a:off x="10002667" y="7164487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いわき市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9" name="正方形/長方形 258"/>
            <p:cNvSpPr/>
            <p:nvPr/>
          </p:nvSpPr>
          <p:spPr>
            <a:xfrm>
              <a:off x="10934941" y="1571920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相馬市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0" name="正方形/長方形 259"/>
            <p:cNvSpPr/>
            <p:nvPr/>
          </p:nvSpPr>
          <p:spPr>
            <a:xfrm>
              <a:off x="7332603" y="3294756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大玉村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1" name="正方形/長方形 260"/>
            <p:cNvSpPr/>
            <p:nvPr/>
          </p:nvSpPr>
          <p:spPr>
            <a:xfrm>
              <a:off x="11143116" y="5932686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広野町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323" name="グループ化 322"/>
          <p:cNvGrpSpPr/>
          <p:nvPr/>
        </p:nvGrpSpPr>
        <p:grpSpPr>
          <a:xfrm>
            <a:off x="555150" y="5116788"/>
            <a:ext cx="5622201" cy="4272995"/>
            <a:chOff x="1019110" y="579438"/>
            <a:chExt cx="11404289" cy="8667507"/>
          </a:xfrm>
        </p:grpSpPr>
        <p:sp>
          <p:nvSpPr>
            <p:cNvPr id="324" name="正方形/長方形 323"/>
            <p:cNvSpPr/>
            <p:nvPr/>
          </p:nvSpPr>
          <p:spPr>
            <a:xfrm>
              <a:off x="1019110" y="7581305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檜枝岐村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5" name="正方形/長方形 324"/>
            <p:cNvSpPr/>
            <p:nvPr/>
          </p:nvSpPr>
          <p:spPr>
            <a:xfrm>
              <a:off x="2688259" y="6552408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南会津町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6" name="正方形/長方形 325"/>
            <p:cNvSpPr/>
            <p:nvPr/>
          </p:nvSpPr>
          <p:spPr>
            <a:xfrm>
              <a:off x="2839972" y="2477393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西会津町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7" name="正方形/長方形 326"/>
            <p:cNvSpPr/>
            <p:nvPr/>
          </p:nvSpPr>
          <p:spPr>
            <a:xfrm>
              <a:off x="3743506" y="3097412"/>
              <a:ext cx="1480125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会津坂下町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8" name="正方形/長方形 327"/>
            <p:cNvSpPr/>
            <p:nvPr/>
          </p:nvSpPr>
          <p:spPr>
            <a:xfrm>
              <a:off x="3306921" y="4443412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柳津町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9" name="正方形/長方形 328"/>
            <p:cNvSpPr/>
            <p:nvPr/>
          </p:nvSpPr>
          <p:spPr>
            <a:xfrm>
              <a:off x="2031366" y="4214813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金山町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0" name="正方形/長方形 329"/>
            <p:cNvSpPr/>
            <p:nvPr/>
          </p:nvSpPr>
          <p:spPr>
            <a:xfrm>
              <a:off x="3933548" y="4448374"/>
              <a:ext cx="1480125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会津美里町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1" name="正方形/長方形 330"/>
            <p:cNvSpPr/>
            <p:nvPr/>
          </p:nvSpPr>
          <p:spPr>
            <a:xfrm>
              <a:off x="7370703" y="6154836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矢吹町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2" name="正方形/長方形 331"/>
            <p:cNvSpPr/>
            <p:nvPr/>
          </p:nvSpPr>
          <p:spPr>
            <a:xfrm>
              <a:off x="8185598" y="8089900"/>
              <a:ext cx="81679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塙町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3" name="正方形/長方形 332"/>
            <p:cNvSpPr/>
            <p:nvPr/>
          </p:nvSpPr>
          <p:spPr>
            <a:xfrm>
              <a:off x="8120440" y="6495454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石川町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4" name="正方形/長方形 333"/>
            <p:cNvSpPr/>
            <p:nvPr/>
          </p:nvSpPr>
          <p:spPr>
            <a:xfrm>
              <a:off x="8717120" y="6058197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平田村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5" name="正方形/長方形 334"/>
            <p:cNvSpPr/>
            <p:nvPr/>
          </p:nvSpPr>
          <p:spPr>
            <a:xfrm>
              <a:off x="3091022" y="5308600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6" name="正方形/長方形 335"/>
            <p:cNvSpPr/>
            <p:nvPr/>
          </p:nvSpPr>
          <p:spPr>
            <a:xfrm>
              <a:off x="2891789" y="4230587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三島町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7" name="正方形/長方形 336"/>
            <p:cNvSpPr/>
            <p:nvPr/>
          </p:nvSpPr>
          <p:spPr>
            <a:xfrm>
              <a:off x="7467979" y="6573859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中島村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8" name="正方形/長方形 337"/>
            <p:cNvSpPr/>
            <p:nvPr/>
          </p:nvSpPr>
          <p:spPr>
            <a:xfrm>
              <a:off x="7890610" y="7098606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浅川町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9" name="正方形/長方形 338"/>
            <p:cNvSpPr/>
            <p:nvPr/>
          </p:nvSpPr>
          <p:spPr>
            <a:xfrm>
              <a:off x="11152346" y="545226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楢葉町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0" name="正方形/長方形 339"/>
            <p:cNvSpPr/>
            <p:nvPr/>
          </p:nvSpPr>
          <p:spPr>
            <a:xfrm>
              <a:off x="6120428" y="2805907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猪苗代町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1" name="正方形/長方形 340"/>
            <p:cNvSpPr/>
            <p:nvPr/>
          </p:nvSpPr>
          <p:spPr>
            <a:xfrm>
              <a:off x="1131252" y="5346899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只見町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2" name="正方形/長方形 341"/>
            <p:cNvSpPr/>
            <p:nvPr/>
          </p:nvSpPr>
          <p:spPr>
            <a:xfrm>
              <a:off x="8170360" y="924619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桑折町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3" name="正方形/長方形 342"/>
            <p:cNvSpPr/>
            <p:nvPr/>
          </p:nvSpPr>
          <p:spPr>
            <a:xfrm>
              <a:off x="7879715" y="368160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本宮市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4" name="正方形/長方形 343"/>
            <p:cNvSpPr/>
            <p:nvPr/>
          </p:nvSpPr>
          <p:spPr>
            <a:xfrm>
              <a:off x="9050851" y="1433711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伊達市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5" name="正方形/長方形 344"/>
            <p:cNvSpPr/>
            <p:nvPr/>
          </p:nvSpPr>
          <p:spPr>
            <a:xfrm>
              <a:off x="10917363" y="2640806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南相馬市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6" name="正方形/長方形 345"/>
            <p:cNvSpPr/>
            <p:nvPr/>
          </p:nvSpPr>
          <p:spPr>
            <a:xfrm>
              <a:off x="9136536" y="2728913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川俣町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7" name="正方形/長方形 346"/>
            <p:cNvSpPr/>
            <p:nvPr/>
          </p:nvSpPr>
          <p:spPr>
            <a:xfrm>
              <a:off x="5528408" y="5587206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天栄村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8" name="正方形/長方形 347"/>
            <p:cNvSpPr/>
            <p:nvPr/>
          </p:nvSpPr>
          <p:spPr>
            <a:xfrm>
              <a:off x="5197854" y="3140869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磐梯町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9" name="正方形/長方形 348"/>
            <p:cNvSpPr/>
            <p:nvPr/>
          </p:nvSpPr>
          <p:spPr>
            <a:xfrm>
              <a:off x="6952041" y="6448524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泉崎村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0" name="正方形/長方形 349"/>
            <p:cNvSpPr/>
            <p:nvPr/>
          </p:nvSpPr>
          <p:spPr>
            <a:xfrm>
              <a:off x="7954904" y="8809930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矢祭町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1" name="正方形/長方形 350"/>
            <p:cNvSpPr/>
            <p:nvPr/>
          </p:nvSpPr>
          <p:spPr>
            <a:xfrm>
              <a:off x="7434422" y="5711825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鏡石町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2" name="正方形/長方形 351"/>
            <p:cNvSpPr/>
            <p:nvPr/>
          </p:nvSpPr>
          <p:spPr>
            <a:xfrm>
              <a:off x="9291797" y="4303811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田村市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3" name="正方形/長方形 352"/>
            <p:cNvSpPr/>
            <p:nvPr/>
          </p:nvSpPr>
          <p:spPr>
            <a:xfrm>
              <a:off x="8292243" y="3047305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二本松市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4" name="正方形/長方形 353"/>
            <p:cNvSpPr/>
            <p:nvPr/>
          </p:nvSpPr>
          <p:spPr>
            <a:xfrm>
              <a:off x="4340603" y="566578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下郷町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5" name="正方形/長方形 354"/>
            <p:cNvSpPr/>
            <p:nvPr/>
          </p:nvSpPr>
          <p:spPr>
            <a:xfrm>
              <a:off x="5724684" y="636051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西郷村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6" name="正方形/長方形 355"/>
            <p:cNvSpPr/>
            <p:nvPr/>
          </p:nvSpPr>
          <p:spPr>
            <a:xfrm>
              <a:off x="8367673" y="7727255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鮫川村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7" name="正方形/長方形 356"/>
            <p:cNvSpPr/>
            <p:nvPr/>
          </p:nvSpPr>
          <p:spPr>
            <a:xfrm>
              <a:off x="11285174" y="493553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富岡町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8" name="正方形/長方形 357"/>
            <p:cNvSpPr/>
            <p:nvPr/>
          </p:nvSpPr>
          <p:spPr>
            <a:xfrm>
              <a:off x="8820089" y="689619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古殿町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9" name="正方形/長方形 358"/>
            <p:cNvSpPr/>
            <p:nvPr/>
          </p:nvSpPr>
          <p:spPr>
            <a:xfrm>
              <a:off x="8075040" y="5954909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玉川村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0" name="正方形/長方形 359"/>
            <p:cNvSpPr/>
            <p:nvPr/>
          </p:nvSpPr>
          <p:spPr>
            <a:xfrm>
              <a:off x="10862054" y="80029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新地町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1" name="正方形/長方形 360"/>
            <p:cNvSpPr/>
            <p:nvPr/>
          </p:nvSpPr>
          <p:spPr>
            <a:xfrm>
              <a:off x="9888478" y="2400400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飯舘村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2" name="正方形/長方形 361"/>
            <p:cNvSpPr/>
            <p:nvPr/>
          </p:nvSpPr>
          <p:spPr>
            <a:xfrm>
              <a:off x="10923747" y="3833911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浪江町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3" name="正方形/長方形 362"/>
            <p:cNvSpPr/>
            <p:nvPr/>
          </p:nvSpPr>
          <p:spPr>
            <a:xfrm>
              <a:off x="10092117" y="3673573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葛尾村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4" name="正方形/長方形 363"/>
            <p:cNvSpPr/>
            <p:nvPr/>
          </p:nvSpPr>
          <p:spPr>
            <a:xfrm>
              <a:off x="11092022" y="4556593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大熊町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5" name="正方形/長方形 364"/>
            <p:cNvSpPr/>
            <p:nvPr/>
          </p:nvSpPr>
          <p:spPr>
            <a:xfrm>
              <a:off x="11385490" y="4150615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双葉町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6" name="正方形/長方形 365"/>
            <p:cNvSpPr/>
            <p:nvPr/>
          </p:nvSpPr>
          <p:spPr>
            <a:xfrm>
              <a:off x="10213916" y="5088930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川内村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7" name="正方形/長方形 366"/>
            <p:cNvSpPr/>
            <p:nvPr/>
          </p:nvSpPr>
          <p:spPr>
            <a:xfrm>
              <a:off x="9066591" y="5396707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小野町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8" name="正方形/長方形 367"/>
            <p:cNvSpPr/>
            <p:nvPr/>
          </p:nvSpPr>
          <p:spPr>
            <a:xfrm>
              <a:off x="8233947" y="4240313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三春町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9" name="正方形/長方形 368"/>
            <p:cNvSpPr/>
            <p:nvPr/>
          </p:nvSpPr>
          <p:spPr>
            <a:xfrm>
              <a:off x="7367747" y="7705744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棚倉町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0" name="正方形/長方形 369"/>
            <p:cNvSpPr/>
            <p:nvPr/>
          </p:nvSpPr>
          <p:spPr>
            <a:xfrm>
              <a:off x="4486434" y="3372192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湯川村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1" name="正方形/長方形 370"/>
            <p:cNvSpPr/>
            <p:nvPr/>
          </p:nvSpPr>
          <p:spPr>
            <a:xfrm>
              <a:off x="5441323" y="2169614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北塩原村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2" name="正方形/長方形 371"/>
            <p:cNvSpPr/>
            <p:nvPr/>
          </p:nvSpPr>
          <p:spPr>
            <a:xfrm>
              <a:off x="8639114" y="57943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国見町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3" name="正方形/長方形 372"/>
            <p:cNvSpPr/>
            <p:nvPr/>
          </p:nvSpPr>
          <p:spPr>
            <a:xfrm>
              <a:off x="7625160" y="1672432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福島市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4" name="正方形/長方形 373"/>
            <p:cNvSpPr/>
            <p:nvPr/>
          </p:nvSpPr>
          <p:spPr>
            <a:xfrm>
              <a:off x="4866541" y="4186932"/>
              <a:ext cx="1480125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会津若松市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5" name="正方形/長方形 374"/>
            <p:cNvSpPr/>
            <p:nvPr/>
          </p:nvSpPr>
          <p:spPr>
            <a:xfrm>
              <a:off x="6996490" y="441870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郡山市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6" name="正方形/長方形 375"/>
            <p:cNvSpPr/>
            <p:nvPr/>
          </p:nvSpPr>
          <p:spPr>
            <a:xfrm>
              <a:off x="7013551" y="5301501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須賀川市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7" name="正方形/長方形 376"/>
            <p:cNvSpPr/>
            <p:nvPr/>
          </p:nvSpPr>
          <p:spPr>
            <a:xfrm>
              <a:off x="4083778" y="2198886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喜多方市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8" name="正方形/長方形 377"/>
            <p:cNvSpPr/>
            <p:nvPr/>
          </p:nvSpPr>
          <p:spPr>
            <a:xfrm>
              <a:off x="6772652" y="6983512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白河市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9" name="正方形/長方形 378"/>
            <p:cNvSpPr/>
            <p:nvPr/>
          </p:nvSpPr>
          <p:spPr>
            <a:xfrm>
              <a:off x="10002667" y="7164487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いわき市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80" name="正方形/長方形 379"/>
            <p:cNvSpPr/>
            <p:nvPr/>
          </p:nvSpPr>
          <p:spPr>
            <a:xfrm>
              <a:off x="10934941" y="1571920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相馬市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81" name="正方形/長方形 380"/>
            <p:cNvSpPr/>
            <p:nvPr/>
          </p:nvSpPr>
          <p:spPr>
            <a:xfrm>
              <a:off x="7332603" y="3294756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大玉村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82" name="正方形/長方形 381"/>
            <p:cNvSpPr/>
            <p:nvPr/>
          </p:nvSpPr>
          <p:spPr>
            <a:xfrm>
              <a:off x="11143116" y="5932686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広野町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444" name="グループ化 443"/>
          <p:cNvGrpSpPr/>
          <p:nvPr/>
        </p:nvGrpSpPr>
        <p:grpSpPr>
          <a:xfrm>
            <a:off x="6731668" y="5151388"/>
            <a:ext cx="5622201" cy="4272995"/>
            <a:chOff x="1019110" y="579438"/>
            <a:chExt cx="11404289" cy="8667507"/>
          </a:xfrm>
        </p:grpSpPr>
        <p:sp>
          <p:nvSpPr>
            <p:cNvPr id="445" name="正方形/長方形 444"/>
            <p:cNvSpPr/>
            <p:nvPr/>
          </p:nvSpPr>
          <p:spPr>
            <a:xfrm>
              <a:off x="1019110" y="7581305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檜枝岐村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46" name="正方形/長方形 445"/>
            <p:cNvSpPr/>
            <p:nvPr/>
          </p:nvSpPr>
          <p:spPr>
            <a:xfrm>
              <a:off x="2688259" y="6552408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南会津町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47" name="正方形/長方形 446"/>
            <p:cNvSpPr/>
            <p:nvPr/>
          </p:nvSpPr>
          <p:spPr>
            <a:xfrm>
              <a:off x="2839972" y="2477393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西会津町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48" name="正方形/長方形 447"/>
            <p:cNvSpPr/>
            <p:nvPr/>
          </p:nvSpPr>
          <p:spPr>
            <a:xfrm>
              <a:off x="3743506" y="3097412"/>
              <a:ext cx="1480125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会津坂下町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49" name="正方形/長方形 448"/>
            <p:cNvSpPr/>
            <p:nvPr/>
          </p:nvSpPr>
          <p:spPr>
            <a:xfrm>
              <a:off x="3306921" y="4443412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柳津町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0" name="正方形/長方形 449"/>
            <p:cNvSpPr/>
            <p:nvPr/>
          </p:nvSpPr>
          <p:spPr>
            <a:xfrm>
              <a:off x="2031366" y="4214813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金山町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1" name="正方形/長方形 450"/>
            <p:cNvSpPr/>
            <p:nvPr/>
          </p:nvSpPr>
          <p:spPr>
            <a:xfrm>
              <a:off x="3933548" y="4448374"/>
              <a:ext cx="1480125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会津美里町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2" name="正方形/長方形 451"/>
            <p:cNvSpPr/>
            <p:nvPr/>
          </p:nvSpPr>
          <p:spPr>
            <a:xfrm>
              <a:off x="7370703" y="6154836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矢吹町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3" name="正方形/長方形 452"/>
            <p:cNvSpPr/>
            <p:nvPr/>
          </p:nvSpPr>
          <p:spPr>
            <a:xfrm>
              <a:off x="8185598" y="8089900"/>
              <a:ext cx="81679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塙町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4" name="正方形/長方形 453"/>
            <p:cNvSpPr/>
            <p:nvPr/>
          </p:nvSpPr>
          <p:spPr>
            <a:xfrm>
              <a:off x="8120440" y="6495454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石川町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5" name="正方形/長方形 454"/>
            <p:cNvSpPr/>
            <p:nvPr/>
          </p:nvSpPr>
          <p:spPr>
            <a:xfrm>
              <a:off x="8717120" y="6058197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平田村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6" name="正方形/長方形 455"/>
            <p:cNvSpPr/>
            <p:nvPr/>
          </p:nvSpPr>
          <p:spPr>
            <a:xfrm>
              <a:off x="3091022" y="5308600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7" name="正方形/長方形 456"/>
            <p:cNvSpPr/>
            <p:nvPr/>
          </p:nvSpPr>
          <p:spPr>
            <a:xfrm>
              <a:off x="2891789" y="4230587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三島町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8" name="正方形/長方形 457"/>
            <p:cNvSpPr/>
            <p:nvPr/>
          </p:nvSpPr>
          <p:spPr>
            <a:xfrm>
              <a:off x="7467979" y="6573859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中島村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9" name="正方形/長方形 458"/>
            <p:cNvSpPr/>
            <p:nvPr/>
          </p:nvSpPr>
          <p:spPr>
            <a:xfrm>
              <a:off x="7890610" y="7098606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浅川町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0" name="正方形/長方形 459"/>
            <p:cNvSpPr/>
            <p:nvPr/>
          </p:nvSpPr>
          <p:spPr>
            <a:xfrm>
              <a:off x="11152346" y="545226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楢葉町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1" name="正方形/長方形 460"/>
            <p:cNvSpPr/>
            <p:nvPr/>
          </p:nvSpPr>
          <p:spPr>
            <a:xfrm>
              <a:off x="6120428" y="2805907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猪苗代町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2" name="正方形/長方形 461"/>
            <p:cNvSpPr/>
            <p:nvPr/>
          </p:nvSpPr>
          <p:spPr>
            <a:xfrm>
              <a:off x="1131252" y="5346899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只見町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3" name="正方形/長方形 462"/>
            <p:cNvSpPr/>
            <p:nvPr/>
          </p:nvSpPr>
          <p:spPr>
            <a:xfrm>
              <a:off x="8170360" y="924619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桑折町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4" name="正方形/長方形 463"/>
            <p:cNvSpPr/>
            <p:nvPr/>
          </p:nvSpPr>
          <p:spPr>
            <a:xfrm>
              <a:off x="7879715" y="368160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本宮市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5" name="正方形/長方形 464"/>
            <p:cNvSpPr/>
            <p:nvPr/>
          </p:nvSpPr>
          <p:spPr>
            <a:xfrm>
              <a:off x="9050851" y="1433711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伊達市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6" name="正方形/長方形 465"/>
            <p:cNvSpPr/>
            <p:nvPr/>
          </p:nvSpPr>
          <p:spPr>
            <a:xfrm>
              <a:off x="10917363" y="2640806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南相馬市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7" name="正方形/長方形 466"/>
            <p:cNvSpPr/>
            <p:nvPr/>
          </p:nvSpPr>
          <p:spPr>
            <a:xfrm>
              <a:off x="9136536" y="2728913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川俣町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8" name="正方形/長方形 467"/>
            <p:cNvSpPr/>
            <p:nvPr/>
          </p:nvSpPr>
          <p:spPr>
            <a:xfrm>
              <a:off x="5528408" y="5587206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天栄村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9" name="正方形/長方形 468"/>
            <p:cNvSpPr/>
            <p:nvPr/>
          </p:nvSpPr>
          <p:spPr>
            <a:xfrm>
              <a:off x="5197854" y="3140869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磐梯町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0" name="正方形/長方形 469"/>
            <p:cNvSpPr/>
            <p:nvPr/>
          </p:nvSpPr>
          <p:spPr>
            <a:xfrm>
              <a:off x="6952041" y="6448524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泉崎村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1" name="正方形/長方形 470"/>
            <p:cNvSpPr/>
            <p:nvPr/>
          </p:nvSpPr>
          <p:spPr>
            <a:xfrm>
              <a:off x="7954904" y="8809930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矢祭町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2" name="正方形/長方形 471"/>
            <p:cNvSpPr/>
            <p:nvPr/>
          </p:nvSpPr>
          <p:spPr>
            <a:xfrm>
              <a:off x="7434422" y="5711825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鏡石町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3" name="正方形/長方形 472"/>
            <p:cNvSpPr/>
            <p:nvPr/>
          </p:nvSpPr>
          <p:spPr>
            <a:xfrm>
              <a:off x="9291797" y="4303811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田村市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4" name="正方形/長方形 473"/>
            <p:cNvSpPr/>
            <p:nvPr/>
          </p:nvSpPr>
          <p:spPr>
            <a:xfrm>
              <a:off x="8292243" y="3047305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二本松市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5" name="正方形/長方形 474"/>
            <p:cNvSpPr/>
            <p:nvPr/>
          </p:nvSpPr>
          <p:spPr>
            <a:xfrm>
              <a:off x="4340603" y="566578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下郷町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6" name="正方形/長方形 475"/>
            <p:cNvSpPr/>
            <p:nvPr/>
          </p:nvSpPr>
          <p:spPr>
            <a:xfrm>
              <a:off x="5724684" y="636051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西郷村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7" name="正方形/長方形 476"/>
            <p:cNvSpPr/>
            <p:nvPr/>
          </p:nvSpPr>
          <p:spPr>
            <a:xfrm>
              <a:off x="8367673" y="7727255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鮫川村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8" name="正方形/長方形 477"/>
            <p:cNvSpPr/>
            <p:nvPr/>
          </p:nvSpPr>
          <p:spPr>
            <a:xfrm>
              <a:off x="11285174" y="493553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富岡町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9" name="正方形/長方形 478"/>
            <p:cNvSpPr/>
            <p:nvPr/>
          </p:nvSpPr>
          <p:spPr>
            <a:xfrm>
              <a:off x="8820089" y="689619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古殿町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80" name="正方形/長方形 479"/>
            <p:cNvSpPr/>
            <p:nvPr/>
          </p:nvSpPr>
          <p:spPr>
            <a:xfrm>
              <a:off x="8075040" y="5954909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玉川村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81" name="正方形/長方形 480"/>
            <p:cNvSpPr/>
            <p:nvPr/>
          </p:nvSpPr>
          <p:spPr>
            <a:xfrm>
              <a:off x="10862054" y="80029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新地町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82" name="正方形/長方形 481"/>
            <p:cNvSpPr/>
            <p:nvPr/>
          </p:nvSpPr>
          <p:spPr>
            <a:xfrm>
              <a:off x="9888478" y="2400400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飯舘村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83" name="正方形/長方形 482"/>
            <p:cNvSpPr/>
            <p:nvPr/>
          </p:nvSpPr>
          <p:spPr>
            <a:xfrm>
              <a:off x="10923747" y="3833911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浪江町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84" name="正方形/長方形 483"/>
            <p:cNvSpPr/>
            <p:nvPr/>
          </p:nvSpPr>
          <p:spPr>
            <a:xfrm>
              <a:off x="10092117" y="3673573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葛尾村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85" name="正方形/長方形 484"/>
            <p:cNvSpPr/>
            <p:nvPr/>
          </p:nvSpPr>
          <p:spPr>
            <a:xfrm>
              <a:off x="11092022" y="4556593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大熊町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86" name="正方形/長方形 485"/>
            <p:cNvSpPr/>
            <p:nvPr/>
          </p:nvSpPr>
          <p:spPr>
            <a:xfrm>
              <a:off x="11385490" y="4150615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双葉町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87" name="正方形/長方形 486"/>
            <p:cNvSpPr/>
            <p:nvPr/>
          </p:nvSpPr>
          <p:spPr>
            <a:xfrm>
              <a:off x="10213916" y="5088930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川内村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88" name="正方形/長方形 487"/>
            <p:cNvSpPr/>
            <p:nvPr/>
          </p:nvSpPr>
          <p:spPr>
            <a:xfrm>
              <a:off x="9066591" y="5396707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小野町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89" name="正方形/長方形 488"/>
            <p:cNvSpPr/>
            <p:nvPr/>
          </p:nvSpPr>
          <p:spPr>
            <a:xfrm>
              <a:off x="8233947" y="4240313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三春町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90" name="正方形/長方形 489"/>
            <p:cNvSpPr/>
            <p:nvPr/>
          </p:nvSpPr>
          <p:spPr>
            <a:xfrm>
              <a:off x="7367747" y="7705744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棚倉町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91" name="正方形/長方形 490"/>
            <p:cNvSpPr/>
            <p:nvPr/>
          </p:nvSpPr>
          <p:spPr>
            <a:xfrm>
              <a:off x="4486434" y="3372192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湯川村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92" name="正方形/長方形 491"/>
            <p:cNvSpPr/>
            <p:nvPr/>
          </p:nvSpPr>
          <p:spPr>
            <a:xfrm>
              <a:off x="5441323" y="2169614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北塩原村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93" name="正方形/長方形 492"/>
            <p:cNvSpPr/>
            <p:nvPr/>
          </p:nvSpPr>
          <p:spPr>
            <a:xfrm>
              <a:off x="8639114" y="57943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国見町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94" name="正方形/長方形 493"/>
            <p:cNvSpPr/>
            <p:nvPr/>
          </p:nvSpPr>
          <p:spPr>
            <a:xfrm>
              <a:off x="7625160" y="1672432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福島市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95" name="正方形/長方形 494"/>
            <p:cNvSpPr/>
            <p:nvPr/>
          </p:nvSpPr>
          <p:spPr>
            <a:xfrm>
              <a:off x="4866541" y="4186932"/>
              <a:ext cx="1480125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会津若松市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96" name="正方形/長方形 495"/>
            <p:cNvSpPr/>
            <p:nvPr/>
          </p:nvSpPr>
          <p:spPr>
            <a:xfrm>
              <a:off x="6996490" y="4418708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郡山市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97" name="正方形/長方形 496"/>
            <p:cNvSpPr/>
            <p:nvPr/>
          </p:nvSpPr>
          <p:spPr>
            <a:xfrm>
              <a:off x="7013551" y="5301501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須賀川市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98" name="正方形/長方形 497"/>
            <p:cNvSpPr/>
            <p:nvPr/>
          </p:nvSpPr>
          <p:spPr>
            <a:xfrm>
              <a:off x="4083778" y="2198886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喜多方市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99" name="正方形/長方形 498"/>
            <p:cNvSpPr/>
            <p:nvPr/>
          </p:nvSpPr>
          <p:spPr>
            <a:xfrm>
              <a:off x="6772652" y="6983512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白河市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00" name="正方形/長方形 499"/>
            <p:cNvSpPr/>
            <p:nvPr/>
          </p:nvSpPr>
          <p:spPr>
            <a:xfrm>
              <a:off x="10002667" y="7164487"/>
              <a:ext cx="1259017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いわき市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01" name="正方形/長方形 500"/>
            <p:cNvSpPr/>
            <p:nvPr/>
          </p:nvSpPr>
          <p:spPr>
            <a:xfrm>
              <a:off x="10934941" y="1571920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相馬市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02" name="正方形/長方形 501"/>
            <p:cNvSpPr/>
            <p:nvPr/>
          </p:nvSpPr>
          <p:spPr>
            <a:xfrm>
              <a:off x="7332603" y="3294756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大玉村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03" name="正方形/長方形 502"/>
            <p:cNvSpPr/>
            <p:nvPr/>
          </p:nvSpPr>
          <p:spPr>
            <a:xfrm>
              <a:off x="11143116" y="5932686"/>
              <a:ext cx="1037909" cy="4370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広野町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1791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2669</TotalTime>
  <Words>594</Words>
  <Application>Microsoft Office PowerPoint</Application>
  <PresentationFormat>A3 297x420 mm</PresentationFormat>
  <Paragraphs>531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http://www.digipot.net;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PPTX013_福島県地図</dc:title>
  <dc:subject>PPTX013_福島県地図</dc:subject>
  <dc:creator>http://www.digipot.net</dc:creator>
  <cp:keywords>地図</cp:keywords>
  <cp:revision>1</cp:revision>
  <dcterms:created xsi:type="dcterms:W3CDTF">2011-09-01T12:09:10Z</dcterms:created>
  <dcterms:modified xsi:type="dcterms:W3CDTF">2012-06-29T00:57:53Z</dcterms:modified>
  <cp:category>パワーポイント</cp:category>
</cp:coreProperties>
</file>